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48.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8.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47.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Lst>
  <p:sldSz cy="5143500" cx="9144000"/>
  <p:notesSz cx="6858000" cy="9144000"/>
  <p:embeddedFontLst>
    <p:embeddedFont>
      <p:font typeface="Raleway"/>
      <p:regular r:id="rId55"/>
      <p:bold r:id="rId56"/>
      <p:italic r:id="rId57"/>
      <p:boldItalic r:id="rId58"/>
    </p:embeddedFont>
    <p:embeddedFont>
      <p:font typeface="Economica"/>
      <p:regular r:id="rId59"/>
      <p:bold r:id="rId60"/>
      <p:italic r:id="rId61"/>
      <p:boldItalic r:id="rId62"/>
    </p:embeddedFont>
    <p:embeddedFont>
      <p:font typeface="Lato"/>
      <p:regular r:id="rId63"/>
      <p:bold r:id="rId64"/>
      <p:italic r:id="rId65"/>
      <p:boldItalic r:id="rId66"/>
    </p:embeddedFont>
    <p:embeddedFont>
      <p:font typeface="Pacifico"/>
      <p:regular r:id="rId6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Economica-boldItalic.fntdata"/><Relationship Id="rId61" Type="http://schemas.openxmlformats.org/officeDocument/2006/relationships/font" Target="fonts/Economica-italic.fntdata"/><Relationship Id="rId20" Type="http://schemas.openxmlformats.org/officeDocument/2006/relationships/slide" Target="slides/slide14.xml"/><Relationship Id="rId64" Type="http://schemas.openxmlformats.org/officeDocument/2006/relationships/font" Target="fonts/Lato-bold.fntdata"/><Relationship Id="rId63" Type="http://schemas.openxmlformats.org/officeDocument/2006/relationships/font" Target="fonts/Lato-regular.fntdata"/><Relationship Id="rId22" Type="http://schemas.openxmlformats.org/officeDocument/2006/relationships/slide" Target="slides/slide16.xml"/><Relationship Id="rId66" Type="http://schemas.openxmlformats.org/officeDocument/2006/relationships/font" Target="fonts/Lato-boldItalic.fntdata"/><Relationship Id="rId21" Type="http://schemas.openxmlformats.org/officeDocument/2006/relationships/slide" Target="slides/slide15.xml"/><Relationship Id="rId65" Type="http://schemas.openxmlformats.org/officeDocument/2006/relationships/font" Target="fonts/Lato-italic.fntdata"/><Relationship Id="rId24" Type="http://schemas.openxmlformats.org/officeDocument/2006/relationships/slide" Target="slides/slide18.xml"/><Relationship Id="rId23" Type="http://schemas.openxmlformats.org/officeDocument/2006/relationships/slide" Target="slides/slide17.xml"/><Relationship Id="rId67" Type="http://schemas.openxmlformats.org/officeDocument/2006/relationships/font" Target="fonts/Pacifico-regular.fntdata"/><Relationship Id="rId60" Type="http://schemas.openxmlformats.org/officeDocument/2006/relationships/font" Target="fonts/Economica-bold.fnt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font" Target="fonts/Raleway-regular.fntdata"/><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font" Target="fonts/Raleway-italic.fntdata"/><Relationship Id="rId12" Type="http://schemas.openxmlformats.org/officeDocument/2006/relationships/slide" Target="slides/slide6.xml"/><Relationship Id="rId56" Type="http://schemas.openxmlformats.org/officeDocument/2006/relationships/font" Target="fonts/Raleway-bold.fntdata"/><Relationship Id="rId15" Type="http://schemas.openxmlformats.org/officeDocument/2006/relationships/slide" Target="slides/slide9.xml"/><Relationship Id="rId59" Type="http://schemas.openxmlformats.org/officeDocument/2006/relationships/font" Target="fonts/Economica-regular.fntdata"/><Relationship Id="rId14" Type="http://schemas.openxmlformats.org/officeDocument/2006/relationships/slide" Target="slides/slide8.xml"/><Relationship Id="rId58" Type="http://schemas.openxmlformats.org/officeDocument/2006/relationships/font" Target="fonts/Raleway-boldItalic.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53ea80ae9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53ea80ae9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193b26f51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193b26f51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a81eae8168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a81eae8168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a81eae8168_1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a81eae8168_1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a81eae8168_1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a81eae8168_1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53ea80ae98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53ea80ae98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a81eae8168_1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a81eae8168_1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53ea80ae98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53ea80ae98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53ea80ae98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53ea80ae98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a81eae8168_1_1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a81eae8168_1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53ea80ae98_0_4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g53ea80ae98_0_40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53ea80ae98_0_3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53ea80ae98_0_3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a81eae8168_1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ga81eae8168_1_17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53ea80ae98_0_10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7" name="Google Shape;377;g53ea80ae98_0_10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a81eae8168_1_2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4" name="Google Shape;384;ga81eae8168_1_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a81eae8168_1_1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5" name="Google Shape;395;ga81eae8168_1_1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a81eae8168_1_2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3" name="Google Shape;403;ga81eae8168_1_2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a81eae8168_1_2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5" name="Google Shape;415;ga81eae8168_1_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a81eae8168_1_2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3" name="Google Shape;423;ga81eae8168_1_2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a81eae8168_1_2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ga81eae8168_1_23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ga81eae8168_1_2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2" name="Google Shape;442;ga81eae8168_1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a81eae8168_1_2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3" name="Google Shape;453;ga81eae8168_1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ga81eae8168_1_3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4" name="Google Shape;464;ga81eae8168_1_3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ga81eae8168_1_3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8" name="Google Shape;478;ga81eae8168_1_3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ga81eae8168_1_3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2" name="Google Shape;492;ga81eae8168_1_3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ga81eae8168_1_3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6" name="Google Shape;506;ga81eae8168_1_3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ga81eae8168_1_4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7" name="Google Shape;517;ga81eae8168_1_4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ga81eae8168_1_4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8" name="Google Shape;528;ga81eae8168_1_4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ga81eae8168_1_4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5" name="Google Shape;535;ga81eae8168_1_4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ga81eae8168_1_4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2" name="Google Shape;542;ga81eae8168_1_4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ga81eae8168_1_5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1" name="Google Shape;551;ga81eae8168_1_5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ga81eae8168_1_5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8" name="Google Shape;558;ga81eae8168_1_5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ga81eae8168_1_5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5" name="Google Shape;565;ga81eae8168_1_5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9" name="Shape 569"/>
        <p:cNvGrpSpPr/>
        <p:nvPr/>
      </p:nvGrpSpPr>
      <p:grpSpPr>
        <a:xfrm>
          <a:off x="0" y="0"/>
          <a:ext cx="0" cy="0"/>
          <a:chOff x="0" y="0"/>
          <a:chExt cx="0" cy="0"/>
        </a:xfrm>
      </p:grpSpPr>
      <p:sp>
        <p:nvSpPr>
          <p:cNvPr id="570" name="Google Shape;570;ga81eae8168_1_5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1" name="Google Shape;571;ga81eae8168_1_5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ga81eae8168_1_5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3" name="Google Shape;583;ga81eae8168_1_5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4" name="Shape 594"/>
        <p:cNvGrpSpPr/>
        <p:nvPr/>
      </p:nvGrpSpPr>
      <p:grpSpPr>
        <a:xfrm>
          <a:off x="0" y="0"/>
          <a:ext cx="0" cy="0"/>
          <a:chOff x="0" y="0"/>
          <a:chExt cx="0" cy="0"/>
        </a:xfrm>
      </p:grpSpPr>
      <p:sp>
        <p:nvSpPr>
          <p:cNvPr id="595" name="Google Shape;595;ga81eae8168_1_6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6" name="Google Shape;596;ga81eae8168_1_6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ga81eae8168_1_6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4" name="Google Shape;604;ga81eae8168_1_6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ga81eae8168_1_6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4" name="Google Shape;614;ga81eae8168_1_6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ga81eae8168_1_6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2" name="Google Shape;622;ga81eae8168_1_6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ga81eae8168_1_6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1" name="Google Shape;631;ga81eae8168_1_6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ga81eae8168_1_6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9" name="Google Shape;639;ga81eae8168_1_6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ga81eae8168_1_6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6" name="Google Shape;646;ga81eae8168_1_6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ga81eae8168_1_7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3" name="Google Shape;653;ga81eae8168_1_7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ga81eae8168_1_7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2" name="Google Shape;662;ga81eae8168_1_7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2" name="Shape 672"/>
        <p:cNvGrpSpPr/>
        <p:nvPr/>
      </p:nvGrpSpPr>
      <p:grpSpPr>
        <a:xfrm>
          <a:off x="0" y="0"/>
          <a:ext cx="0" cy="0"/>
          <a:chOff x="0" y="0"/>
          <a:chExt cx="0" cy="0"/>
        </a:xfrm>
      </p:grpSpPr>
      <p:sp>
        <p:nvSpPr>
          <p:cNvPr id="673" name="Google Shape;673;ga81eae8168_1_7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4" name="Google Shape;674;ga81eae8168_1_7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ga81eae8168_1_7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7" name="Google Shape;687;ga81eae8168_1_7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3" name="Shape 693"/>
        <p:cNvGrpSpPr/>
        <p:nvPr/>
      </p:nvGrpSpPr>
      <p:grpSpPr>
        <a:xfrm>
          <a:off x="0" y="0"/>
          <a:ext cx="0" cy="0"/>
          <a:chOff x="0" y="0"/>
          <a:chExt cx="0" cy="0"/>
        </a:xfrm>
      </p:grpSpPr>
      <p:sp>
        <p:nvSpPr>
          <p:cNvPr id="694" name="Google Shape;694;ga81eae8168_1_7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5" name="Google Shape;695;ga81eae8168_1_7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1" name="Shape 701"/>
        <p:cNvGrpSpPr/>
        <p:nvPr/>
      </p:nvGrpSpPr>
      <p:grpSpPr>
        <a:xfrm>
          <a:off x="0" y="0"/>
          <a:ext cx="0" cy="0"/>
          <a:chOff x="0" y="0"/>
          <a:chExt cx="0" cy="0"/>
        </a:xfrm>
      </p:grpSpPr>
      <p:sp>
        <p:nvSpPr>
          <p:cNvPr id="702" name="Google Shape;702;g53ea80ae98_0_8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3" name="Google Shape;703;g53ea80ae98_0_8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cxnSp>
        <p:nvCxnSpPr>
          <p:cNvPr id="10" name="Google Shape;10;p2"/>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11" name="Google Shape;11;p2"/>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12" name="Google Shape;12;p2"/>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3" name="Google Shape;13;p2"/>
          <p:cNvSpPr txBox="1"/>
          <p:nvPr>
            <p:ph type="ctrTitle"/>
          </p:nvPr>
        </p:nvSpPr>
        <p:spPr>
          <a:xfrm>
            <a:off x="2371725" y="630225"/>
            <a:ext cx="6331500" cy="15420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14" name="Google Shape;14;p2"/>
          <p:cNvSpPr txBox="1"/>
          <p:nvPr>
            <p:ph idx="1" type="subTitle"/>
          </p:nvPr>
        </p:nvSpPr>
        <p:spPr>
          <a:xfrm>
            <a:off x="2390267" y="3238450"/>
            <a:ext cx="6331500" cy="12417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p:txBody>
      </p:sp>
      <p:sp>
        <p:nvSpPr>
          <p:cNvPr id="15" name="Google Shape;15;p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6" name="Shape 16"/>
        <p:cNvGrpSpPr/>
        <p:nvPr/>
      </p:nvGrpSpPr>
      <p:grpSpPr>
        <a:xfrm>
          <a:off x="0" y="0"/>
          <a:ext cx="0" cy="0"/>
          <a:chOff x="0" y="0"/>
          <a:chExt cx="0" cy="0"/>
        </a:xfrm>
      </p:grpSpPr>
      <p:cxnSp>
        <p:nvCxnSpPr>
          <p:cNvPr id="17" name="Google Shape;17;p3"/>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18" name="Google Shape;18;p3"/>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19" name="Google Shape;19;p3"/>
          <p:cNvSpPr txBox="1"/>
          <p:nvPr>
            <p:ph type="title"/>
          </p:nvPr>
        </p:nvSpPr>
        <p:spPr>
          <a:xfrm>
            <a:off x="406425" y="1806825"/>
            <a:ext cx="8296800" cy="15420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4800"/>
              <a:buNone/>
              <a:defRPr sz="4800">
                <a:solidFill>
                  <a:schemeClr val="lt1"/>
                </a:solidFill>
              </a:defRPr>
            </a:lvl1pPr>
            <a:lvl2pPr lvl="1" algn="ctr">
              <a:spcBef>
                <a:spcPts val="0"/>
              </a:spcBef>
              <a:spcAft>
                <a:spcPts val="0"/>
              </a:spcAft>
              <a:buClr>
                <a:schemeClr val="lt1"/>
              </a:buClr>
              <a:buSzPts val="4800"/>
              <a:buNone/>
              <a:defRPr sz="4800">
                <a:solidFill>
                  <a:schemeClr val="lt1"/>
                </a:solidFill>
              </a:defRPr>
            </a:lvl2pPr>
            <a:lvl3pPr lvl="2" algn="ctr">
              <a:spcBef>
                <a:spcPts val="0"/>
              </a:spcBef>
              <a:spcAft>
                <a:spcPts val="0"/>
              </a:spcAft>
              <a:buClr>
                <a:schemeClr val="lt1"/>
              </a:buClr>
              <a:buSzPts val="4800"/>
              <a:buNone/>
              <a:defRPr sz="4800">
                <a:solidFill>
                  <a:schemeClr val="lt1"/>
                </a:solidFill>
              </a:defRPr>
            </a:lvl3pPr>
            <a:lvl4pPr lvl="3" algn="ctr">
              <a:spcBef>
                <a:spcPts val="0"/>
              </a:spcBef>
              <a:spcAft>
                <a:spcPts val="0"/>
              </a:spcAft>
              <a:buClr>
                <a:schemeClr val="lt1"/>
              </a:buClr>
              <a:buSzPts val="4800"/>
              <a:buNone/>
              <a:defRPr sz="4800">
                <a:solidFill>
                  <a:schemeClr val="lt1"/>
                </a:solidFill>
              </a:defRPr>
            </a:lvl4pPr>
            <a:lvl5pPr lvl="4" algn="ctr">
              <a:spcBef>
                <a:spcPts val="0"/>
              </a:spcBef>
              <a:spcAft>
                <a:spcPts val="0"/>
              </a:spcAft>
              <a:buClr>
                <a:schemeClr val="lt1"/>
              </a:buClr>
              <a:buSzPts val="4800"/>
              <a:buNone/>
              <a:defRPr sz="4800">
                <a:solidFill>
                  <a:schemeClr val="lt1"/>
                </a:solidFill>
              </a:defRPr>
            </a:lvl5pPr>
            <a:lvl6pPr lvl="5" algn="ctr">
              <a:spcBef>
                <a:spcPts val="0"/>
              </a:spcBef>
              <a:spcAft>
                <a:spcPts val="0"/>
              </a:spcAft>
              <a:buClr>
                <a:schemeClr val="lt1"/>
              </a:buClr>
              <a:buSzPts val="4800"/>
              <a:buNone/>
              <a:defRPr sz="4800">
                <a:solidFill>
                  <a:schemeClr val="lt1"/>
                </a:solidFill>
              </a:defRPr>
            </a:lvl6pPr>
            <a:lvl7pPr lvl="6" algn="ctr">
              <a:spcBef>
                <a:spcPts val="0"/>
              </a:spcBef>
              <a:spcAft>
                <a:spcPts val="0"/>
              </a:spcAft>
              <a:buClr>
                <a:schemeClr val="lt1"/>
              </a:buClr>
              <a:buSzPts val="4800"/>
              <a:buNone/>
              <a:defRPr sz="4800">
                <a:solidFill>
                  <a:schemeClr val="lt1"/>
                </a:solidFill>
              </a:defRPr>
            </a:lvl7pPr>
            <a:lvl8pPr lvl="7" algn="ctr">
              <a:spcBef>
                <a:spcPts val="0"/>
              </a:spcBef>
              <a:spcAft>
                <a:spcPts val="0"/>
              </a:spcAft>
              <a:buClr>
                <a:schemeClr val="lt1"/>
              </a:buClr>
              <a:buSzPts val="4800"/>
              <a:buNone/>
              <a:defRPr sz="4800">
                <a:solidFill>
                  <a:schemeClr val="lt1"/>
                </a:solidFill>
              </a:defRPr>
            </a:lvl8pPr>
            <a:lvl9pPr lvl="8" algn="ctr">
              <a:spcBef>
                <a:spcPts val="0"/>
              </a:spcBef>
              <a:spcAft>
                <a:spcPts val="0"/>
              </a:spcAft>
              <a:buClr>
                <a:schemeClr val="lt1"/>
              </a:buClr>
              <a:buSzPts val="4800"/>
              <a:buNone/>
              <a:defRPr sz="4800">
                <a:solidFill>
                  <a:schemeClr val="lt1"/>
                </a:solidFill>
              </a:defRPr>
            </a:lvl9pPr>
          </a:lstStyle>
          <a:p/>
        </p:txBody>
      </p:sp>
      <p:sp>
        <p:nvSpPr>
          <p:cNvPr id="20" name="Google Shape;20;p3"/>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1" name="Shape 21"/>
        <p:cNvGrpSpPr/>
        <p:nvPr/>
      </p:nvGrpSpPr>
      <p:grpSpPr>
        <a:xfrm>
          <a:off x="0" y="0"/>
          <a:ext cx="0" cy="0"/>
          <a:chOff x="0" y="0"/>
          <a:chExt cx="0" cy="0"/>
        </a:xfrm>
      </p:grpSpPr>
      <p:cxnSp>
        <p:nvCxnSpPr>
          <p:cNvPr id="22" name="Google Shape;22;p4"/>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23" name="Google Shape;23;p4"/>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24" name="Google Shape;24;p4"/>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25" name="Google Shape;25;p4"/>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4"/>
          <p:cNvSpPr txBox="1"/>
          <p:nvPr>
            <p:ph idx="1" type="body"/>
          </p:nvPr>
        </p:nvSpPr>
        <p:spPr>
          <a:xfrm>
            <a:off x="2410112" y="1595776"/>
            <a:ext cx="6321600" cy="3002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7" name="Google Shape;27;p4"/>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8" name="Shape 28"/>
        <p:cNvGrpSpPr/>
        <p:nvPr/>
      </p:nvGrpSpPr>
      <p:grpSpPr>
        <a:xfrm>
          <a:off x="0" y="0"/>
          <a:ext cx="0" cy="0"/>
          <a:chOff x="0" y="0"/>
          <a:chExt cx="0" cy="0"/>
        </a:xfrm>
      </p:grpSpPr>
      <p:cxnSp>
        <p:nvCxnSpPr>
          <p:cNvPr id="29" name="Google Shape;29;p5"/>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30" name="Google Shape;30;p5"/>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31" name="Google Shape;31;p5"/>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32" name="Google Shape;32;p5"/>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3" name="Google Shape;33;p5"/>
          <p:cNvSpPr txBox="1"/>
          <p:nvPr>
            <p:ph idx="1" type="body"/>
          </p:nvPr>
        </p:nvSpPr>
        <p:spPr>
          <a:xfrm>
            <a:off x="2400303" y="1602675"/>
            <a:ext cx="3071400" cy="3002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4" name="Google Shape;34;p5"/>
          <p:cNvSpPr txBox="1"/>
          <p:nvPr>
            <p:ph idx="2" type="body"/>
          </p:nvPr>
        </p:nvSpPr>
        <p:spPr>
          <a:xfrm>
            <a:off x="5650572" y="1602675"/>
            <a:ext cx="3071400" cy="3002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5" name="Google Shape;35;p5"/>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6" name="Shape 36"/>
        <p:cNvGrpSpPr/>
        <p:nvPr/>
      </p:nvGrpSpPr>
      <p:grpSpPr>
        <a:xfrm>
          <a:off x="0" y="0"/>
          <a:ext cx="0" cy="0"/>
          <a:chOff x="0" y="0"/>
          <a:chExt cx="0" cy="0"/>
        </a:xfrm>
      </p:grpSpPr>
      <p:sp>
        <p:nvSpPr>
          <p:cNvPr id="37" name="Google Shape;37;p6"/>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8" name="Google Shape;38;p6"/>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9" name="Shape 39"/>
        <p:cNvGrpSpPr/>
        <p:nvPr/>
      </p:nvGrpSpPr>
      <p:grpSpPr>
        <a:xfrm>
          <a:off x="0" y="0"/>
          <a:ext cx="0" cy="0"/>
          <a:chOff x="0" y="0"/>
          <a:chExt cx="0" cy="0"/>
        </a:xfrm>
      </p:grpSpPr>
      <p:cxnSp>
        <p:nvCxnSpPr>
          <p:cNvPr id="40" name="Google Shape;40;p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1" name="Google Shape;41;p7"/>
          <p:cNvSpPr txBox="1"/>
          <p:nvPr>
            <p:ph type="title"/>
          </p:nvPr>
        </p:nvSpPr>
        <p:spPr>
          <a:xfrm>
            <a:off x="319500" y="936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2" name="Google Shape;42;p7"/>
          <p:cNvSpPr txBox="1"/>
          <p:nvPr>
            <p:ph idx="1" type="body"/>
          </p:nvPr>
        </p:nvSpPr>
        <p:spPr>
          <a:xfrm>
            <a:off x="319500" y="1846804"/>
            <a:ext cx="2808000" cy="28062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43" name="Google Shape;43;p7"/>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44" name="Shape 44"/>
        <p:cNvGrpSpPr/>
        <p:nvPr/>
      </p:nvGrpSpPr>
      <p:grpSpPr>
        <a:xfrm>
          <a:off x="0" y="0"/>
          <a:ext cx="0" cy="0"/>
          <a:chOff x="0" y="0"/>
          <a:chExt cx="0" cy="0"/>
        </a:xfrm>
      </p:grpSpPr>
      <p:cxnSp>
        <p:nvCxnSpPr>
          <p:cNvPr id="45" name="Google Shape;45;p8"/>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46" name="Google Shape;46;p8"/>
          <p:cNvSpPr txBox="1"/>
          <p:nvPr>
            <p:ph type="title"/>
          </p:nvPr>
        </p:nvSpPr>
        <p:spPr>
          <a:xfrm>
            <a:off x="283103" y="712141"/>
            <a:ext cx="6244200" cy="38355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47" name="Google Shape;47;p8"/>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8" name="Shape 48"/>
        <p:cNvGrpSpPr/>
        <p:nvPr/>
      </p:nvGrpSpPr>
      <p:grpSpPr>
        <a:xfrm>
          <a:off x="0" y="0"/>
          <a:ext cx="0" cy="0"/>
          <a:chOff x="0" y="0"/>
          <a:chExt cx="0" cy="0"/>
        </a:xfrm>
      </p:grpSpPr>
      <p:sp>
        <p:nvSpPr>
          <p:cNvPr id="49" name="Google Shape;49;p9"/>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0" name="Google Shape;50;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51" name="Google Shape;51;p9"/>
          <p:cNvSpPr txBox="1"/>
          <p:nvPr>
            <p:ph type="title"/>
          </p:nvPr>
        </p:nvSpPr>
        <p:spPr>
          <a:xfrm>
            <a:off x="265500" y="1397350"/>
            <a:ext cx="4045200" cy="13182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600"/>
              <a:buNone/>
              <a:defRPr sz="3600">
                <a:solidFill>
                  <a:schemeClr val="dk1"/>
                </a:solidFill>
              </a:defRPr>
            </a:lvl1pPr>
            <a:lvl2pPr lvl="1" algn="ctr">
              <a:spcBef>
                <a:spcPts val="0"/>
              </a:spcBef>
              <a:spcAft>
                <a:spcPts val="0"/>
              </a:spcAft>
              <a:buClr>
                <a:schemeClr val="dk1"/>
              </a:buClr>
              <a:buSzPts val="3600"/>
              <a:buNone/>
              <a:defRPr sz="3600">
                <a:solidFill>
                  <a:schemeClr val="dk1"/>
                </a:solidFill>
              </a:defRPr>
            </a:lvl2pPr>
            <a:lvl3pPr lvl="2" algn="ctr">
              <a:spcBef>
                <a:spcPts val="0"/>
              </a:spcBef>
              <a:spcAft>
                <a:spcPts val="0"/>
              </a:spcAft>
              <a:buClr>
                <a:schemeClr val="dk1"/>
              </a:buClr>
              <a:buSzPts val="3600"/>
              <a:buNone/>
              <a:defRPr sz="3600">
                <a:solidFill>
                  <a:schemeClr val="dk1"/>
                </a:solidFill>
              </a:defRPr>
            </a:lvl3pPr>
            <a:lvl4pPr lvl="3" algn="ctr">
              <a:spcBef>
                <a:spcPts val="0"/>
              </a:spcBef>
              <a:spcAft>
                <a:spcPts val="0"/>
              </a:spcAft>
              <a:buClr>
                <a:schemeClr val="dk1"/>
              </a:buClr>
              <a:buSzPts val="3600"/>
              <a:buNone/>
              <a:defRPr sz="3600">
                <a:solidFill>
                  <a:schemeClr val="dk1"/>
                </a:solidFill>
              </a:defRPr>
            </a:lvl4pPr>
            <a:lvl5pPr lvl="4" algn="ctr">
              <a:spcBef>
                <a:spcPts val="0"/>
              </a:spcBef>
              <a:spcAft>
                <a:spcPts val="0"/>
              </a:spcAft>
              <a:buClr>
                <a:schemeClr val="dk1"/>
              </a:buClr>
              <a:buSzPts val="3600"/>
              <a:buNone/>
              <a:defRPr sz="3600">
                <a:solidFill>
                  <a:schemeClr val="dk1"/>
                </a:solidFill>
              </a:defRPr>
            </a:lvl5pPr>
            <a:lvl6pPr lvl="5" algn="ctr">
              <a:spcBef>
                <a:spcPts val="0"/>
              </a:spcBef>
              <a:spcAft>
                <a:spcPts val="0"/>
              </a:spcAft>
              <a:buClr>
                <a:schemeClr val="dk1"/>
              </a:buClr>
              <a:buSzPts val="3600"/>
              <a:buNone/>
              <a:defRPr sz="3600">
                <a:solidFill>
                  <a:schemeClr val="dk1"/>
                </a:solidFill>
              </a:defRPr>
            </a:lvl6pPr>
            <a:lvl7pPr lvl="6" algn="ctr">
              <a:spcBef>
                <a:spcPts val="0"/>
              </a:spcBef>
              <a:spcAft>
                <a:spcPts val="0"/>
              </a:spcAft>
              <a:buClr>
                <a:schemeClr val="dk1"/>
              </a:buClr>
              <a:buSzPts val="3600"/>
              <a:buNone/>
              <a:defRPr sz="3600">
                <a:solidFill>
                  <a:schemeClr val="dk1"/>
                </a:solidFill>
              </a:defRPr>
            </a:lvl7pPr>
            <a:lvl8pPr lvl="7" algn="ctr">
              <a:spcBef>
                <a:spcPts val="0"/>
              </a:spcBef>
              <a:spcAft>
                <a:spcPts val="0"/>
              </a:spcAft>
              <a:buClr>
                <a:schemeClr val="dk1"/>
              </a:buClr>
              <a:buSzPts val="3600"/>
              <a:buNone/>
              <a:defRPr sz="3600">
                <a:solidFill>
                  <a:schemeClr val="dk1"/>
                </a:solidFill>
              </a:defRPr>
            </a:lvl8pPr>
            <a:lvl9pPr lvl="8" algn="ctr">
              <a:spcBef>
                <a:spcPts val="0"/>
              </a:spcBef>
              <a:spcAft>
                <a:spcPts val="0"/>
              </a:spcAft>
              <a:buClr>
                <a:schemeClr val="dk1"/>
              </a:buClr>
              <a:buSzPts val="3600"/>
              <a:buNone/>
              <a:defRPr sz="3600">
                <a:solidFill>
                  <a:schemeClr val="dk1"/>
                </a:solidFill>
              </a:defRPr>
            </a:lvl9pPr>
          </a:lstStyle>
          <a:p/>
        </p:txBody>
      </p:sp>
      <p:sp>
        <p:nvSpPr>
          <p:cNvPr id="52" name="Google Shape;52;p9"/>
          <p:cNvSpPr txBox="1"/>
          <p:nvPr>
            <p:ph idx="1" type="subTitle"/>
          </p:nvPr>
        </p:nvSpPr>
        <p:spPr>
          <a:xfrm>
            <a:off x="265500" y="273537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3" name="Google Shape;53;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54" name="Google Shape;54;p9"/>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5" name="Shape 55"/>
        <p:cNvGrpSpPr/>
        <p:nvPr/>
      </p:nvGrpSpPr>
      <p:grpSpPr>
        <a:xfrm>
          <a:off x="0" y="0"/>
          <a:ext cx="0" cy="0"/>
          <a:chOff x="0" y="0"/>
          <a:chExt cx="0" cy="0"/>
        </a:xfrm>
      </p:grpSpPr>
      <p:cxnSp>
        <p:nvCxnSpPr>
          <p:cNvPr id="56" name="Google Shape;56;p10"/>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57" name="Google Shape;57;p10"/>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8" name="Google Shape;58;p10"/>
          <p:cNvSpPr txBox="1"/>
          <p:nvPr>
            <p:ph idx="1" type="body"/>
          </p:nvPr>
        </p:nvSpPr>
        <p:spPr>
          <a:xfrm>
            <a:off x="328017" y="4226025"/>
            <a:ext cx="8388600" cy="3936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59" name="Google Shape;59;p10"/>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60" name="Shape 60"/>
        <p:cNvGrpSpPr/>
        <p:nvPr/>
      </p:nvGrpSpPr>
      <p:grpSpPr>
        <a:xfrm>
          <a:off x="0" y="0"/>
          <a:ext cx="0" cy="0"/>
          <a:chOff x="0" y="0"/>
          <a:chExt cx="0" cy="0"/>
        </a:xfrm>
      </p:grpSpPr>
      <p:cxnSp>
        <p:nvCxnSpPr>
          <p:cNvPr id="61" name="Google Shape;61;p11"/>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62" name="Google Shape;62;p11"/>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63" name="Google Shape;63;p11"/>
          <p:cNvSpPr txBox="1"/>
          <p:nvPr>
            <p:ph hasCustomPrompt="1" type="title"/>
          </p:nvPr>
        </p:nvSpPr>
        <p:spPr>
          <a:xfrm>
            <a:off x="853950" y="1304850"/>
            <a:ext cx="7436100" cy="15384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64" name="Google Shape;64;p11"/>
          <p:cNvSpPr txBox="1"/>
          <p:nvPr>
            <p:ph idx="1" type="body"/>
          </p:nvPr>
        </p:nvSpPr>
        <p:spPr>
          <a:xfrm>
            <a:off x="853950" y="2919450"/>
            <a:ext cx="7436100" cy="1071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65" name="Google Shape;65;p11"/>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6" name="Shape 66"/>
        <p:cNvGrpSpPr/>
        <p:nvPr/>
      </p:nvGrpSpPr>
      <p:grpSpPr>
        <a:xfrm>
          <a:off x="0" y="0"/>
          <a:ext cx="0" cy="0"/>
          <a:chOff x="0" y="0"/>
          <a:chExt cx="0" cy="0"/>
        </a:xfrm>
      </p:grpSpPr>
      <p:sp>
        <p:nvSpPr>
          <p:cNvPr id="67" name="Google Shape;67;p1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4" name="Shape 74"/>
        <p:cNvGrpSpPr/>
        <p:nvPr/>
      </p:nvGrpSpPr>
      <p:grpSpPr>
        <a:xfrm>
          <a:off x="0" y="0"/>
          <a:ext cx="0" cy="0"/>
          <a:chOff x="0" y="0"/>
          <a:chExt cx="0" cy="0"/>
        </a:xfrm>
      </p:grpSpPr>
      <p:sp>
        <p:nvSpPr>
          <p:cNvPr id="75" name="Google Shape;75;p14"/>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6" name="Google Shape;76;p14"/>
          <p:cNvSpPr txBox="1"/>
          <p:nvPr>
            <p:ph idx="1" type="body"/>
          </p:nvPr>
        </p:nvSpPr>
        <p:spPr>
          <a:xfrm>
            <a:off x="628650" y="1369219"/>
            <a:ext cx="7886700" cy="3263504"/>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 name="Google Shape;77;p14"/>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8" name="Google Shape;78;p14"/>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9" name="Google Shape;79;p14"/>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80" name="Shape 80"/>
        <p:cNvGrpSpPr/>
        <p:nvPr/>
      </p:nvGrpSpPr>
      <p:grpSpPr>
        <a:xfrm>
          <a:off x="0" y="0"/>
          <a:ext cx="0" cy="0"/>
          <a:chOff x="0" y="0"/>
          <a:chExt cx="0" cy="0"/>
        </a:xfrm>
      </p:grpSpPr>
      <p:sp>
        <p:nvSpPr>
          <p:cNvPr id="81" name="Google Shape;81;p15"/>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82" name="Google Shape;82;p15"/>
          <p:cNvSpPr txBox="1"/>
          <p:nvPr>
            <p:ph idx="1" type="body"/>
          </p:nvPr>
        </p:nvSpPr>
        <p:spPr>
          <a:xfrm>
            <a:off x="628650" y="1369219"/>
            <a:ext cx="3886200" cy="3263504"/>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3" name="Google Shape;83;p15"/>
          <p:cNvSpPr txBox="1"/>
          <p:nvPr>
            <p:ph idx="2" type="body"/>
          </p:nvPr>
        </p:nvSpPr>
        <p:spPr>
          <a:xfrm>
            <a:off x="4629150" y="1369219"/>
            <a:ext cx="3886200" cy="3263504"/>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 name="Google Shape;84;p15"/>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85" name="Google Shape;85;p15"/>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86" name="Google Shape;86;p15"/>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87" name="Shape 87"/>
        <p:cNvGrpSpPr/>
        <p:nvPr/>
      </p:nvGrpSpPr>
      <p:grpSpPr>
        <a:xfrm>
          <a:off x="0" y="0"/>
          <a:ext cx="0" cy="0"/>
          <a:chOff x="0" y="0"/>
          <a:chExt cx="0" cy="0"/>
        </a:xfrm>
      </p:grpSpPr>
      <p:sp>
        <p:nvSpPr>
          <p:cNvPr id="88" name="Google Shape;88;p16"/>
          <p:cNvSpPr txBox="1"/>
          <p:nvPr>
            <p:ph type="title"/>
          </p:nvPr>
        </p:nvSpPr>
        <p:spPr>
          <a:xfrm>
            <a:off x="629841" y="342900"/>
            <a:ext cx="2949178" cy="1200150"/>
          </a:xfrm>
          <a:prstGeom prst="rect">
            <a:avLst/>
          </a:prstGeom>
          <a:noFill/>
          <a:ln>
            <a:noFill/>
          </a:ln>
        </p:spPr>
        <p:txBody>
          <a:bodyPr anchorCtr="0" anchor="b" bIns="34275" lIns="68575" spcFirstLastPara="1" rIns="68575" wrap="square" tIns="34275">
            <a:no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89" name="Google Shape;89;p16"/>
          <p:cNvSpPr txBox="1"/>
          <p:nvPr>
            <p:ph idx="1" type="body"/>
          </p:nvPr>
        </p:nvSpPr>
        <p:spPr>
          <a:xfrm>
            <a:off x="3887391" y="740569"/>
            <a:ext cx="4629150" cy="3655219"/>
          </a:xfrm>
          <a:prstGeom prst="rect">
            <a:avLst/>
          </a:prstGeom>
          <a:noFill/>
          <a:ln>
            <a:noFill/>
          </a:ln>
        </p:spPr>
        <p:txBody>
          <a:bodyPr anchorCtr="0" anchor="t" bIns="34275" lIns="68575" spcFirstLastPara="1" rIns="68575" wrap="square" tIns="34275">
            <a:noAutofit/>
          </a:bodyPr>
          <a:lstStyle>
            <a:lvl1pPr indent="-381000" lvl="0" marL="457200" algn="l">
              <a:lnSpc>
                <a:spcPct val="90000"/>
              </a:lnSpc>
              <a:spcBef>
                <a:spcPts val="800"/>
              </a:spcBef>
              <a:spcAft>
                <a:spcPts val="0"/>
              </a:spcAft>
              <a:buClr>
                <a:schemeClr val="dk1"/>
              </a:buClr>
              <a:buSzPts val="2400"/>
              <a:buChar char="•"/>
              <a:defRPr sz="2400"/>
            </a:lvl1pPr>
            <a:lvl2pPr indent="-361950" lvl="1" marL="914400" algn="l">
              <a:lnSpc>
                <a:spcPct val="90000"/>
              </a:lnSpc>
              <a:spcBef>
                <a:spcPts val="400"/>
              </a:spcBef>
              <a:spcAft>
                <a:spcPts val="0"/>
              </a:spcAft>
              <a:buClr>
                <a:schemeClr val="dk1"/>
              </a:buClr>
              <a:buSzPts val="2100"/>
              <a:buChar char="•"/>
              <a:defRPr sz="2100"/>
            </a:lvl2pPr>
            <a:lvl3pPr indent="-342900" lvl="2" marL="1371600" algn="l">
              <a:lnSpc>
                <a:spcPct val="90000"/>
              </a:lnSpc>
              <a:spcBef>
                <a:spcPts val="400"/>
              </a:spcBef>
              <a:spcAft>
                <a:spcPts val="0"/>
              </a:spcAft>
              <a:buClr>
                <a:schemeClr val="dk1"/>
              </a:buClr>
              <a:buSzPts val="1800"/>
              <a:buChar char="•"/>
              <a:defRPr sz="1800"/>
            </a:lvl3pPr>
            <a:lvl4pPr indent="-323850" lvl="3" marL="1828800" algn="l">
              <a:lnSpc>
                <a:spcPct val="90000"/>
              </a:lnSpc>
              <a:spcBef>
                <a:spcPts val="400"/>
              </a:spcBef>
              <a:spcAft>
                <a:spcPts val="0"/>
              </a:spcAft>
              <a:buClr>
                <a:schemeClr val="dk1"/>
              </a:buClr>
              <a:buSzPts val="1500"/>
              <a:buChar char="•"/>
              <a:defRPr sz="1500"/>
            </a:lvl4pPr>
            <a:lvl5pPr indent="-323850" lvl="4" marL="2286000" algn="l">
              <a:lnSpc>
                <a:spcPct val="90000"/>
              </a:lnSpc>
              <a:spcBef>
                <a:spcPts val="400"/>
              </a:spcBef>
              <a:spcAft>
                <a:spcPts val="0"/>
              </a:spcAft>
              <a:buClr>
                <a:schemeClr val="dk1"/>
              </a:buClr>
              <a:buSzPts val="1500"/>
              <a:buChar char="•"/>
              <a:defRPr sz="1500"/>
            </a:lvl5pPr>
            <a:lvl6pPr indent="-323850" lvl="5" marL="2743200" algn="l">
              <a:lnSpc>
                <a:spcPct val="90000"/>
              </a:lnSpc>
              <a:spcBef>
                <a:spcPts val="400"/>
              </a:spcBef>
              <a:spcAft>
                <a:spcPts val="0"/>
              </a:spcAft>
              <a:buClr>
                <a:schemeClr val="dk1"/>
              </a:buClr>
              <a:buSzPts val="1500"/>
              <a:buChar char="•"/>
              <a:defRPr sz="1500"/>
            </a:lvl6pPr>
            <a:lvl7pPr indent="-323850" lvl="6" marL="3200400" algn="l">
              <a:lnSpc>
                <a:spcPct val="90000"/>
              </a:lnSpc>
              <a:spcBef>
                <a:spcPts val="400"/>
              </a:spcBef>
              <a:spcAft>
                <a:spcPts val="0"/>
              </a:spcAft>
              <a:buClr>
                <a:schemeClr val="dk1"/>
              </a:buClr>
              <a:buSzPts val="1500"/>
              <a:buChar char="•"/>
              <a:defRPr sz="1500"/>
            </a:lvl7pPr>
            <a:lvl8pPr indent="-323850" lvl="7" marL="3657600" algn="l">
              <a:lnSpc>
                <a:spcPct val="90000"/>
              </a:lnSpc>
              <a:spcBef>
                <a:spcPts val="400"/>
              </a:spcBef>
              <a:spcAft>
                <a:spcPts val="0"/>
              </a:spcAft>
              <a:buClr>
                <a:schemeClr val="dk1"/>
              </a:buClr>
              <a:buSzPts val="1500"/>
              <a:buChar char="•"/>
              <a:defRPr sz="1500"/>
            </a:lvl8pPr>
            <a:lvl9pPr indent="-323850" lvl="8" marL="4114800" algn="l">
              <a:lnSpc>
                <a:spcPct val="90000"/>
              </a:lnSpc>
              <a:spcBef>
                <a:spcPts val="400"/>
              </a:spcBef>
              <a:spcAft>
                <a:spcPts val="0"/>
              </a:spcAft>
              <a:buClr>
                <a:schemeClr val="dk1"/>
              </a:buClr>
              <a:buSzPts val="1500"/>
              <a:buChar char="•"/>
              <a:defRPr sz="1500"/>
            </a:lvl9pPr>
          </a:lstStyle>
          <a:p/>
        </p:txBody>
      </p:sp>
      <p:sp>
        <p:nvSpPr>
          <p:cNvPr id="90" name="Google Shape;90;p16"/>
          <p:cNvSpPr txBox="1"/>
          <p:nvPr>
            <p:ph idx="2" type="body"/>
          </p:nvPr>
        </p:nvSpPr>
        <p:spPr>
          <a:xfrm>
            <a:off x="629841" y="1543050"/>
            <a:ext cx="2949178" cy="2858691"/>
          </a:xfrm>
          <a:prstGeom prst="rect">
            <a:avLst/>
          </a:prstGeom>
          <a:noFill/>
          <a:ln>
            <a:noFill/>
          </a:ln>
        </p:spPr>
        <p:txBody>
          <a:bodyPr anchorCtr="0" anchor="t" bIns="34275" lIns="68575" spcFirstLastPara="1" rIns="68575" wrap="square" tIns="34275">
            <a:noAutofit/>
          </a:bodyPr>
          <a:lstStyle>
            <a:lvl1pPr indent="-228600" lvl="0" marL="457200" algn="l">
              <a:lnSpc>
                <a:spcPct val="90000"/>
              </a:lnSpc>
              <a:spcBef>
                <a:spcPts val="800"/>
              </a:spcBef>
              <a:spcAft>
                <a:spcPts val="0"/>
              </a:spcAft>
              <a:buClr>
                <a:schemeClr val="dk1"/>
              </a:buClr>
              <a:buSzPts val="1200"/>
              <a:buNone/>
              <a:defRPr sz="12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91" name="Google Shape;91;p16"/>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2" name="Google Shape;92;p16"/>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3" name="Google Shape;93;p16"/>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94" name="Shape 94"/>
        <p:cNvGrpSpPr/>
        <p:nvPr/>
      </p:nvGrpSpPr>
      <p:grpSpPr>
        <a:xfrm>
          <a:off x="0" y="0"/>
          <a:ext cx="0" cy="0"/>
          <a:chOff x="0" y="0"/>
          <a:chExt cx="0" cy="0"/>
        </a:xfrm>
      </p:grpSpPr>
      <p:sp>
        <p:nvSpPr>
          <p:cNvPr id="95" name="Google Shape;95;p17"/>
          <p:cNvSpPr txBox="1"/>
          <p:nvPr>
            <p:ph type="title"/>
          </p:nvPr>
        </p:nvSpPr>
        <p:spPr>
          <a:xfrm>
            <a:off x="629841" y="273844"/>
            <a:ext cx="7886700" cy="994172"/>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96" name="Google Shape;96;p17"/>
          <p:cNvSpPr txBox="1"/>
          <p:nvPr>
            <p:ph idx="1" type="body"/>
          </p:nvPr>
        </p:nvSpPr>
        <p:spPr>
          <a:xfrm>
            <a:off x="629841" y="1260872"/>
            <a:ext cx="3868340" cy="617934"/>
          </a:xfrm>
          <a:prstGeom prst="rect">
            <a:avLst/>
          </a:prstGeom>
          <a:noFill/>
          <a:ln>
            <a:noFill/>
          </a:ln>
        </p:spPr>
        <p:txBody>
          <a:bodyPr anchorCtr="0" anchor="b" bIns="34275" lIns="68575" spcFirstLastPara="1" rIns="68575" wrap="square" tIns="34275">
            <a:no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97" name="Google Shape;97;p17"/>
          <p:cNvSpPr txBox="1"/>
          <p:nvPr>
            <p:ph idx="2" type="body"/>
          </p:nvPr>
        </p:nvSpPr>
        <p:spPr>
          <a:xfrm>
            <a:off x="629841" y="1878806"/>
            <a:ext cx="3868340" cy="2763441"/>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8" name="Google Shape;98;p17"/>
          <p:cNvSpPr txBox="1"/>
          <p:nvPr>
            <p:ph idx="3" type="body"/>
          </p:nvPr>
        </p:nvSpPr>
        <p:spPr>
          <a:xfrm>
            <a:off x="4629150" y="1260872"/>
            <a:ext cx="3887391" cy="617934"/>
          </a:xfrm>
          <a:prstGeom prst="rect">
            <a:avLst/>
          </a:prstGeom>
          <a:noFill/>
          <a:ln>
            <a:noFill/>
          </a:ln>
        </p:spPr>
        <p:txBody>
          <a:bodyPr anchorCtr="0" anchor="b" bIns="34275" lIns="68575" spcFirstLastPara="1" rIns="68575" wrap="square" tIns="34275">
            <a:no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99" name="Google Shape;99;p17"/>
          <p:cNvSpPr txBox="1"/>
          <p:nvPr>
            <p:ph idx="4" type="body"/>
          </p:nvPr>
        </p:nvSpPr>
        <p:spPr>
          <a:xfrm>
            <a:off x="4629150" y="1878806"/>
            <a:ext cx="3887391" cy="2763441"/>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0" name="Google Shape;100;p17"/>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01" name="Google Shape;101;p17"/>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02" name="Google Shape;102;p17"/>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3" name="Shape 103"/>
        <p:cNvGrpSpPr/>
        <p:nvPr/>
      </p:nvGrpSpPr>
      <p:grpSpPr>
        <a:xfrm>
          <a:off x="0" y="0"/>
          <a:ext cx="0" cy="0"/>
          <a:chOff x="0" y="0"/>
          <a:chExt cx="0" cy="0"/>
        </a:xfrm>
      </p:grpSpPr>
      <p:sp>
        <p:nvSpPr>
          <p:cNvPr id="104" name="Google Shape;104;p18"/>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05" name="Google Shape;105;p18"/>
          <p:cNvSpPr txBox="1"/>
          <p:nvPr>
            <p:ph idx="1" type="subTitle"/>
          </p:nvPr>
        </p:nvSpPr>
        <p:spPr>
          <a:xfrm>
            <a:off x="1143000" y="2701528"/>
            <a:ext cx="6858000" cy="1241821"/>
          </a:xfrm>
          <a:prstGeom prst="rect">
            <a:avLst/>
          </a:prstGeom>
          <a:noFill/>
          <a:ln>
            <a:noFill/>
          </a:ln>
        </p:spPr>
        <p:txBody>
          <a:bodyPr anchorCtr="0" anchor="t" bIns="34275" lIns="68575" spcFirstLastPara="1" rIns="68575" wrap="square" tIns="34275">
            <a:no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06" name="Google Shape;106;p18"/>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07" name="Google Shape;107;p18"/>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08" name="Google Shape;108;p18"/>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9" name="Shape 109"/>
        <p:cNvGrpSpPr/>
        <p:nvPr/>
      </p:nvGrpSpPr>
      <p:grpSpPr>
        <a:xfrm>
          <a:off x="0" y="0"/>
          <a:ext cx="0" cy="0"/>
          <a:chOff x="0" y="0"/>
          <a:chExt cx="0" cy="0"/>
        </a:xfrm>
      </p:grpSpPr>
      <p:sp>
        <p:nvSpPr>
          <p:cNvPr id="110" name="Google Shape;110;p19"/>
          <p:cNvSpPr txBox="1"/>
          <p:nvPr>
            <p:ph type="title"/>
          </p:nvPr>
        </p:nvSpPr>
        <p:spPr>
          <a:xfrm>
            <a:off x="623888" y="1282304"/>
            <a:ext cx="7886700" cy="2139553"/>
          </a:xfrm>
          <a:prstGeom prst="rect">
            <a:avLst/>
          </a:prstGeom>
          <a:noFill/>
          <a:ln>
            <a:noFill/>
          </a:ln>
        </p:spPr>
        <p:txBody>
          <a:bodyPr anchorCtr="0" anchor="b" bIns="34275" lIns="68575" spcFirstLastPara="1" rIns="68575" wrap="square" tIns="34275">
            <a:no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11" name="Google Shape;111;p19"/>
          <p:cNvSpPr txBox="1"/>
          <p:nvPr>
            <p:ph idx="1" type="body"/>
          </p:nvPr>
        </p:nvSpPr>
        <p:spPr>
          <a:xfrm>
            <a:off x="623888" y="3442097"/>
            <a:ext cx="7886700" cy="1125140"/>
          </a:xfrm>
          <a:prstGeom prst="rect">
            <a:avLst/>
          </a:prstGeom>
          <a:noFill/>
          <a:ln>
            <a:noFill/>
          </a:ln>
        </p:spPr>
        <p:txBody>
          <a:bodyPr anchorCtr="0" anchor="t" bIns="34275" lIns="68575" spcFirstLastPara="1" rIns="68575" wrap="square" tIns="34275">
            <a:noAutofit/>
          </a:bodyPr>
          <a:lstStyle>
            <a:lvl1pPr indent="-228600" lvl="0" marL="457200" algn="l">
              <a:lnSpc>
                <a:spcPct val="90000"/>
              </a:lnSpc>
              <a:spcBef>
                <a:spcPts val="800"/>
              </a:spcBef>
              <a:spcAft>
                <a:spcPts val="0"/>
              </a:spcAft>
              <a:buClr>
                <a:srgbClr val="888888"/>
              </a:buClr>
              <a:buSzPts val="1800"/>
              <a:buNone/>
              <a:defRPr sz="1800">
                <a:solidFill>
                  <a:srgbClr val="888888"/>
                </a:solidFill>
              </a:defRPr>
            </a:lvl1pPr>
            <a:lvl2pPr indent="-228600" lvl="1" marL="914400" algn="l">
              <a:lnSpc>
                <a:spcPct val="90000"/>
              </a:lnSpc>
              <a:spcBef>
                <a:spcPts val="400"/>
              </a:spcBef>
              <a:spcAft>
                <a:spcPts val="0"/>
              </a:spcAft>
              <a:buClr>
                <a:srgbClr val="888888"/>
              </a:buClr>
              <a:buSzPts val="1500"/>
              <a:buNone/>
              <a:defRPr sz="1500">
                <a:solidFill>
                  <a:srgbClr val="888888"/>
                </a:solidFill>
              </a:defRPr>
            </a:lvl2pPr>
            <a:lvl3pPr indent="-228600" lvl="2" marL="1371600" algn="l">
              <a:lnSpc>
                <a:spcPct val="90000"/>
              </a:lnSpc>
              <a:spcBef>
                <a:spcPts val="400"/>
              </a:spcBef>
              <a:spcAft>
                <a:spcPts val="0"/>
              </a:spcAft>
              <a:buClr>
                <a:srgbClr val="888888"/>
              </a:buClr>
              <a:buSzPts val="1400"/>
              <a:buNone/>
              <a:defRPr sz="1400">
                <a:solidFill>
                  <a:srgbClr val="888888"/>
                </a:solidFill>
              </a:defRPr>
            </a:lvl3pPr>
            <a:lvl4pPr indent="-228600" lvl="3" marL="1828800" algn="l">
              <a:lnSpc>
                <a:spcPct val="90000"/>
              </a:lnSpc>
              <a:spcBef>
                <a:spcPts val="400"/>
              </a:spcBef>
              <a:spcAft>
                <a:spcPts val="0"/>
              </a:spcAft>
              <a:buClr>
                <a:srgbClr val="888888"/>
              </a:buClr>
              <a:buSzPts val="1200"/>
              <a:buNone/>
              <a:defRPr sz="1200">
                <a:solidFill>
                  <a:srgbClr val="888888"/>
                </a:solidFill>
              </a:defRPr>
            </a:lvl4pPr>
            <a:lvl5pPr indent="-228600" lvl="4" marL="2286000" algn="l">
              <a:lnSpc>
                <a:spcPct val="90000"/>
              </a:lnSpc>
              <a:spcBef>
                <a:spcPts val="400"/>
              </a:spcBef>
              <a:spcAft>
                <a:spcPts val="0"/>
              </a:spcAft>
              <a:buClr>
                <a:srgbClr val="888888"/>
              </a:buClr>
              <a:buSzPts val="1200"/>
              <a:buNone/>
              <a:defRPr sz="1200">
                <a:solidFill>
                  <a:srgbClr val="888888"/>
                </a:solidFill>
              </a:defRPr>
            </a:lvl5pPr>
            <a:lvl6pPr indent="-228600" lvl="5" marL="2743200" algn="l">
              <a:lnSpc>
                <a:spcPct val="90000"/>
              </a:lnSpc>
              <a:spcBef>
                <a:spcPts val="400"/>
              </a:spcBef>
              <a:spcAft>
                <a:spcPts val="0"/>
              </a:spcAft>
              <a:buClr>
                <a:srgbClr val="888888"/>
              </a:buClr>
              <a:buSzPts val="1200"/>
              <a:buNone/>
              <a:defRPr sz="1200">
                <a:solidFill>
                  <a:srgbClr val="888888"/>
                </a:solidFill>
              </a:defRPr>
            </a:lvl6pPr>
            <a:lvl7pPr indent="-228600" lvl="6" marL="3200400" algn="l">
              <a:lnSpc>
                <a:spcPct val="90000"/>
              </a:lnSpc>
              <a:spcBef>
                <a:spcPts val="400"/>
              </a:spcBef>
              <a:spcAft>
                <a:spcPts val="0"/>
              </a:spcAft>
              <a:buClr>
                <a:srgbClr val="888888"/>
              </a:buClr>
              <a:buSzPts val="1200"/>
              <a:buNone/>
              <a:defRPr sz="1200">
                <a:solidFill>
                  <a:srgbClr val="888888"/>
                </a:solidFill>
              </a:defRPr>
            </a:lvl7pPr>
            <a:lvl8pPr indent="-228600" lvl="7" marL="3657600" algn="l">
              <a:lnSpc>
                <a:spcPct val="90000"/>
              </a:lnSpc>
              <a:spcBef>
                <a:spcPts val="400"/>
              </a:spcBef>
              <a:spcAft>
                <a:spcPts val="0"/>
              </a:spcAft>
              <a:buClr>
                <a:srgbClr val="888888"/>
              </a:buClr>
              <a:buSzPts val="1200"/>
              <a:buNone/>
              <a:defRPr sz="1200">
                <a:solidFill>
                  <a:srgbClr val="888888"/>
                </a:solidFill>
              </a:defRPr>
            </a:lvl8pPr>
            <a:lvl9pPr indent="-228600" lvl="8" marL="4114800" algn="l">
              <a:lnSpc>
                <a:spcPct val="90000"/>
              </a:lnSpc>
              <a:spcBef>
                <a:spcPts val="400"/>
              </a:spcBef>
              <a:spcAft>
                <a:spcPts val="0"/>
              </a:spcAft>
              <a:buClr>
                <a:srgbClr val="888888"/>
              </a:buClr>
              <a:buSzPts val="1200"/>
              <a:buNone/>
              <a:defRPr sz="1200">
                <a:solidFill>
                  <a:srgbClr val="888888"/>
                </a:solidFill>
              </a:defRPr>
            </a:lvl9pPr>
          </a:lstStyle>
          <a:p/>
        </p:txBody>
      </p:sp>
      <p:sp>
        <p:nvSpPr>
          <p:cNvPr id="112" name="Google Shape;112;p19"/>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13" name="Google Shape;113;p19"/>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14" name="Google Shape;114;p19"/>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15" name="Shape 115"/>
        <p:cNvGrpSpPr/>
        <p:nvPr/>
      </p:nvGrpSpPr>
      <p:grpSpPr>
        <a:xfrm>
          <a:off x="0" y="0"/>
          <a:ext cx="0" cy="0"/>
          <a:chOff x="0" y="0"/>
          <a:chExt cx="0" cy="0"/>
        </a:xfrm>
      </p:grpSpPr>
      <p:sp>
        <p:nvSpPr>
          <p:cNvPr id="116" name="Google Shape;116;p20"/>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17" name="Google Shape;117;p20"/>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18" name="Google Shape;118;p20"/>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19" name="Google Shape;119;p20"/>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0" name="Shape 120"/>
        <p:cNvGrpSpPr/>
        <p:nvPr/>
      </p:nvGrpSpPr>
      <p:grpSpPr>
        <a:xfrm>
          <a:off x="0" y="0"/>
          <a:ext cx="0" cy="0"/>
          <a:chOff x="0" y="0"/>
          <a:chExt cx="0" cy="0"/>
        </a:xfrm>
      </p:grpSpPr>
      <p:sp>
        <p:nvSpPr>
          <p:cNvPr id="121" name="Google Shape;121;p21"/>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22" name="Google Shape;122;p21"/>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23" name="Google Shape;123;p21"/>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24" name="Shape 124"/>
        <p:cNvGrpSpPr/>
        <p:nvPr/>
      </p:nvGrpSpPr>
      <p:grpSpPr>
        <a:xfrm>
          <a:off x="0" y="0"/>
          <a:ext cx="0" cy="0"/>
          <a:chOff x="0" y="0"/>
          <a:chExt cx="0" cy="0"/>
        </a:xfrm>
      </p:grpSpPr>
      <p:sp>
        <p:nvSpPr>
          <p:cNvPr id="125" name="Google Shape;125;p22"/>
          <p:cNvSpPr txBox="1"/>
          <p:nvPr>
            <p:ph type="title"/>
          </p:nvPr>
        </p:nvSpPr>
        <p:spPr>
          <a:xfrm>
            <a:off x="629841" y="342900"/>
            <a:ext cx="2949178" cy="1200150"/>
          </a:xfrm>
          <a:prstGeom prst="rect">
            <a:avLst/>
          </a:prstGeom>
          <a:noFill/>
          <a:ln>
            <a:noFill/>
          </a:ln>
        </p:spPr>
        <p:txBody>
          <a:bodyPr anchorCtr="0" anchor="b" bIns="34275" lIns="68575" spcFirstLastPara="1" rIns="68575" wrap="square" tIns="34275">
            <a:no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26" name="Google Shape;126;p22"/>
          <p:cNvSpPr/>
          <p:nvPr>
            <p:ph idx="2" type="pic"/>
          </p:nvPr>
        </p:nvSpPr>
        <p:spPr>
          <a:xfrm>
            <a:off x="3887391" y="740569"/>
            <a:ext cx="4629150" cy="3655219"/>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8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lvl="1" marR="0" rtl="0" algn="l">
              <a:lnSpc>
                <a:spcPct val="90000"/>
              </a:lnSpc>
              <a:spcBef>
                <a:spcPts val="400"/>
              </a:spcBef>
              <a:spcAft>
                <a:spcPts val="0"/>
              </a:spcAft>
              <a:buClr>
                <a:schemeClr val="dk1"/>
              </a:buClr>
              <a:buSzPts val="2100"/>
              <a:buFont typeface="Arial"/>
              <a:buNone/>
              <a:defRPr b="0" i="0" sz="2100" u="none" cap="none" strike="noStrike">
                <a:solidFill>
                  <a:schemeClr val="dk1"/>
                </a:solidFill>
                <a:latin typeface="Calibri"/>
                <a:ea typeface="Calibri"/>
                <a:cs typeface="Calibri"/>
                <a:sym typeface="Calibri"/>
              </a:defRPr>
            </a:lvl2pPr>
            <a:lvl3pPr lvl="2" marR="0" rtl="0" algn="l">
              <a:lnSpc>
                <a:spcPct val="90000"/>
              </a:lnSpc>
              <a:spcBef>
                <a:spcPts val="4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4pPr>
            <a:lvl5pPr lvl="4"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5pPr>
            <a:lvl6pPr lvl="5"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6pPr>
            <a:lvl7pPr lvl="6"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7pPr>
            <a:lvl8pPr lvl="7"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8pPr>
            <a:lvl9pPr lvl="8"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9pPr>
          </a:lstStyle>
          <a:p/>
        </p:txBody>
      </p:sp>
      <p:sp>
        <p:nvSpPr>
          <p:cNvPr id="127" name="Google Shape;127;p22"/>
          <p:cNvSpPr txBox="1"/>
          <p:nvPr>
            <p:ph idx="1" type="body"/>
          </p:nvPr>
        </p:nvSpPr>
        <p:spPr>
          <a:xfrm>
            <a:off x="629841" y="1543050"/>
            <a:ext cx="2949178" cy="2858691"/>
          </a:xfrm>
          <a:prstGeom prst="rect">
            <a:avLst/>
          </a:prstGeom>
          <a:noFill/>
          <a:ln>
            <a:noFill/>
          </a:ln>
        </p:spPr>
        <p:txBody>
          <a:bodyPr anchorCtr="0" anchor="t" bIns="34275" lIns="68575" spcFirstLastPara="1" rIns="68575" wrap="square" tIns="34275">
            <a:noAutofit/>
          </a:bodyPr>
          <a:lstStyle>
            <a:lvl1pPr indent="-228600" lvl="0" marL="457200" algn="l">
              <a:lnSpc>
                <a:spcPct val="90000"/>
              </a:lnSpc>
              <a:spcBef>
                <a:spcPts val="800"/>
              </a:spcBef>
              <a:spcAft>
                <a:spcPts val="0"/>
              </a:spcAft>
              <a:buClr>
                <a:schemeClr val="dk1"/>
              </a:buClr>
              <a:buSzPts val="1200"/>
              <a:buNone/>
              <a:defRPr sz="12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128" name="Google Shape;128;p22"/>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29" name="Google Shape;129;p22"/>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30" name="Google Shape;130;p22"/>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31" name="Shape 131"/>
        <p:cNvGrpSpPr/>
        <p:nvPr/>
      </p:nvGrpSpPr>
      <p:grpSpPr>
        <a:xfrm>
          <a:off x="0" y="0"/>
          <a:ext cx="0" cy="0"/>
          <a:chOff x="0" y="0"/>
          <a:chExt cx="0" cy="0"/>
        </a:xfrm>
      </p:grpSpPr>
      <p:sp>
        <p:nvSpPr>
          <p:cNvPr id="132" name="Google Shape;132;p23"/>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3" name="Google Shape;133;p23"/>
          <p:cNvSpPr txBox="1"/>
          <p:nvPr>
            <p:ph idx="1" type="body"/>
          </p:nvPr>
        </p:nvSpPr>
        <p:spPr>
          <a:xfrm rot="5400000">
            <a:off x="2940248" y="-942379"/>
            <a:ext cx="3263504" cy="78867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4" name="Google Shape;134;p23"/>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35" name="Google Shape;135;p23"/>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36" name="Google Shape;136;p23"/>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37" name="Shape 137"/>
        <p:cNvGrpSpPr/>
        <p:nvPr/>
      </p:nvGrpSpPr>
      <p:grpSpPr>
        <a:xfrm>
          <a:off x="0" y="0"/>
          <a:ext cx="0" cy="0"/>
          <a:chOff x="0" y="0"/>
          <a:chExt cx="0" cy="0"/>
        </a:xfrm>
      </p:grpSpPr>
      <p:sp>
        <p:nvSpPr>
          <p:cNvPr id="138" name="Google Shape;138;p24"/>
          <p:cNvSpPr txBox="1"/>
          <p:nvPr>
            <p:ph type="title"/>
          </p:nvPr>
        </p:nvSpPr>
        <p:spPr>
          <a:xfrm rot="5400000">
            <a:off x="5350073" y="1467446"/>
            <a:ext cx="4358879" cy="1971675"/>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9" name="Google Shape;139;p24"/>
          <p:cNvSpPr txBox="1"/>
          <p:nvPr>
            <p:ph idx="1" type="body"/>
          </p:nvPr>
        </p:nvSpPr>
        <p:spPr>
          <a:xfrm rot="5400000">
            <a:off x="1349573" y="-447079"/>
            <a:ext cx="4358879" cy="5800725"/>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0" name="Google Shape;140;p24"/>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41" name="Google Shape;141;p24"/>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42" name="Google Shape;142;p24"/>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1pPr>
            <a:lvl2pPr lvl="1">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2pPr>
            <a:lvl3pPr lvl="2">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3pPr>
            <a:lvl4pPr lvl="3">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4pPr>
            <a:lvl5pPr lvl="4">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5pPr>
            <a:lvl6pPr lvl="5">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6pPr>
            <a:lvl7pPr lvl="6">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7pPr>
            <a:lvl8pPr lvl="7">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8pPr>
            <a:lvl9pPr lvl="8">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8" name="Shape 68"/>
        <p:cNvGrpSpPr/>
        <p:nvPr/>
      </p:nvGrpSpPr>
      <p:grpSpPr>
        <a:xfrm>
          <a:off x="0" y="0"/>
          <a:ext cx="0" cy="0"/>
          <a:chOff x="0" y="0"/>
          <a:chExt cx="0" cy="0"/>
        </a:xfrm>
      </p:grpSpPr>
      <p:sp>
        <p:nvSpPr>
          <p:cNvPr id="69" name="Google Shape;69;p13"/>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Autofit/>
          </a:bodyPr>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70" name="Google Shape;70;p13"/>
          <p:cNvSpPr txBox="1"/>
          <p:nvPr>
            <p:ph idx="1" type="body"/>
          </p:nvPr>
        </p:nvSpPr>
        <p:spPr>
          <a:xfrm>
            <a:off x="628650" y="1369219"/>
            <a:ext cx="7886700" cy="3263504"/>
          </a:xfrm>
          <a:prstGeom prst="rect">
            <a:avLst/>
          </a:prstGeom>
          <a:noFill/>
          <a:ln>
            <a:noFill/>
          </a:ln>
        </p:spPr>
        <p:txBody>
          <a:bodyPr anchorCtr="0" anchor="t" bIns="34275" lIns="68575" spcFirstLastPara="1" rIns="68575" wrap="square" tIns="34275">
            <a:no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71" name="Google Shape;71;p13"/>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marR="0" rtl="0" algn="l">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72" name="Google Shape;72;p13"/>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marR="0" rtl="0" algn="ctr">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73" name="Google Shape;73;p13"/>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b="0" i="0" sz="900" u="none" cap="none" strike="noStrike">
                <a:solidFill>
                  <a:srgbClr val="888888"/>
                </a:solidFill>
                <a:latin typeface="Calibri"/>
                <a:ea typeface="Calibri"/>
                <a:cs typeface="Calibri"/>
                <a:sym typeface="Calibri"/>
              </a:defRPr>
            </a:lvl1pPr>
            <a:lvl2pPr indent="0" lvl="1" marL="0" marR="0" rtl="0" algn="r">
              <a:spcBef>
                <a:spcPts val="0"/>
              </a:spcBef>
              <a:buNone/>
              <a:defRPr b="0" i="0" sz="900" u="none" cap="none" strike="noStrike">
                <a:solidFill>
                  <a:srgbClr val="888888"/>
                </a:solidFill>
                <a:latin typeface="Calibri"/>
                <a:ea typeface="Calibri"/>
                <a:cs typeface="Calibri"/>
                <a:sym typeface="Calibri"/>
              </a:defRPr>
            </a:lvl2pPr>
            <a:lvl3pPr indent="0" lvl="2" marL="0" marR="0" rtl="0" algn="r">
              <a:spcBef>
                <a:spcPts val="0"/>
              </a:spcBef>
              <a:buNone/>
              <a:defRPr b="0" i="0" sz="900" u="none" cap="none" strike="noStrike">
                <a:solidFill>
                  <a:srgbClr val="888888"/>
                </a:solidFill>
                <a:latin typeface="Calibri"/>
                <a:ea typeface="Calibri"/>
                <a:cs typeface="Calibri"/>
                <a:sym typeface="Calibri"/>
              </a:defRPr>
            </a:lvl3pPr>
            <a:lvl4pPr indent="0" lvl="3" marL="0" marR="0" rtl="0" algn="r">
              <a:spcBef>
                <a:spcPts val="0"/>
              </a:spcBef>
              <a:buNone/>
              <a:defRPr b="0" i="0" sz="900" u="none" cap="none" strike="noStrike">
                <a:solidFill>
                  <a:srgbClr val="888888"/>
                </a:solidFill>
                <a:latin typeface="Calibri"/>
                <a:ea typeface="Calibri"/>
                <a:cs typeface="Calibri"/>
                <a:sym typeface="Calibri"/>
              </a:defRPr>
            </a:lvl4pPr>
            <a:lvl5pPr indent="0" lvl="4" marL="0" marR="0" rtl="0" algn="r">
              <a:spcBef>
                <a:spcPts val="0"/>
              </a:spcBef>
              <a:buNone/>
              <a:defRPr b="0" i="0" sz="900" u="none" cap="none" strike="noStrike">
                <a:solidFill>
                  <a:srgbClr val="888888"/>
                </a:solidFill>
                <a:latin typeface="Calibri"/>
                <a:ea typeface="Calibri"/>
                <a:cs typeface="Calibri"/>
                <a:sym typeface="Calibri"/>
              </a:defRPr>
            </a:lvl5pPr>
            <a:lvl6pPr indent="0" lvl="5" marL="0" marR="0" rtl="0" algn="r">
              <a:spcBef>
                <a:spcPts val="0"/>
              </a:spcBef>
              <a:buNone/>
              <a:defRPr b="0" i="0" sz="900" u="none" cap="none" strike="noStrike">
                <a:solidFill>
                  <a:srgbClr val="888888"/>
                </a:solidFill>
                <a:latin typeface="Calibri"/>
                <a:ea typeface="Calibri"/>
                <a:cs typeface="Calibri"/>
                <a:sym typeface="Calibri"/>
              </a:defRPr>
            </a:lvl6pPr>
            <a:lvl7pPr indent="0" lvl="6" marL="0" marR="0" rtl="0" algn="r">
              <a:spcBef>
                <a:spcPts val="0"/>
              </a:spcBef>
              <a:buNone/>
              <a:defRPr b="0" i="0" sz="900" u="none" cap="none" strike="noStrike">
                <a:solidFill>
                  <a:srgbClr val="888888"/>
                </a:solidFill>
                <a:latin typeface="Calibri"/>
                <a:ea typeface="Calibri"/>
                <a:cs typeface="Calibri"/>
                <a:sym typeface="Calibri"/>
              </a:defRPr>
            </a:lvl7pPr>
            <a:lvl8pPr indent="0" lvl="7" marL="0" marR="0" rtl="0" algn="r">
              <a:spcBef>
                <a:spcPts val="0"/>
              </a:spcBef>
              <a:buNone/>
              <a:defRPr b="0" i="0" sz="900" u="none" cap="none" strike="noStrike">
                <a:solidFill>
                  <a:srgbClr val="888888"/>
                </a:solidFill>
                <a:latin typeface="Calibri"/>
                <a:ea typeface="Calibri"/>
                <a:cs typeface="Calibri"/>
                <a:sym typeface="Calibri"/>
              </a:defRPr>
            </a:lvl8pPr>
            <a:lvl9pPr indent="0" lvl="8" marL="0" marR="0" rtl="0" algn="r">
              <a:spcBef>
                <a:spcPts val="0"/>
              </a:spcBef>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hyperlink" Target="http://gsnw.gl/virtualmeetinghowto" TargetMode="External"/><Relationship Id="rId4" Type="http://schemas.openxmlformats.org/officeDocument/2006/relationships/hyperlink" Target="http://gsnw.gl/virtualmeetinghowto" TargetMode="External"/><Relationship Id="rId5" Type="http://schemas.openxmlformats.org/officeDocument/2006/relationships/image" Target="../media/image56.png"/><Relationship Id="rId6"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56.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20.png"/><Relationship Id="rId5" Type="http://schemas.openxmlformats.org/officeDocument/2006/relationships/image" Target="../media/image1.png"/><Relationship Id="rId6" Type="http://schemas.openxmlformats.org/officeDocument/2006/relationships/image" Target="../media/image2.png"/><Relationship Id="rId7" Type="http://schemas.openxmlformats.org/officeDocument/2006/relationships/image" Target="../media/image2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image" Target="../media/image10.png"/><Relationship Id="rId5" Type="http://schemas.openxmlformats.org/officeDocument/2006/relationships/image" Target="../media/image8.png"/><Relationship Id="rId6" Type="http://schemas.openxmlformats.org/officeDocument/2006/relationships/image" Target="../media/image7.png"/><Relationship Id="rId7" Type="http://schemas.openxmlformats.org/officeDocument/2006/relationships/image" Target="../media/image4.png"/><Relationship Id="rId8"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image" Target="../media/image10.png"/><Relationship Id="rId5" Type="http://schemas.openxmlformats.org/officeDocument/2006/relationships/image" Target="../media/image8.png"/><Relationship Id="rId6" Type="http://schemas.openxmlformats.org/officeDocument/2006/relationships/image" Target="../media/image7.png"/><Relationship Id="rId7" Type="http://schemas.openxmlformats.org/officeDocument/2006/relationships/image" Target="../media/image4.png"/><Relationship Id="rId8"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5.png"/><Relationship Id="rId4" Type="http://schemas.openxmlformats.org/officeDocument/2006/relationships/image" Target="../media/image18.png"/><Relationship Id="rId5" Type="http://schemas.openxmlformats.org/officeDocument/2006/relationships/hyperlink" Target="http://www.youtube.com/watch?v=LyHhNjOtYDg" TargetMode="External"/><Relationship Id="rId6" Type="http://schemas.openxmlformats.org/officeDocument/2006/relationships/image" Target="../media/image1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5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 Id="rId3" Type="http://schemas.openxmlformats.org/officeDocument/2006/relationships/image" Target="../media/image5.png"/><Relationship Id="rId4" Type="http://schemas.openxmlformats.org/officeDocument/2006/relationships/image" Target="../media/image5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56.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 Id="rId3" Type="http://schemas.openxmlformats.org/officeDocument/2006/relationships/image" Target="../media/image5.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11.png"/><Relationship Id="rId4" Type="http://schemas.openxmlformats.org/officeDocument/2006/relationships/image" Target="../media/image13.png"/><Relationship Id="rId5"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 Id="rId3" Type="http://schemas.openxmlformats.org/officeDocument/2006/relationships/image" Target="../media/image5.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2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1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hyperlink" Target="https://drive.google.com/file/d/1ptzJR0xl8C25WyzFui8FvVz-JK6EAby8/view?usp=sharing" TargetMode="Externa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56.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11.png"/><Relationship Id="rId4" Type="http://schemas.openxmlformats.org/officeDocument/2006/relationships/hyperlink" Target="https://drive.google.com/file/d/12fPKjDEU70Qw1M5eZEKvHb7hwqL6FmSG/view?usp=sharing"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image" Target="../media/image56.pn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 Id="rId3" Type="http://schemas.openxmlformats.org/officeDocument/2006/relationships/image" Target="../media/image5.png"/><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 Id="rId3" Type="http://schemas.openxmlformats.org/officeDocument/2006/relationships/image" Target="../media/image34.png"/><Relationship Id="rId4" Type="http://schemas.openxmlformats.org/officeDocument/2006/relationships/image" Target="../media/image24.png"/><Relationship Id="rId5" Type="http://schemas.openxmlformats.org/officeDocument/2006/relationships/image" Target="../media/image1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25.png"/><Relationship Id="rId4" Type="http://schemas.openxmlformats.org/officeDocument/2006/relationships/image" Target="../media/image22.png"/><Relationship Id="rId5" Type="http://schemas.openxmlformats.org/officeDocument/2006/relationships/image" Target="../media/image2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image" Target="../media/image37.png"/><Relationship Id="rId4" Type="http://schemas.openxmlformats.org/officeDocument/2006/relationships/image" Target="../media/image30.png"/><Relationship Id="rId5" Type="http://schemas.openxmlformats.org/officeDocument/2006/relationships/image" Target="../media/image33.png"/><Relationship Id="rId6" Type="http://schemas.openxmlformats.org/officeDocument/2006/relationships/image" Target="../media/image2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35.jpg"/><Relationship Id="rId4" Type="http://schemas.openxmlformats.org/officeDocument/2006/relationships/image" Target="../media/image32.jpg"/><Relationship Id="rId5" Type="http://schemas.openxmlformats.org/officeDocument/2006/relationships/image" Target="../media/image27.jpg"/><Relationship Id="rId6" Type="http://schemas.openxmlformats.org/officeDocument/2006/relationships/image" Target="../media/image31.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image" Target="../media/image42.png"/><Relationship Id="rId4" Type="http://schemas.openxmlformats.org/officeDocument/2006/relationships/image" Target="../media/image55.png"/><Relationship Id="rId5" Type="http://schemas.openxmlformats.org/officeDocument/2006/relationships/image" Target="../media/image50.png"/><Relationship Id="rId6" Type="http://schemas.openxmlformats.org/officeDocument/2006/relationships/image" Target="../media/image4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image" Target="../media/image43.png"/><Relationship Id="rId4" Type="http://schemas.openxmlformats.org/officeDocument/2006/relationships/image" Target="../media/image36.jpg"/><Relationship Id="rId5" Type="http://schemas.openxmlformats.org/officeDocument/2006/relationships/image" Target="../media/image38.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 Id="rId3" Type="http://schemas.openxmlformats.org/officeDocument/2006/relationships/image" Target="../media/image56.png"/><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 Id="rId3" Type="http://schemas.openxmlformats.org/officeDocument/2006/relationships/hyperlink" Target="http://www.youtube.com/watch?v=kD2kC830udA" TargetMode="External"/><Relationship Id="rId4" Type="http://schemas.openxmlformats.org/officeDocument/2006/relationships/image" Target="../media/image40.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9.xml"/><Relationship Id="rId3" Type="http://schemas.openxmlformats.org/officeDocument/2006/relationships/image" Target="../media/image39.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0.xml"/><Relationship Id="rId3" Type="http://schemas.openxmlformats.org/officeDocument/2006/relationships/image" Target="../media/image41.jpg"/><Relationship Id="rId4" Type="http://schemas.openxmlformats.org/officeDocument/2006/relationships/image" Target="../media/image48.png"/><Relationship Id="rId5" Type="http://schemas.openxmlformats.org/officeDocument/2006/relationships/image" Target="../media/image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1.xml"/><Relationship Id="rId3" Type="http://schemas.openxmlformats.org/officeDocument/2006/relationships/image" Target="../media/image4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2.xml"/><Relationship Id="rId3" Type="http://schemas.openxmlformats.org/officeDocument/2006/relationships/image" Target="../media/image44.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3.xml"/><Relationship Id="rId3" Type="http://schemas.openxmlformats.org/officeDocument/2006/relationships/image" Target="../media/image46.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4.xml"/><Relationship Id="rId3" Type="http://schemas.openxmlformats.org/officeDocument/2006/relationships/image" Target="../media/image56.png"/><Relationship Id="rId4" Type="http://schemas.openxmlformats.org/officeDocument/2006/relationships/image" Target="../media/image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5.xml"/><Relationship Id="rId3" Type="http://schemas.openxmlformats.org/officeDocument/2006/relationships/image" Target="../media/image11.png"/><Relationship Id="rId4" Type="http://schemas.openxmlformats.org/officeDocument/2006/relationships/image" Target="../media/image13.png"/><Relationship Id="rId5" Type="http://schemas.openxmlformats.org/officeDocument/2006/relationships/image" Target="../media/image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6.xml"/><Relationship Id="rId3" Type="http://schemas.openxmlformats.org/officeDocument/2006/relationships/image" Target="../media/image1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8.xml"/><Relationship Id="rId3" Type="http://schemas.openxmlformats.org/officeDocument/2006/relationships/image" Target="../media/image4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9.xml"/><Relationship Id="rId3" Type="http://schemas.openxmlformats.org/officeDocument/2006/relationships/image" Target="../media/image52.png"/><Relationship Id="rId4" Type="http://schemas.openxmlformats.org/officeDocument/2006/relationships/image" Target="../media/image11.png"/><Relationship Id="rId5" Type="http://schemas.openxmlformats.org/officeDocument/2006/relationships/image" Target="../media/image1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0.xml"/><Relationship Id="rId3" Type="http://schemas.openxmlformats.org/officeDocument/2006/relationships/image" Target="../media/image11.png"/><Relationship Id="rId4" Type="http://schemas.openxmlformats.org/officeDocument/2006/relationships/image" Target="../media/image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1.xml"/><Relationship Id="rId3" Type="http://schemas.openxmlformats.org/officeDocument/2006/relationships/image" Target="../media/image54.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2.xml"/><Relationship Id="rId3" Type="http://schemas.openxmlformats.org/officeDocument/2006/relationships/image" Target="../media/image5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3.xml"/><Relationship Id="rId3" Type="http://schemas.openxmlformats.org/officeDocument/2006/relationships/image" Target="../media/image1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4.xml"/><Relationship Id="rId3" Type="http://schemas.openxmlformats.org/officeDocument/2006/relationships/image" Target="../media/image56.png"/><Relationship Id="rId4" Type="http://schemas.openxmlformats.org/officeDocument/2006/relationships/image" Target="../media/image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5.xml"/><Relationship Id="rId3" Type="http://schemas.openxmlformats.org/officeDocument/2006/relationships/image" Target="../media/image11.png"/><Relationship Id="rId4" Type="http://schemas.openxmlformats.org/officeDocument/2006/relationships/image" Target="../media/image13.png"/><Relationship Id="rId5" Type="http://schemas.openxmlformats.org/officeDocument/2006/relationships/image" Target="../media/image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6.xml"/><Relationship Id="rId3" Type="http://schemas.openxmlformats.org/officeDocument/2006/relationships/image" Target="../media/image11.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7.xml"/><Relationship Id="rId3" Type="http://schemas.openxmlformats.org/officeDocument/2006/relationships/hyperlink" Target="https://www.redcross.org/take-a-class/classes/babysitting-basics-online/a6R0V0000015FUP.html" TargetMode="External"/><Relationship Id="rId4" Type="http://schemas.openxmlformats.org/officeDocument/2006/relationships/hyperlink" Target="https://courses.kidproofsafety.com/product/babysitter-training-programs-teens/" TargetMode="External"/><Relationship Id="rId5" Type="http://schemas.openxmlformats.org/officeDocument/2006/relationships/hyperlink" Target="https://www.expertrating.com/certifications/babysitting/babysittingcertification.asp" TargetMode="External"/><Relationship Id="rId6" Type="http://schemas.openxmlformats.org/officeDocument/2006/relationships/hyperlink" Target="https://safesitter.org/intro-safe-babysitting/" TargetMode="External"/><Relationship Id="rId7" Type="http://schemas.openxmlformats.org/officeDocument/2006/relationships/image" Target="../media/image11.png"/><Relationship Id="rId8" Type="http://schemas.openxmlformats.org/officeDocument/2006/relationships/image" Target="../media/image5.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8.xml"/><Relationship Id="rId3" Type="http://schemas.openxmlformats.org/officeDocument/2006/relationships/image" Target="../media/image5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5"/>
          <p:cNvSpPr txBox="1"/>
          <p:nvPr/>
        </p:nvSpPr>
        <p:spPr>
          <a:xfrm>
            <a:off x="1174975" y="360175"/>
            <a:ext cx="7173600" cy="587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3000">
                <a:solidFill>
                  <a:srgbClr val="000000"/>
                </a:solidFill>
              </a:rPr>
              <a:t>Leader Instructions &amp; Meeting Prep:</a:t>
            </a:r>
            <a:endParaRPr b="1" sz="3000">
              <a:solidFill>
                <a:srgbClr val="000000"/>
              </a:solidFill>
            </a:endParaRPr>
          </a:p>
        </p:txBody>
      </p:sp>
      <p:sp>
        <p:nvSpPr>
          <p:cNvPr id="148" name="Google Shape;148;p25"/>
          <p:cNvSpPr txBox="1"/>
          <p:nvPr/>
        </p:nvSpPr>
        <p:spPr>
          <a:xfrm>
            <a:off x="1193000" y="787900"/>
            <a:ext cx="4363500" cy="463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solidFill>
                  <a:srgbClr val="FF0000"/>
                </a:solidFill>
                <a:latin typeface="Pacifico"/>
                <a:ea typeface="Pacifico"/>
                <a:cs typeface="Pacifico"/>
                <a:sym typeface="Pacifico"/>
              </a:rPr>
              <a:t>Cadette Babysitter Badge</a:t>
            </a:r>
            <a:endParaRPr sz="1800">
              <a:solidFill>
                <a:srgbClr val="FF0000"/>
              </a:solidFill>
              <a:latin typeface="Pacifico"/>
              <a:ea typeface="Pacifico"/>
              <a:cs typeface="Pacifico"/>
              <a:sym typeface="Pacifico"/>
            </a:endParaRPr>
          </a:p>
          <a:p>
            <a:pPr indent="0" lvl="0" marL="0" rtl="0" algn="l">
              <a:lnSpc>
                <a:spcPct val="115000"/>
              </a:lnSpc>
              <a:spcBef>
                <a:spcPts val="1600"/>
              </a:spcBef>
              <a:spcAft>
                <a:spcPts val="1600"/>
              </a:spcAft>
              <a:buNone/>
            </a:pPr>
            <a:r>
              <a:t/>
            </a:r>
            <a:endParaRPr sz="1800">
              <a:solidFill>
                <a:srgbClr val="8C2A8D"/>
              </a:solidFill>
              <a:latin typeface="Pacifico"/>
              <a:ea typeface="Pacifico"/>
              <a:cs typeface="Pacifico"/>
              <a:sym typeface="Pacifico"/>
            </a:endParaRPr>
          </a:p>
        </p:txBody>
      </p:sp>
      <p:sp>
        <p:nvSpPr>
          <p:cNvPr id="149" name="Google Shape;149;p25"/>
          <p:cNvSpPr txBox="1"/>
          <p:nvPr/>
        </p:nvSpPr>
        <p:spPr>
          <a:xfrm>
            <a:off x="482550" y="1342575"/>
            <a:ext cx="8199300" cy="3356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The following slides will walk your troop through a virtual meeting to earn the Cadette </a:t>
            </a:r>
            <a:r>
              <a:rPr lang="en" sz="1000"/>
              <a:t>Animal Helper</a:t>
            </a:r>
            <a:r>
              <a:rPr lang="en" sz="1000">
                <a:solidFill>
                  <a:srgbClr val="000000"/>
                </a:solidFill>
              </a:rPr>
              <a:t> Badge. When you share your screen during your meeting, be sure to click “Present” so girls see the full screen. Also, when you are sharing your screen in zoom, google meet, or another meeting app, please make sure you are sharing both picture and audio. For more information on using Zoom, visit </a:t>
            </a:r>
            <a:r>
              <a:rPr lang="en" sz="1000" u="sng">
                <a:solidFill>
                  <a:srgbClr val="57BB8A"/>
                </a:solidFill>
                <a:hlinkClick r:id="rId3">
                  <a:extLst>
                    <a:ext uri="{A12FA001-AC4F-418D-AE19-62706E023703}">
                      <ahyp:hlinkClr val="tx"/>
                    </a:ext>
                  </a:extLst>
                </a:hlinkClick>
              </a:rPr>
              <a:t>gsnw.gl/</a:t>
            </a:r>
            <a:r>
              <a:rPr lang="en" sz="900" u="sng">
                <a:solidFill>
                  <a:srgbClr val="57BB8A"/>
                </a:solidFill>
                <a:latin typeface="Verdana"/>
                <a:ea typeface="Verdana"/>
                <a:cs typeface="Verdana"/>
                <a:sym typeface="Verdana"/>
                <a:hlinkClick r:id="rId4">
                  <a:extLst>
                    <a:ext uri="{A12FA001-AC4F-418D-AE19-62706E023703}">
                      <ahyp:hlinkClr val="tx"/>
                    </a:ext>
                  </a:extLst>
                </a:hlinkClick>
              </a:rPr>
              <a:t>VirtualMeetingHowTo</a:t>
            </a:r>
            <a:endParaRPr sz="1000">
              <a:solidFill>
                <a:srgbClr val="000000"/>
              </a:solidFill>
              <a:highlight>
                <a:srgbClr val="FFFF00"/>
              </a:highlight>
            </a:endParaRPr>
          </a:p>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Many of the interactive activities included are shared through YouTube videos. Just click on the arrow in the center of the image to play the video, and the girls can see it too! You should try to review the slides before your meeting if possible, so you are familiar with the activities and any supplies needed.</a:t>
            </a:r>
            <a:endParaRPr sz="1000">
              <a:solidFill>
                <a:srgbClr val="000000"/>
              </a:solidFill>
            </a:endParaRPr>
          </a:p>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This meeting will typically take approximately 60-90 minutes as written, depending on participation level and number of girls. As always, Girl Scouting is flexible, and troops may select the activities interest them most, add their own activities, or have girls do some of the steps afterward as “homework”.</a:t>
            </a:r>
            <a:endParaRPr sz="1000">
              <a:solidFill>
                <a:srgbClr val="000000"/>
              </a:solidFill>
            </a:endParaRPr>
          </a:p>
          <a:p>
            <a:pPr indent="0" lvl="0" marL="0" rtl="0" algn="l">
              <a:lnSpc>
                <a:spcPct val="115000"/>
              </a:lnSpc>
              <a:spcBef>
                <a:spcPts val="1200"/>
              </a:spcBef>
              <a:spcAft>
                <a:spcPts val="1200"/>
              </a:spcAft>
              <a:buNone/>
            </a:pPr>
            <a:r>
              <a:rPr b="1" lang="en" sz="1000">
                <a:solidFill>
                  <a:srgbClr val="000000"/>
                </a:solidFill>
              </a:rPr>
              <a:t>When you send out your meeting invitation, be sure to let girls and parents know what supplies they                                                                              should have on hand for the online troop meeting. They are things most girls likely have at home. </a:t>
            </a:r>
            <a:endParaRPr sz="1000"/>
          </a:p>
        </p:txBody>
      </p:sp>
      <p:pic>
        <p:nvPicPr>
          <p:cNvPr id="150" name="Google Shape;150;p25"/>
          <p:cNvPicPr preferRelativeResize="0"/>
          <p:nvPr/>
        </p:nvPicPr>
        <p:blipFill rotWithShape="1">
          <a:blip r:embed="rId5">
            <a:alphaModFix/>
          </a:blip>
          <a:srcRect b="0" l="21755" r="21750" t="0"/>
          <a:stretch/>
        </p:blipFill>
        <p:spPr>
          <a:xfrm>
            <a:off x="482550" y="360175"/>
            <a:ext cx="697846" cy="1052876"/>
          </a:xfrm>
          <a:prstGeom prst="rect">
            <a:avLst/>
          </a:prstGeom>
          <a:noFill/>
          <a:ln>
            <a:noFill/>
          </a:ln>
        </p:spPr>
      </p:pic>
      <p:pic>
        <p:nvPicPr>
          <p:cNvPr id="151" name="Google Shape;151;p25"/>
          <p:cNvPicPr preferRelativeResize="0"/>
          <p:nvPr/>
        </p:nvPicPr>
        <p:blipFill rotWithShape="1">
          <a:blip r:embed="rId6">
            <a:alphaModFix/>
          </a:blip>
          <a:srcRect b="3104" l="0" r="0" t="3095"/>
          <a:stretch/>
        </p:blipFill>
        <p:spPr>
          <a:xfrm flipH="1">
            <a:off x="7208050" y="3445800"/>
            <a:ext cx="1414348" cy="13259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74EA7"/>
        </a:solidFill>
      </p:bgPr>
    </p:bg>
    <p:spTree>
      <p:nvGrpSpPr>
        <p:cNvPr id="155" name="Shape 155"/>
        <p:cNvGrpSpPr/>
        <p:nvPr/>
      </p:nvGrpSpPr>
      <p:grpSpPr>
        <a:xfrm>
          <a:off x="0" y="0"/>
          <a:ext cx="0" cy="0"/>
          <a:chOff x="0" y="0"/>
          <a:chExt cx="0" cy="0"/>
        </a:xfrm>
      </p:grpSpPr>
      <p:sp>
        <p:nvSpPr>
          <p:cNvPr id="156" name="Google Shape;156;p26"/>
          <p:cNvSpPr/>
          <p:nvPr/>
        </p:nvSpPr>
        <p:spPr>
          <a:xfrm>
            <a:off x="-3075" y="-6125"/>
            <a:ext cx="5981700" cy="5159131"/>
          </a:xfrm>
          <a:custGeom>
            <a:rect b="b" l="l" r="r" t="t"/>
            <a:pathLst>
              <a:path extrusionOk="0" h="205359" w="239268">
                <a:moveTo>
                  <a:pt x="0" y="0"/>
                </a:moveTo>
                <a:lnTo>
                  <a:pt x="0" y="205359"/>
                </a:lnTo>
                <a:lnTo>
                  <a:pt x="239268" y="205359"/>
                </a:lnTo>
                <a:lnTo>
                  <a:pt x="103632" y="0"/>
                </a:lnTo>
                <a:close/>
              </a:path>
            </a:pathLst>
          </a:custGeom>
          <a:solidFill>
            <a:srgbClr val="FFF2CC"/>
          </a:solidFill>
          <a:ln>
            <a:noFill/>
          </a:ln>
        </p:spPr>
      </p:sp>
      <p:grpSp>
        <p:nvGrpSpPr>
          <p:cNvPr id="157" name="Google Shape;157;p26"/>
          <p:cNvGrpSpPr/>
          <p:nvPr/>
        </p:nvGrpSpPr>
        <p:grpSpPr>
          <a:xfrm>
            <a:off x="7767371" y="8226"/>
            <a:ext cx="930320" cy="2560506"/>
            <a:chOff x="-1435027" y="1362018"/>
            <a:chExt cx="944104" cy="2598443"/>
          </a:xfrm>
        </p:grpSpPr>
        <p:sp>
          <p:nvSpPr>
            <p:cNvPr id="158" name="Google Shape;158;p26"/>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26"/>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26"/>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26"/>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26"/>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26"/>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26"/>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26"/>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26"/>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26"/>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26"/>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26"/>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26"/>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26"/>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26"/>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26"/>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26"/>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26"/>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26"/>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26"/>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26"/>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26"/>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0" name="Google Shape;180;p26"/>
          <p:cNvGrpSpPr/>
          <p:nvPr/>
        </p:nvGrpSpPr>
        <p:grpSpPr>
          <a:xfrm>
            <a:off x="3375540" y="3172503"/>
            <a:ext cx="839275" cy="1510762"/>
            <a:chOff x="-1449485" y="3330463"/>
            <a:chExt cx="839275" cy="1510762"/>
          </a:xfrm>
        </p:grpSpPr>
        <p:sp>
          <p:nvSpPr>
            <p:cNvPr id="181" name="Google Shape;181;p26"/>
            <p:cNvSpPr/>
            <p:nvPr/>
          </p:nvSpPr>
          <p:spPr>
            <a:xfrm>
              <a:off x="-1132920" y="3598363"/>
              <a:ext cx="208030" cy="179908"/>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26"/>
            <p:cNvSpPr/>
            <p:nvPr/>
          </p:nvSpPr>
          <p:spPr>
            <a:xfrm>
              <a:off x="-1132920" y="3864102"/>
              <a:ext cx="208030" cy="179908"/>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26"/>
            <p:cNvSpPr/>
            <p:nvPr/>
          </p:nvSpPr>
          <p:spPr>
            <a:xfrm>
              <a:off x="-1132920" y="4129840"/>
              <a:ext cx="208030" cy="179908"/>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26"/>
            <p:cNvSpPr/>
            <p:nvPr/>
          </p:nvSpPr>
          <p:spPr>
            <a:xfrm>
              <a:off x="-1132920" y="4395578"/>
              <a:ext cx="208030" cy="179908"/>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26"/>
            <p:cNvSpPr/>
            <p:nvPr/>
          </p:nvSpPr>
          <p:spPr>
            <a:xfrm>
              <a:off x="-1132920" y="4661316"/>
              <a:ext cx="208030" cy="179908"/>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26"/>
            <p:cNvSpPr/>
            <p:nvPr/>
          </p:nvSpPr>
          <p:spPr>
            <a:xfrm>
              <a:off x="-1449485" y="3863627"/>
              <a:ext cx="208030" cy="179908"/>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26"/>
            <p:cNvSpPr/>
            <p:nvPr/>
          </p:nvSpPr>
          <p:spPr>
            <a:xfrm>
              <a:off x="-1449485" y="4129365"/>
              <a:ext cx="208030" cy="179908"/>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26"/>
            <p:cNvSpPr/>
            <p:nvPr/>
          </p:nvSpPr>
          <p:spPr>
            <a:xfrm>
              <a:off x="-1449485" y="4395104"/>
              <a:ext cx="208030" cy="179908"/>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26"/>
            <p:cNvSpPr/>
            <p:nvPr/>
          </p:nvSpPr>
          <p:spPr>
            <a:xfrm>
              <a:off x="-1449485" y="4660842"/>
              <a:ext cx="208030" cy="179908"/>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26"/>
            <p:cNvSpPr/>
            <p:nvPr/>
          </p:nvSpPr>
          <p:spPr>
            <a:xfrm>
              <a:off x="-818240" y="3330463"/>
              <a:ext cx="208030" cy="179908"/>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26"/>
            <p:cNvSpPr/>
            <p:nvPr/>
          </p:nvSpPr>
          <p:spPr>
            <a:xfrm>
              <a:off x="-818240" y="3596201"/>
              <a:ext cx="208030" cy="179908"/>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26"/>
            <p:cNvSpPr/>
            <p:nvPr/>
          </p:nvSpPr>
          <p:spPr>
            <a:xfrm>
              <a:off x="-818240" y="3861939"/>
              <a:ext cx="208030" cy="179908"/>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26"/>
            <p:cNvSpPr/>
            <p:nvPr/>
          </p:nvSpPr>
          <p:spPr>
            <a:xfrm>
              <a:off x="-818240" y="4127678"/>
              <a:ext cx="208030" cy="179908"/>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26"/>
            <p:cNvSpPr/>
            <p:nvPr/>
          </p:nvSpPr>
          <p:spPr>
            <a:xfrm>
              <a:off x="-818240" y="4393416"/>
              <a:ext cx="208030" cy="179908"/>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26"/>
            <p:cNvSpPr/>
            <p:nvPr/>
          </p:nvSpPr>
          <p:spPr>
            <a:xfrm>
              <a:off x="-818240" y="4659154"/>
              <a:ext cx="208030" cy="179908"/>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6" name="Google Shape;196;p26"/>
          <p:cNvSpPr txBox="1"/>
          <p:nvPr>
            <p:ph idx="4294967295" type="title"/>
          </p:nvPr>
        </p:nvSpPr>
        <p:spPr>
          <a:xfrm>
            <a:off x="518850" y="2084125"/>
            <a:ext cx="3456300" cy="1345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600">
                <a:solidFill>
                  <a:srgbClr val="FF0000"/>
                </a:solidFill>
              </a:rPr>
              <a:t>Cadette</a:t>
            </a:r>
            <a:endParaRPr sz="3600">
              <a:solidFill>
                <a:srgbClr val="FF0000"/>
              </a:solidFill>
            </a:endParaRPr>
          </a:p>
          <a:p>
            <a:pPr indent="0" lvl="0" marL="0" rtl="0" algn="l">
              <a:spcBef>
                <a:spcPts val="0"/>
              </a:spcBef>
              <a:spcAft>
                <a:spcPts val="0"/>
              </a:spcAft>
              <a:buNone/>
            </a:pPr>
            <a:r>
              <a:rPr lang="en" sz="5000">
                <a:solidFill>
                  <a:srgbClr val="11323B"/>
                </a:solidFill>
              </a:rPr>
              <a:t>Babysitter</a:t>
            </a:r>
            <a:endParaRPr sz="5000">
              <a:solidFill>
                <a:srgbClr val="11323B"/>
              </a:solidFill>
            </a:endParaRPr>
          </a:p>
          <a:p>
            <a:pPr indent="0" lvl="0" marL="0" rtl="0" algn="l">
              <a:spcBef>
                <a:spcPts val="0"/>
              </a:spcBef>
              <a:spcAft>
                <a:spcPts val="0"/>
              </a:spcAft>
              <a:buNone/>
            </a:pPr>
            <a:r>
              <a:rPr lang="en" sz="5000">
                <a:solidFill>
                  <a:srgbClr val="11323B"/>
                </a:solidFill>
              </a:rPr>
              <a:t>Badge</a:t>
            </a:r>
            <a:endParaRPr sz="5000">
              <a:solidFill>
                <a:srgbClr val="11323B"/>
              </a:solidFill>
            </a:endParaRPr>
          </a:p>
        </p:txBody>
      </p:sp>
      <p:pic>
        <p:nvPicPr>
          <p:cNvPr id="197" name="Google Shape;197;p26"/>
          <p:cNvPicPr preferRelativeResize="0"/>
          <p:nvPr/>
        </p:nvPicPr>
        <p:blipFill rotWithShape="1">
          <a:blip r:embed="rId3">
            <a:alphaModFix/>
          </a:blip>
          <a:srcRect b="0" l="21755" r="21750" t="0"/>
          <a:stretch/>
        </p:blipFill>
        <p:spPr>
          <a:xfrm>
            <a:off x="5357925" y="133325"/>
            <a:ext cx="2825502" cy="4262994"/>
          </a:xfrm>
          <a:prstGeom prst="rect">
            <a:avLst/>
          </a:prstGeom>
          <a:noFill/>
          <a:ln>
            <a:noFill/>
          </a:ln>
        </p:spPr>
      </p:pic>
      <p:grpSp>
        <p:nvGrpSpPr>
          <p:cNvPr id="198" name="Google Shape;198;p26"/>
          <p:cNvGrpSpPr/>
          <p:nvPr/>
        </p:nvGrpSpPr>
        <p:grpSpPr>
          <a:xfrm>
            <a:off x="0" y="4628700"/>
            <a:ext cx="9144000" cy="526450"/>
            <a:chOff x="0" y="4628700"/>
            <a:chExt cx="9144000" cy="526450"/>
          </a:xfrm>
        </p:grpSpPr>
        <p:sp>
          <p:nvSpPr>
            <p:cNvPr id="199" name="Google Shape;199;p26"/>
            <p:cNvSpPr/>
            <p:nvPr/>
          </p:nvSpPr>
          <p:spPr>
            <a:xfrm>
              <a:off x="0" y="4628700"/>
              <a:ext cx="9144000" cy="5148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00" name="Google Shape;200;p26"/>
            <p:cNvCxnSpPr/>
            <p:nvPr/>
          </p:nvCxnSpPr>
          <p:spPr>
            <a:xfrm>
              <a:off x="0" y="4628700"/>
              <a:ext cx="9144000" cy="0"/>
            </a:xfrm>
            <a:prstGeom prst="straightConnector1">
              <a:avLst/>
            </a:prstGeom>
            <a:noFill/>
            <a:ln cap="flat" cmpd="sng" w="28575">
              <a:solidFill>
                <a:srgbClr val="000000"/>
              </a:solidFill>
              <a:prstDash val="solid"/>
              <a:round/>
              <a:headEnd len="med" w="med" type="none"/>
              <a:tailEnd len="med" w="med" type="none"/>
            </a:ln>
          </p:spPr>
        </p:cxnSp>
        <p:grpSp>
          <p:nvGrpSpPr>
            <p:cNvPr id="201" name="Google Shape;201;p26"/>
            <p:cNvGrpSpPr/>
            <p:nvPr/>
          </p:nvGrpSpPr>
          <p:grpSpPr>
            <a:xfrm>
              <a:off x="1589925" y="4721650"/>
              <a:ext cx="6111100" cy="433500"/>
              <a:chOff x="751725" y="4721650"/>
              <a:chExt cx="6111100" cy="433500"/>
            </a:xfrm>
          </p:grpSpPr>
          <p:sp>
            <p:nvSpPr>
              <p:cNvPr id="202" name="Google Shape;202;p26"/>
              <p:cNvSpPr txBox="1"/>
              <p:nvPr/>
            </p:nvSpPr>
            <p:spPr>
              <a:xfrm>
                <a:off x="1016725" y="4721650"/>
                <a:ext cx="5846100" cy="43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Brought to you by Girl Scouts of the Northwestern Great Lakes</a:t>
                </a:r>
                <a:endParaRPr b="1"/>
              </a:p>
            </p:txBody>
          </p:sp>
          <p:pic>
            <p:nvPicPr>
              <p:cNvPr id="203" name="Google Shape;203;p26"/>
              <p:cNvPicPr preferRelativeResize="0"/>
              <p:nvPr/>
            </p:nvPicPr>
            <p:blipFill rotWithShape="1">
              <a:blip r:embed="rId4">
                <a:alphaModFix/>
              </a:blip>
              <a:srcRect b="0" l="0" r="0" t="0"/>
              <a:stretch/>
            </p:blipFill>
            <p:spPr>
              <a:xfrm flipH="1">
                <a:off x="751725" y="4798762"/>
                <a:ext cx="297900" cy="279275"/>
              </a:xfrm>
              <a:prstGeom prst="rect">
                <a:avLst/>
              </a:prstGeom>
              <a:noFill/>
              <a:ln>
                <a:noFill/>
              </a:ln>
            </p:spPr>
          </p:pic>
        </p:gr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07" name="Shape 207"/>
        <p:cNvGrpSpPr/>
        <p:nvPr/>
      </p:nvGrpSpPr>
      <p:grpSpPr>
        <a:xfrm>
          <a:off x="0" y="0"/>
          <a:ext cx="0" cy="0"/>
          <a:chOff x="0" y="0"/>
          <a:chExt cx="0" cy="0"/>
        </a:xfrm>
      </p:grpSpPr>
      <p:sp>
        <p:nvSpPr>
          <p:cNvPr id="208" name="Google Shape;208;p27"/>
          <p:cNvSpPr txBox="1"/>
          <p:nvPr>
            <p:ph idx="4294967295" type="title"/>
          </p:nvPr>
        </p:nvSpPr>
        <p:spPr>
          <a:xfrm>
            <a:off x="1306500" y="331525"/>
            <a:ext cx="6921600" cy="843000"/>
          </a:xfrm>
          <a:prstGeom prst="rect">
            <a:avLst/>
          </a:prstGeom>
          <a:noFill/>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rgbClr val="FF0000"/>
                </a:solidFill>
              </a:rPr>
              <a:t>Program Pillar: Life Skills</a:t>
            </a:r>
            <a:endParaRPr sz="3800">
              <a:solidFill>
                <a:srgbClr val="11323B"/>
              </a:solidFill>
            </a:endParaRPr>
          </a:p>
        </p:txBody>
      </p:sp>
      <p:sp>
        <p:nvSpPr>
          <p:cNvPr id="209" name="Google Shape;209;p27"/>
          <p:cNvSpPr txBox="1"/>
          <p:nvPr>
            <p:ph idx="4294967295" type="subTitle"/>
          </p:nvPr>
        </p:nvSpPr>
        <p:spPr>
          <a:xfrm>
            <a:off x="1009675" y="1140825"/>
            <a:ext cx="823500" cy="527400"/>
          </a:xfrm>
          <a:prstGeom prst="rect">
            <a:avLst/>
          </a:prstGeom>
        </p:spPr>
        <p:txBody>
          <a:bodyPr anchorCtr="0" anchor="t" bIns="91425" lIns="91425" spcFirstLastPara="1" rIns="91425" wrap="square" tIns="91425">
            <a:noAutofit/>
          </a:bodyPr>
          <a:lstStyle/>
          <a:p>
            <a:pPr indent="0" lvl="0" marL="0" rtl="0" algn="l">
              <a:lnSpc>
                <a:spcPct val="80000"/>
              </a:lnSpc>
              <a:spcBef>
                <a:spcPts val="800"/>
              </a:spcBef>
              <a:spcAft>
                <a:spcPts val="0"/>
              </a:spcAft>
              <a:buNone/>
            </a:pPr>
            <a:r>
              <a:rPr b="1" lang="en">
                <a:solidFill>
                  <a:srgbClr val="11323B"/>
                </a:solidFill>
                <a:latin typeface="Raleway"/>
                <a:ea typeface="Raleway"/>
                <a:cs typeface="Raleway"/>
                <a:sym typeface="Raleway"/>
              </a:rPr>
              <a:t>STEM</a:t>
            </a:r>
            <a:endParaRPr b="1" sz="2100">
              <a:solidFill>
                <a:srgbClr val="11323B"/>
              </a:solidFill>
              <a:latin typeface="Raleway"/>
              <a:ea typeface="Raleway"/>
              <a:cs typeface="Raleway"/>
              <a:sym typeface="Raleway"/>
            </a:endParaRPr>
          </a:p>
        </p:txBody>
      </p:sp>
      <p:pic>
        <p:nvPicPr>
          <p:cNvPr id="210" name="Google Shape;210;p27"/>
          <p:cNvPicPr preferRelativeResize="0"/>
          <p:nvPr/>
        </p:nvPicPr>
        <p:blipFill rotWithShape="1">
          <a:blip r:embed="rId3">
            <a:alphaModFix/>
          </a:blip>
          <a:srcRect b="3104" l="0" r="0" t="3095"/>
          <a:stretch/>
        </p:blipFill>
        <p:spPr>
          <a:xfrm flipH="1">
            <a:off x="407276" y="331526"/>
            <a:ext cx="899217" cy="842999"/>
          </a:xfrm>
          <a:prstGeom prst="rect">
            <a:avLst/>
          </a:prstGeom>
          <a:noFill/>
          <a:ln>
            <a:noFill/>
          </a:ln>
        </p:spPr>
      </p:pic>
      <p:pic>
        <p:nvPicPr>
          <p:cNvPr id="211" name="Google Shape;211;p27"/>
          <p:cNvPicPr preferRelativeResize="0"/>
          <p:nvPr/>
        </p:nvPicPr>
        <p:blipFill>
          <a:blip r:embed="rId4">
            <a:alphaModFix/>
          </a:blip>
          <a:stretch>
            <a:fillRect/>
          </a:stretch>
        </p:blipFill>
        <p:spPr>
          <a:xfrm>
            <a:off x="823925" y="1631750"/>
            <a:ext cx="1195031" cy="1244826"/>
          </a:xfrm>
          <a:prstGeom prst="rect">
            <a:avLst/>
          </a:prstGeom>
          <a:noFill/>
          <a:ln>
            <a:noFill/>
          </a:ln>
        </p:spPr>
      </p:pic>
      <p:pic>
        <p:nvPicPr>
          <p:cNvPr id="212" name="Google Shape;212;p27"/>
          <p:cNvPicPr preferRelativeResize="0"/>
          <p:nvPr/>
        </p:nvPicPr>
        <p:blipFill rotWithShape="1">
          <a:blip r:embed="rId5">
            <a:alphaModFix/>
          </a:blip>
          <a:srcRect b="0" l="0" r="0" t="0"/>
          <a:stretch/>
        </p:blipFill>
        <p:spPr>
          <a:xfrm>
            <a:off x="2924300" y="1668225"/>
            <a:ext cx="1195031" cy="1244826"/>
          </a:xfrm>
          <a:prstGeom prst="rect">
            <a:avLst/>
          </a:prstGeom>
          <a:noFill/>
          <a:ln>
            <a:noFill/>
          </a:ln>
        </p:spPr>
      </p:pic>
      <p:pic>
        <p:nvPicPr>
          <p:cNvPr id="213" name="Google Shape;213;p27"/>
          <p:cNvPicPr preferRelativeResize="0"/>
          <p:nvPr/>
        </p:nvPicPr>
        <p:blipFill rotWithShape="1">
          <a:blip r:embed="rId6">
            <a:alphaModFix/>
          </a:blip>
          <a:srcRect b="0" l="0" r="0" t="0"/>
          <a:stretch/>
        </p:blipFill>
        <p:spPr>
          <a:xfrm>
            <a:off x="5024675" y="1668213"/>
            <a:ext cx="1195031" cy="1244826"/>
          </a:xfrm>
          <a:prstGeom prst="rect">
            <a:avLst/>
          </a:prstGeom>
          <a:noFill/>
          <a:ln>
            <a:noFill/>
          </a:ln>
        </p:spPr>
      </p:pic>
      <p:pic>
        <p:nvPicPr>
          <p:cNvPr id="214" name="Google Shape;214;p27"/>
          <p:cNvPicPr preferRelativeResize="0"/>
          <p:nvPr/>
        </p:nvPicPr>
        <p:blipFill rotWithShape="1">
          <a:blip r:embed="rId7">
            <a:alphaModFix/>
          </a:blip>
          <a:srcRect b="0" l="0" r="0" t="0"/>
          <a:stretch/>
        </p:blipFill>
        <p:spPr>
          <a:xfrm>
            <a:off x="7125025" y="1668225"/>
            <a:ext cx="1195031" cy="1244826"/>
          </a:xfrm>
          <a:prstGeom prst="rect">
            <a:avLst/>
          </a:prstGeom>
          <a:noFill/>
          <a:ln>
            <a:noFill/>
          </a:ln>
        </p:spPr>
      </p:pic>
      <p:sp>
        <p:nvSpPr>
          <p:cNvPr id="215" name="Google Shape;215;p27"/>
          <p:cNvSpPr txBox="1"/>
          <p:nvPr/>
        </p:nvSpPr>
        <p:spPr>
          <a:xfrm>
            <a:off x="454675" y="2876575"/>
            <a:ext cx="1933500" cy="180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2"/>
                </a:solidFill>
              </a:rPr>
              <a:t>Girls become better problem-solvers, critical thinkers, get better grades, and see STEM as the foundation for a meaningful and successful future.</a:t>
            </a:r>
            <a:endParaRPr/>
          </a:p>
        </p:txBody>
      </p:sp>
      <p:sp>
        <p:nvSpPr>
          <p:cNvPr id="216" name="Google Shape;216;p27"/>
          <p:cNvSpPr txBox="1"/>
          <p:nvPr/>
        </p:nvSpPr>
        <p:spPr>
          <a:xfrm>
            <a:off x="2475714" y="2876575"/>
            <a:ext cx="2092200" cy="180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2"/>
                </a:solidFill>
              </a:rPr>
              <a:t>Girls discover that they can better problems and overcome challenges, build social bonds, and become team players that care about protecting our environment.</a:t>
            </a:r>
            <a:endParaRPr/>
          </a:p>
        </p:txBody>
      </p:sp>
      <p:sp>
        <p:nvSpPr>
          <p:cNvPr id="217" name="Google Shape;217;p27"/>
          <p:cNvSpPr txBox="1"/>
          <p:nvPr/>
        </p:nvSpPr>
        <p:spPr>
          <a:xfrm>
            <a:off x="4655425" y="2876575"/>
            <a:ext cx="1933500" cy="18021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2"/>
              </a:buClr>
              <a:buSzPts val="1100"/>
              <a:buFont typeface="Arial"/>
              <a:buNone/>
            </a:pPr>
            <a:r>
              <a:rPr lang="en">
                <a:solidFill>
                  <a:schemeClr val="dk2"/>
                </a:solidFill>
              </a:rPr>
              <a:t>Girls gain new skills, ​</a:t>
            </a:r>
            <a:endParaRPr>
              <a:solidFill>
                <a:schemeClr val="dk2"/>
              </a:solidFill>
            </a:endParaRPr>
          </a:p>
          <a:p>
            <a:pPr indent="0" lvl="0" marL="0" rtl="0" algn="ctr">
              <a:lnSpc>
                <a:spcPct val="115000"/>
              </a:lnSpc>
              <a:spcBef>
                <a:spcPts val="0"/>
              </a:spcBef>
              <a:spcAft>
                <a:spcPts val="0"/>
              </a:spcAft>
              <a:buClr>
                <a:schemeClr val="dk2"/>
              </a:buClr>
              <a:buSzPts val="1100"/>
              <a:buFont typeface="Arial"/>
              <a:buNone/>
            </a:pPr>
            <a:r>
              <a:rPr lang="en">
                <a:solidFill>
                  <a:schemeClr val="dk2"/>
                </a:solidFill>
              </a:rPr>
              <a:t>build their confidence ​</a:t>
            </a:r>
            <a:endParaRPr>
              <a:solidFill>
                <a:schemeClr val="dk2"/>
              </a:solidFill>
            </a:endParaRPr>
          </a:p>
          <a:p>
            <a:pPr indent="0" lvl="0" marL="0" rtl="0" algn="ctr">
              <a:lnSpc>
                <a:spcPct val="115000"/>
              </a:lnSpc>
              <a:spcBef>
                <a:spcPts val="0"/>
              </a:spcBef>
              <a:spcAft>
                <a:spcPts val="0"/>
              </a:spcAft>
              <a:buClr>
                <a:schemeClr val="dk2"/>
              </a:buClr>
              <a:buSzPts val="1100"/>
              <a:buFont typeface="Arial"/>
              <a:buNone/>
            </a:pPr>
            <a:r>
              <a:rPr lang="en">
                <a:solidFill>
                  <a:schemeClr val="dk2"/>
                </a:solidFill>
              </a:rPr>
              <a:t>and develop an entrepreneurial mindset over time.</a:t>
            </a:r>
            <a:endParaRPr>
              <a:solidFill>
                <a:schemeClr val="dk2"/>
              </a:solidFill>
            </a:endParaRPr>
          </a:p>
          <a:p>
            <a:pPr indent="0" lvl="0" marL="0" rtl="0" algn="ctr">
              <a:spcBef>
                <a:spcPts val="0"/>
              </a:spcBef>
              <a:spcAft>
                <a:spcPts val="0"/>
              </a:spcAft>
              <a:buNone/>
            </a:pPr>
            <a:r>
              <a:t/>
            </a:r>
            <a:endParaRPr>
              <a:solidFill>
                <a:schemeClr val="dk2"/>
              </a:solidFill>
            </a:endParaRPr>
          </a:p>
        </p:txBody>
      </p:sp>
      <p:sp>
        <p:nvSpPr>
          <p:cNvPr id="218" name="Google Shape;218;p27"/>
          <p:cNvSpPr txBox="1"/>
          <p:nvPr/>
        </p:nvSpPr>
        <p:spPr>
          <a:xfrm>
            <a:off x="6755788" y="2876575"/>
            <a:ext cx="1933500" cy="18021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a:solidFill>
                  <a:schemeClr val="dk2"/>
                </a:solidFill>
              </a:rPr>
              <a:t>Girls gain the skills and the inspiration to accept challenges, overcome obstacles, and take the lead.</a:t>
            </a:r>
            <a:endParaRPr>
              <a:solidFill>
                <a:schemeClr val="dk2"/>
              </a:solidFill>
            </a:endParaRPr>
          </a:p>
          <a:p>
            <a:pPr indent="0" lvl="0" marL="0" rtl="0" algn="ctr">
              <a:spcBef>
                <a:spcPts val="0"/>
              </a:spcBef>
              <a:spcAft>
                <a:spcPts val="0"/>
              </a:spcAft>
              <a:buNone/>
            </a:pPr>
            <a:r>
              <a:t/>
            </a:r>
            <a:endParaRPr>
              <a:solidFill>
                <a:schemeClr val="dk2"/>
              </a:solidFill>
            </a:endParaRPr>
          </a:p>
        </p:txBody>
      </p:sp>
      <p:sp>
        <p:nvSpPr>
          <p:cNvPr id="219" name="Google Shape;219;p27"/>
          <p:cNvSpPr txBox="1"/>
          <p:nvPr>
            <p:ph idx="4294967295" type="subTitle"/>
          </p:nvPr>
        </p:nvSpPr>
        <p:spPr>
          <a:xfrm>
            <a:off x="2866320" y="1176500"/>
            <a:ext cx="1311000" cy="527400"/>
          </a:xfrm>
          <a:prstGeom prst="rect">
            <a:avLst/>
          </a:prstGeom>
        </p:spPr>
        <p:txBody>
          <a:bodyPr anchorCtr="0" anchor="t" bIns="91425" lIns="91425" spcFirstLastPara="1" rIns="91425" wrap="square" tIns="91425">
            <a:noAutofit/>
          </a:bodyPr>
          <a:lstStyle/>
          <a:p>
            <a:pPr indent="0" lvl="0" marL="0" rtl="0" algn="ctr">
              <a:lnSpc>
                <a:spcPct val="80000"/>
              </a:lnSpc>
              <a:spcBef>
                <a:spcPts val="800"/>
              </a:spcBef>
              <a:spcAft>
                <a:spcPts val="0"/>
              </a:spcAft>
              <a:buNone/>
            </a:pPr>
            <a:r>
              <a:rPr b="1" lang="en">
                <a:solidFill>
                  <a:srgbClr val="11323B"/>
                </a:solidFill>
                <a:latin typeface="Raleway"/>
                <a:ea typeface="Raleway"/>
                <a:cs typeface="Raleway"/>
                <a:sym typeface="Raleway"/>
              </a:rPr>
              <a:t>Outdoors</a:t>
            </a:r>
            <a:endParaRPr b="1" sz="2100">
              <a:solidFill>
                <a:srgbClr val="11323B"/>
              </a:solidFill>
              <a:latin typeface="Raleway"/>
              <a:ea typeface="Raleway"/>
              <a:cs typeface="Raleway"/>
              <a:sym typeface="Raleway"/>
            </a:endParaRPr>
          </a:p>
        </p:txBody>
      </p:sp>
      <p:sp>
        <p:nvSpPr>
          <p:cNvPr id="220" name="Google Shape;220;p27"/>
          <p:cNvSpPr txBox="1"/>
          <p:nvPr>
            <p:ph idx="4294967295" type="subTitle"/>
          </p:nvPr>
        </p:nvSpPr>
        <p:spPr>
          <a:xfrm>
            <a:off x="4518188" y="1176500"/>
            <a:ext cx="2188800" cy="527400"/>
          </a:xfrm>
          <a:prstGeom prst="rect">
            <a:avLst/>
          </a:prstGeom>
        </p:spPr>
        <p:txBody>
          <a:bodyPr anchorCtr="0" anchor="t" bIns="91425" lIns="91425" spcFirstLastPara="1" rIns="91425" wrap="square" tIns="91425">
            <a:noAutofit/>
          </a:bodyPr>
          <a:lstStyle/>
          <a:p>
            <a:pPr indent="0" lvl="0" marL="0" rtl="0" algn="ctr">
              <a:lnSpc>
                <a:spcPct val="80000"/>
              </a:lnSpc>
              <a:spcBef>
                <a:spcPts val="800"/>
              </a:spcBef>
              <a:spcAft>
                <a:spcPts val="0"/>
              </a:spcAft>
              <a:buNone/>
            </a:pPr>
            <a:r>
              <a:rPr b="1" lang="en">
                <a:solidFill>
                  <a:srgbClr val="11323B"/>
                </a:solidFill>
                <a:latin typeface="Raleway"/>
                <a:ea typeface="Raleway"/>
                <a:cs typeface="Raleway"/>
                <a:sym typeface="Raleway"/>
              </a:rPr>
              <a:t>Entrepreneurship</a:t>
            </a:r>
            <a:endParaRPr b="1" sz="2100">
              <a:solidFill>
                <a:srgbClr val="11323B"/>
              </a:solidFill>
              <a:latin typeface="Raleway"/>
              <a:ea typeface="Raleway"/>
              <a:cs typeface="Raleway"/>
              <a:sym typeface="Raleway"/>
            </a:endParaRPr>
          </a:p>
        </p:txBody>
      </p:sp>
      <p:sp>
        <p:nvSpPr>
          <p:cNvPr id="221" name="Google Shape;221;p27"/>
          <p:cNvSpPr txBox="1"/>
          <p:nvPr>
            <p:ph idx="4294967295" type="subTitle"/>
          </p:nvPr>
        </p:nvSpPr>
        <p:spPr>
          <a:xfrm>
            <a:off x="7047850" y="1176500"/>
            <a:ext cx="1349400" cy="527400"/>
          </a:xfrm>
          <a:prstGeom prst="rect">
            <a:avLst/>
          </a:prstGeom>
        </p:spPr>
        <p:txBody>
          <a:bodyPr anchorCtr="0" anchor="t" bIns="91425" lIns="91425" spcFirstLastPara="1" rIns="91425" wrap="square" tIns="91425">
            <a:noAutofit/>
          </a:bodyPr>
          <a:lstStyle/>
          <a:p>
            <a:pPr indent="0" lvl="0" marL="0" rtl="0" algn="ctr">
              <a:lnSpc>
                <a:spcPct val="80000"/>
              </a:lnSpc>
              <a:spcBef>
                <a:spcPts val="800"/>
              </a:spcBef>
              <a:spcAft>
                <a:spcPts val="0"/>
              </a:spcAft>
              <a:buNone/>
            </a:pPr>
            <a:r>
              <a:rPr b="1" lang="en">
                <a:solidFill>
                  <a:srgbClr val="11323B"/>
                </a:solidFill>
                <a:latin typeface="Raleway"/>
                <a:ea typeface="Raleway"/>
                <a:cs typeface="Raleway"/>
                <a:sym typeface="Raleway"/>
              </a:rPr>
              <a:t>Life Skills</a:t>
            </a:r>
            <a:endParaRPr b="1" sz="2100">
              <a:solidFill>
                <a:srgbClr val="11323B"/>
              </a:solidFill>
              <a:latin typeface="Raleway"/>
              <a:ea typeface="Raleway"/>
              <a:cs typeface="Raleway"/>
              <a:sym typeface="Raleway"/>
            </a:endParaRPr>
          </a:p>
        </p:txBody>
      </p:sp>
      <p:sp>
        <p:nvSpPr>
          <p:cNvPr id="222" name="Google Shape;222;p27"/>
          <p:cNvSpPr/>
          <p:nvPr/>
        </p:nvSpPr>
        <p:spPr>
          <a:xfrm>
            <a:off x="6701200" y="1140825"/>
            <a:ext cx="2042700" cy="3596700"/>
          </a:xfrm>
          <a:prstGeom prst="rect">
            <a:avLst/>
          </a:prstGeom>
          <a:noFill/>
          <a:ln cap="flat" cmpd="sng" w="38100">
            <a:solidFill>
              <a:srgbClr val="57BB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26" name="Shape 226"/>
        <p:cNvGrpSpPr/>
        <p:nvPr/>
      </p:nvGrpSpPr>
      <p:grpSpPr>
        <a:xfrm>
          <a:off x="0" y="0"/>
          <a:ext cx="0" cy="0"/>
          <a:chOff x="0" y="0"/>
          <a:chExt cx="0" cy="0"/>
        </a:xfrm>
      </p:grpSpPr>
      <p:sp>
        <p:nvSpPr>
          <p:cNvPr id="227" name="Google Shape;227;p28"/>
          <p:cNvSpPr txBox="1"/>
          <p:nvPr>
            <p:ph idx="4294967295" type="title"/>
          </p:nvPr>
        </p:nvSpPr>
        <p:spPr>
          <a:xfrm rot="-5400000">
            <a:off x="-2163150" y="2163150"/>
            <a:ext cx="5143500" cy="817200"/>
          </a:xfrm>
          <a:prstGeom prst="rect">
            <a:avLst/>
          </a:prstGeom>
          <a:solidFill>
            <a:srgbClr val="674EA7"/>
          </a:solidFill>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rgbClr val="FFFFFF"/>
                </a:solidFill>
                <a:latin typeface="Arial"/>
                <a:ea typeface="Arial"/>
                <a:cs typeface="Arial"/>
                <a:sym typeface="Arial"/>
              </a:rPr>
              <a:t>           5 Outcomes</a:t>
            </a:r>
            <a:endParaRPr sz="2400">
              <a:solidFill>
                <a:srgbClr val="FFFFFF"/>
              </a:solidFill>
              <a:latin typeface="Arial"/>
              <a:ea typeface="Arial"/>
              <a:cs typeface="Arial"/>
              <a:sym typeface="Arial"/>
            </a:endParaRPr>
          </a:p>
        </p:txBody>
      </p:sp>
      <p:sp>
        <p:nvSpPr>
          <p:cNvPr id="228" name="Google Shape;228;p28"/>
          <p:cNvSpPr txBox="1"/>
          <p:nvPr>
            <p:ph idx="4294967295" type="subTitle"/>
          </p:nvPr>
        </p:nvSpPr>
        <p:spPr>
          <a:xfrm>
            <a:off x="1973625" y="233838"/>
            <a:ext cx="6646800" cy="527400"/>
          </a:xfrm>
          <a:prstGeom prst="rect">
            <a:avLst/>
          </a:prstGeom>
        </p:spPr>
        <p:txBody>
          <a:bodyPr anchorCtr="0" anchor="t" bIns="91425" lIns="91425" spcFirstLastPara="1" rIns="91425" wrap="square" tIns="91425">
            <a:noAutofit/>
          </a:bodyPr>
          <a:lstStyle/>
          <a:p>
            <a:pPr indent="0" lvl="0" marL="0" rtl="0" algn="l">
              <a:lnSpc>
                <a:spcPct val="80000"/>
              </a:lnSpc>
              <a:spcBef>
                <a:spcPts val="800"/>
              </a:spcBef>
              <a:spcAft>
                <a:spcPts val="0"/>
              </a:spcAft>
              <a:buNone/>
            </a:pPr>
            <a:r>
              <a:rPr b="1" lang="en">
                <a:solidFill>
                  <a:srgbClr val="57BB8A"/>
                </a:solidFill>
                <a:latin typeface="Raleway"/>
                <a:ea typeface="Raleway"/>
                <a:cs typeface="Raleway"/>
                <a:sym typeface="Raleway"/>
              </a:rPr>
              <a:t>Sense of Self                                                                                                       </a:t>
            </a:r>
            <a:r>
              <a:rPr lang="en" sz="1200">
                <a:solidFill>
                  <a:srgbClr val="000000"/>
                </a:solidFill>
                <a:latin typeface="Arial"/>
                <a:ea typeface="Arial"/>
                <a:cs typeface="Arial"/>
                <a:sym typeface="Arial"/>
              </a:rPr>
              <a:t>Girls have confidence in themselves and their abilities and form positive identities.​</a:t>
            </a:r>
            <a:endParaRPr b="1" sz="1200">
              <a:solidFill>
                <a:srgbClr val="000000"/>
              </a:solidFill>
              <a:latin typeface="Arial"/>
              <a:ea typeface="Arial"/>
              <a:cs typeface="Arial"/>
              <a:sym typeface="Arial"/>
            </a:endParaRPr>
          </a:p>
        </p:txBody>
      </p:sp>
      <p:pic>
        <p:nvPicPr>
          <p:cNvPr id="229" name="Google Shape;229;p28"/>
          <p:cNvPicPr preferRelativeResize="0"/>
          <p:nvPr/>
        </p:nvPicPr>
        <p:blipFill rotWithShape="1">
          <a:blip r:embed="rId3">
            <a:alphaModFix/>
          </a:blip>
          <a:srcRect b="3104" l="0" r="0" t="3095"/>
          <a:stretch/>
        </p:blipFill>
        <p:spPr>
          <a:xfrm flipH="1">
            <a:off x="52497" y="4234975"/>
            <a:ext cx="712201" cy="667674"/>
          </a:xfrm>
          <a:prstGeom prst="rect">
            <a:avLst/>
          </a:prstGeom>
          <a:noFill/>
          <a:ln>
            <a:noFill/>
          </a:ln>
        </p:spPr>
      </p:pic>
      <p:sp>
        <p:nvSpPr>
          <p:cNvPr id="230" name="Google Shape;230;p28"/>
          <p:cNvSpPr/>
          <p:nvPr/>
        </p:nvSpPr>
        <p:spPr>
          <a:xfrm>
            <a:off x="996275" y="1077688"/>
            <a:ext cx="7762800" cy="982200"/>
          </a:xfrm>
          <a:prstGeom prst="rect">
            <a:avLst/>
          </a:prstGeom>
          <a:noFill/>
          <a:ln cap="flat" cmpd="sng" w="38100">
            <a:solidFill>
              <a:srgbClr val="57BB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1" name="Google Shape;231;p28"/>
          <p:cNvPicPr preferRelativeResize="0"/>
          <p:nvPr/>
        </p:nvPicPr>
        <p:blipFill>
          <a:blip r:embed="rId4">
            <a:alphaModFix/>
          </a:blip>
          <a:stretch>
            <a:fillRect/>
          </a:stretch>
        </p:blipFill>
        <p:spPr>
          <a:xfrm>
            <a:off x="1115775" y="157638"/>
            <a:ext cx="817200" cy="851252"/>
          </a:xfrm>
          <a:prstGeom prst="rect">
            <a:avLst/>
          </a:prstGeom>
          <a:noFill/>
          <a:ln>
            <a:noFill/>
          </a:ln>
        </p:spPr>
      </p:pic>
      <p:sp>
        <p:nvSpPr>
          <p:cNvPr id="232" name="Google Shape;232;p28"/>
          <p:cNvSpPr txBox="1"/>
          <p:nvPr>
            <p:ph idx="4294967295" type="subTitle"/>
          </p:nvPr>
        </p:nvSpPr>
        <p:spPr>
          <a:xfrm>
            <a:off x="1973625" y="1228488"/>
            <a:ext cx="6646800" cy="527400"/>
          </a:xfrm>
          <a:prstGeom prst="rect">
            <a:avLst/>
          </a:prstGeom>
        </p:spPr>
        <p:txBody>
          <a:bodyPr anchorCtr="0" anchor="t" bIns="91425" lIns="91425" spcFirstLastPara="1" rIns="91425" wrap="square" tIns="91425">
            <a:noAutofit/>
          </a:bodyPr>
          <a:lstStyle/>
          <a:p>
            <a:pPr indent="0" lvl="0" marL="0" rtl="0" algn="l">
              <a:lnSpc>
                <a:spcPct val="80000"/>
              </a:lnSpc>
              <a:spcBef>
                <a:spcPts val="800"/>
              </a:spcBef>
              <a:spcAft>
                <a:spcPts val="0"/>
              </a:spcAft>
              <a:buNone/>
            </a:pPr>
            <a:r>
              <a:rPr b="1" lang="en">
                <a:solidFill>
                  <a:srgbClr val="6AA84F"/>
                </a:solidFill>
                <a:latin typeface="Raleway"/>
                <a:ea typeface="Raleway"/>
                <a:cs typeface="Raleway"/>
                <a:sym typeface="Raleway"/>
              </a:rPr>
              <a:t>Positive Values                                                                                                     </a:t>
            </a:r>
            <a:r>
              <a:rPr lang="en" sz="1200">
                <a:latin typeface="Arial"/>
                <a:ea typeface="Arial"/>
                <a:cs typeface="Arial"/>
                <a:sym typeface="Arial"/>
              </a:rPr>
              <a:t>Girls act ethically, honestly, and responsibly, and show concern for others.​</a:t>
            </a:r>
            <a:endParaRPr b="1" sz="1200">
              <a:solidFill>
                <a:srgbClr val="000000"/>
              </a:solidFill>
              <a:latin typeface="Arial"/>
              <a:ea typeface="Arial"/>
              <a:cs typeface="Arial"/>
              <a:sym typeface="Arial"/>
            </a:endParaRPr>
          </a:p>
        </p:txBody>
      </p:sp>
      <p:pic>
        <p:nvPicPr>
          <p:cNvPr id="233" name="Google Shape;233;p28"/>
          <p:cNvPicPr preferRelativeResize="0"/>
          <p:nvPr/>
        </p:nvPicPr>
        <p:blipFill rotWithShape="1">
          <a:blip r:embed="rId5">
            <a:alphaModFix/>
          </a:blip>
          <a:srcRect b="0" l="0" r="0" t="0"/>
          <a:stretch/>
        </p:blipFill>
        <p:spPr>
          <a:xfrm>
            <a:off x="1115775" y="1152288"/>
            <a:ext cx="817200" cy="851252"/>
          </a:xfrm>
          <a:prstGeom prst="rect">
            <a:avLst/>
          </a:prstGeom>
          <a:noFill/>
          <a:ln>
            <a:noFill/>
          </a:ln>
        </p:spPr>
      </p:pic>
      <p:sp>
        <p:nvSpPr>
          <p:cNvPr id="234" name="Google Shape;234;p28"/>
          <p:cNvSpPr txBox="1"/>
          <p:nvPr>
            <p:ph idx="4294967295" type="subTitle"/>
          </p:nvPr>
        </p:nvSpPr>
        <p:spPr>
          <a:xfrm>
            <a:off x="1983200" y="2209363"/>
            <a:ext cx="6943500" cy="527400"/>
          </a:xfrm>
          <a:prstGeom prst="rect">
            <a:avLst/>
          </a:prstGeom>
        </p:spPr>
        <p:txBody>
          <a:bodyPr anchorCtr="0" anchor="t" bIns="91425" lIns="91425" spcFirstLastPara="1" rIns="91425" wrap="square" tIns="91425">
            <a:noAutofit/>
          </a:bodyPr>
          <a:lstStyle/>
          <a:p>
            <a:pPr indent="0" lvl="0" marL="0" rtl="0" algn="l">
              <a:lnSpc>
                <a:spcPct val="80000"/>
              </a:lnSpc>
              <a:spcBef>
                <a:spcPts val="800"/>
              </a:spcBef>
              <a:spcAft>
                <a:spcPts val="0"/>
              </a:spcAft>
              <a:buNone/>
            </a:pPr>
            <a:r>
              <a:rPr b="1" lang="en">
                <a:solidFill>
                  <a:srgbClr val="674EA7"/>
                </a:solidFill>
                <a:latin typeface="Raleway"/>
                <a:ea typeface="Raleway"/>
                <a:cs typeface="Raleway"/>
                <a:sym typeface="Raleway"/>
              </a:rPr>
              <a:t>Challenge Seeking                                                                                                  </a:t>
            </a:r>
            <a:r>
              <a:rPr lang="en" sz="1200">
                <a:latin typeface="Arial"/>
                <a:ea typeface="Arial"/>
                <a:cs typeface="Arial"/>
                <a:sym typeface="Arial"/>
              </a:rPr>
              <a:t>Girls take appropriate risks, try things even if they might fail, and learn from mistakes.​</a:t>
            </a:r>
            <a:endParaRPr b="1" sz="1200">
              <a:solidFill>
                <a:srgbClr val="000000"/>
              </a:solidFill>
              <a:latin typeface="Arial"/>
              <a:ea typeface="Arial"/>
              <a:cs typeface="Arial"/>
              <a:sym typeface="Arial"/>
            </a:endParaRPr>
          </a:p>
        </p:txBody>
      </p:sp>
      <p:pic>
        <p:nvPicPr>
          <p:cNvPr id="235" name="Google Shape;235;p28"/>
          <p:cNvPicPr preferRelativeResize="0"/>
          <p:nvPr/>
        </p:nvPicPr>
        <p:blipFill rotWithShape="1">
          <a:blip r:embed="rId6">
            <a:alphaModFix/>
          </a:blip>
          <a:srcRect b="0" l="0" r="0" t="0"/>
          <a:stretch/>
        </p:blipFill>
        <p:spPr>
          <a:xfrm>
            <a:off x="1125350" y="2133163"/>
            <a:ext cx="817200" cy="851252"/>
          </a:xfrm>
          <a:prstGeom prst="rect">
            <a:avLst/>
          </a:prstGeom>
          <a:noFill/>
          <a:ln>
            <a:noFill/>
          </a:ln>
        </p:spPr>
      </p:pic>
      <p:sp>
        <p:nvSpPr>
          <p:cNvPr id="236" name="Google Shape;236;p28"/>
          <p:cNvSpPr txBox="1"/>
          <p:nvPr>
            <p:ph idx="4294967295" type="subTitle"/>
          </p:nvPr>
        </p:nvSpPr>
        <p:spPr>
          <a:xfrm>
            <a:off x="1983200" y="3133888"/>
            <a:ext cx="6943500" cy="527400"/>
          </a:xfrm>
          <a:prstGeom prst="rect">
            <a:avLst/>
          </a:prstGeom>
        </p:spPr>
        <p:txBody>
          <a:bodyPr anchorCtr="0" anchor="t" bIns="91425" lIns="91425" spcFirstLastPara="1" rIns="91425" wrap="square" tIns="91425">
            <a:noAutofit/>
          </a:bodyPr>
          <a:lstStyle/>
          <a:p>
            <a:pPr indent="0" lvl="0" marL="0" rtl="0" algn="l">
              <a:lnSpc>
                <a:spcPct val="80000"/>
              </a:lnSpc>
              <a:spcBef>
                <a:spcPts val="800"/>
              </a:spcBef>
              <a:spcAft>
                <a:spcPts val="0"/>
              </a:spcAft>
              <a:buNone/>
            </a:pPr>
            <a:r>
              <a:rPr b="1" lang="en">
                <a:solidFill>
                  <a:srgbClr val="F1C232"/>
                </a:solidFill>
                <a:latin typeface="Raleway"/>
                <a:ea typeface="Raleway"/>
                <a:cs typeface="Raleway"/>
                <a:sym typeface="Raleway"/>
              </a:rPr>
              <a:t>Healthy Relationships                                                                                             </a:t>
            </a:r>
            <a:r>
              <a:rPr lang="en" sz="1200">
                <a:latin typeface="Arial"/>
                <a:ea typeface="Arial"/>
                <a:cs typeface="Arial"/>
                <a:sym typeface="Arial"/>
              </a:rPr>
              <a:t>Girls develop and maintain healthy relationships by communicating their feelings directly and resolving conflicts constructively. </a:t>
            </a:r>
            <a:endParaRPr b="1" sz="1200">
              <a:solidFill>
                <a:srgbClr val="000000"/>
              </a:solidFill>
              <a:latin typeface="Arial"/>
              <a:ea typeface="Arial"/>
              <a:cs typeface="Arial"/>
              <a:sym typeface="Arial"/>
            </a:endParaRPr>
          </a:p>
        </p:txBody>
      </p:sp>
      <p:pic>
        <p:nvPicPr>
          <p:cNvPr id="237" name="Google Shape;237;p28"/>
          <p:cNvPicPr preferRelativeResize="0"/>
          <p:nvPr/>
        </p:nvPicPr>
        <p:blipFill rotWithShape="1">
          <a:blip r:embed="rId7">
            <a:alphaModFix/>
          </a:blip>
          <a:srcRect b="0" l="0" r="0" t="0"/>
          <a:stretch/>
        </p:blipFill>
        <p:spPr>
          <a:xfrm>
            <a:off x="1125350" y="3133888"/>
            <a:ext cx="817200" cy="851252"/>
          </a:xfrm>
          <a:prstGeom prst="rect">
            <a:avLst/>
          </a:prstGeom>
          <a:noFill/>
          <a:ln>
            <a:noFill/>
          </a:ln>
        </p:spPr>
      </p:pic>
      <p:sp>
        <p:nvSpPr>
          <p:cNvPr id="238" name="Google Shape;238;p28"/>
          <p:cNvSpPr txBox="1"/>
          <p:nvPr>
            <p:ph idx="4294967295" type="subTitle"/>
          </p:nvPr>
        </p:nvSpPr>
        <p:spPr>
          <a:xfrm>
            <a:off x="1983200" y="4134613"/>
            <a:ext cx="6943500" cy="527400"/>
          </a:xfrm>
          <a:prstGeom prst="rect">
            <a:avLst/>
          </a:prstGeom>
        </p:spPr>
        <p:txBody>
          <a:bodyPr anchorCtr="0" anchor="t" bIns="91425" lIns="91425" spcFirstLastPara="1" rIns="91425" wrap="square" tIns="91425">
            <a:noAutofit/>
          </a:bodyPr>
          <a:lstStyle/>
          <a:p>
            <a:pPr indent="0" lvl="0" marL="0" rtl="0" algn="l">
              <a:lnSpc>
                <a:spcPct val="80000"/>
              </a:lnSpc>
              <a:spcBef>
                <a:spcPts val="800"/>
              </a:spcBef>
              <a:spcAft>
                <a:spcPts val="0"/>
              </a:spcAft>
              <a:buNone/>
            </a:pPr>
            <a:r>
              <a:rPr b="1" lang="en">
                <a:solidFill>
                  <a:srgbClr val="6AA84F"/>
                </a:solidFill>
                <a:latin typeface="Raleway"/>
                <a:ea typeface="Raleway"/>
                <a:cs typeface="Raleway"/>
                <a:sym typeface="Raleway"/>
              </a:rPr>
              <a:t>Community Problem Solving</a:t>
            </a:r>
            <a:r>
              <a:rPr b="1" lang="en">
                <a:solidFill>
                  <a:srgbClr val="6AA84F"/>
                </a:solidFill>
                <a:latin typeface="Raleway"/>
                <a:ea typeface="Raleway"/>
                <a:cs typeface="Raleway"/>
                <a:sym typeface="Raleway"/>
              </a:rPr>
              <a:t>  </a:t>
            </a:r>
            <a:r>
              <a:rPr b="1" lang="en">
                <a:solidFill>
                  <a:srgbClr val="F1C232"/>
                </a:solidFill>
                <a:latin typeface="Raleway"/>
                <a:ea typeface="Raleway"/>
                <a:cs typeface="Raleway"/>
                <a:sym typeface="Raleway"/>
              </a:rPr>
              <a:t>                                                                                          </a:t>
            </a:r>
            <a:r>
              <a:rPr lang="en" sz="1200">
                <a:latin typeface="Arial"/>
                <a:ea typeface="Arial"/>
                <a:cs typeface="Arial"/>
                <a:sym typeface="Arial"/>
              </a:rPr>
              <a:t>Girls desire to contribute to the world in purposeful and meaningful ways, learn how to identify problems in the community, and create action plans to solve them.</a:t>
            </a:r>
            <a:r>
              <a:rPr lang="en" sz="1200">
                <a:latin typeface="Arial"/>
                <a:ea typeface="Arial"/>
                <a:cs typeface="Arial"/>
                <a:sym typeface="Arial"/>
              </a:rPr>
              <a:t> </a:t>
            </a:r>
            <a:endParaRPr b="1" sz="1200">
              <a:solidFill>
                <a:srgbClr val="000000"/>
              </a:solidFill>
              <a:latin typeface="Arial"/>
              <a:ea typeface="Arial"/>
              <a:cs typeface="Arial"/>
              <a:sym typeface="Arial"/>
            </a:endParaRPr>
          </a:p>
        </p:txBody>
      </p:sp>
      <p:pic>
        <p:nvPicPr>
          <p:cNvPr id="239" name="Google Shape;239;p28"/>
          <p:cNvPicPr preferRelativeResize="0"/>
          <p:nvPr/>
        </p:nvPicPr>
        <p:blipFill rotWithShape="1">
          <a:blip r:embed="rId8">
            <a:alphaModFix/>
          </a:blip>
          <a:srcRect b="0" l="0" r="0" t="0"/>
          <a:stretch/>
        </p:blipFill>
        <p:spPr>
          <a:xfrm>
            <a:off x="1125350" y="4134613"/>
            <a:ext cx="817200" cy="85125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43" name="Shape 243"/>
        <p:cNvGrpSpPr/>
        <p:nvPr/>
      </p:nvGrpSpPr>
      <p:grpSpPr>
        <a:xfrm>
          <a:off x="0" y="0"/>
          <a:ext cx="0" cy="0"/>
          <a:chOff x="0" y="0"/>
          <a:chExt cx="0" cy="0"/>
        </a:xfrm>
      </p:grpSpPr>
      <p:sp>
        <p:nvSpPr>
          <p:cNvPr id="244" name="Google Shape;244;p29"/>
          <p:cNvSpPr txBox="1"/>
          <p:nvPr>
            <p:ph idx="4294967295" type="title"/>
          </p:nvPr>
        </p:nvSpPr>
        <p:spPr>
          <a:xfrm rot="-5400000">
            <a:off x="-2163150" y="2163150"/>
            <a:ext cx="5143500" cy="817200"/>
          </a:xfrm>
          <a:prstGeom prst="rect">
            <a:avLst/>
          </a:prstGeom>
          <a:solidFill>
            <a:srgbClr val="674EA7"/>
          </a:solidFill>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rgbClr val="FFFFFF"/>
                </a:solidFill>
                <a:latin typeface="Arial"/>
                <a:ea typeface="Arial"/>
                <a:cs typeface="Arial"/>
                <a:sym typeface="Arial"/>
              </a:rPr>
              <a:t>           5 Outcomes</a:t>
            </a:r>
            <a:endParaRPr sz="2400">
              <a:solidFill>
                <a:srgbClr val="FFFFFF"/>
              </a:solidFill>
              <a:latin typeface="Arial"/>
              <a:ea typeface="Arial"/>
              <a:cs typeface="Arial"/>
              <a:sym typeface="Arial"/>
            </a:endParaRPr>
          </a:p>
        </p:txBody>
      </p:sp>
      <p:sp>
        <p:nvSpPr>
          <p:cNvPr id="245" name="Google Shape;245;p29"/>
          <p:cNvSpPr txBox="1"/>
          <p:nvPr>
            <p:ph idx="4294967295" type="subTitle"/>
          </p:nvPr>
        </p:nvSpPr>
        <p:spPr>
          <a:xfrm>
            <a:off x="1973625" y="233838"/>
            <a:ext cx="6646800" cy="527400"/>
          </a:xfrm>
          <a:prstGeom prst="rect">
            <a:avLst/>
          </a:prstGeom>
        </p:spPr>
        <p:txBody>
          <a:bodyPr anchorCtr="0" anchor="t" bIns="91425" lIns="91425" spcFirstLastPara="1" rIns="91425" wrap="square" tIns="91425">
            <a:noAutofit/>
          </a:bodyPr>
          <a:lstStyle/>
          <a:p>
            <a:pPr indent="0" lvl="0" marL="0" rtl="0" algn="l">
              <a:lnSpc>
                <a:spcPct val="80000"/>
              </a:lnSpc>
              <a:spcBef>
                <a:spcPts val="800"/>
              </a:spcBef>
              <a:spcAft>
                <a:spcPts val="0"/>
              </a:spcAft>
              <a:buNone/>
            </a:pPr>
            <a:r>
              <a:rPr b="1" lang="en">
                <a:solidFill>
                  <a:srgbClr val="57BB8A"/>
                </a:solidFill>
                <a:latin typeface="Raleway"/>
                <a:ea typeface="Raleway"/>
                <a:cs typeface="Raleway"/>
                <a:sym typeface="Raleway"/>
              </a:rPr>
              <a:t>Sense of Self                                                                                                       </a:t>
            </a:r>
            <a:r>
              <a:rPr lang="en" sz="1200">
                <a:solidFill>
                  <a:srgbClr val="000000"/>
                </a:solidFill>
                <a:latin typeface="Arial"/>
                <a:ea typeface="Arial"/>
                <a:cs typeface="Arial"/>
                <a:sym typeface="Arial"/>
              </a:rPr>
              <a:t>Girls have confidence in themselves and their abilities and form positive identities.​</a:t>
            </a:r>
            <a:endParaRPr b="1" sz="1200">
              <a:solidFill>
                <a:srgbClr val="000000"/>
              </a:solidFill>
              <a:latin typeface="Arial"/>
              <a:ea typeface="Arial"/>
              <a:cs typeface="Arial"/>
              <a:sym typeface="Arial"/>
            </a:endParaRPr>
          </a:p>
        </p:txBody>
      </p:sp>
      <p:pic>
        <p:nvPicPr>
          <p:cNvPr id="246" name="Google Shape;246;p29"/>
          <p:cNvPicPr preferRelativeResize="0"/>
          <p:nvPr/>
        </p:nvPicPr>
        <p:blipFill rotWithShape="1">
          <a:blip r:embed="rId3">
            <a:alphaModFix/>
          </a:blip>
          <a:srcRect b="3104" l="0" r="0" t="3095"/>
          <a:stretch/>
        </p:blipFill>
        <p:spPr>
          <a:xfrm flipH="1">
            <a:off x="52497" y="4234975"/>
            <a:ext cx="712201" cy="667674"/>
          </a:xfrm>
          <a:prstGeom prst="rect">
            <a:avLst/>
          </a:prstGeom>
          <a:noFill/>
          <a:ln>
            <a:noFill/>
          </a:ln>
        </p:spPr>
      </p:pic>
      <p:sp>
        <p:nvSpPr>
          <p:cNvPr id="247" name="Google Shape;247;p29"/>
          <p:cNvSpPr/>
          <p:nvPr/>
        </p:nvSpPr>
        <p:spPr>
          <a:xfrm>
            <a:off x="996275" y="3058888"/>
            <a:ext cx="7762800" cy="982200"/>
          </a:xfrm>
          <a:prstGeom prst="rect">
            <a:avLst/>
          </a:prstGeom>
          <a:noFill/>
          <a:ln cap="flat" cmpd="sng" w="38100">
            <a:solidFill>
              <a:srgbClr val="57BB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8" name="Google Shape;248;p29"/>
          <p:cNvPicPr preferRelativeResize="0"/>
          <p:nvPr/>
        </p:nvPicPr>
        <p:blipFill>
          <a:blip r:embed="rId4">
            <a:alphaModFix/>
          </a:blip>
          <a:stretch>
            <a:fillRect/>
          </a:stretch>
        </p:blipFill>
        <p:spPr>
          <a:xfrm>
            <a:off x="1115775" y="157638"/>
            <a:ext cx="817200" cy="851252"/>
          </a:xfrm>
          <a:prstGeom prst="rect">
            <a:avLst/>
          </a:prstGeom>
          <a:noFill/>
          <a:ln>
            <a:noFill/>
          </a:ln>
        </p:spPr>
      </p:pic>
      <p:sp>
        <p:nvSpPr>
          <p:cNvPr id="249" name="Google Shape;249;p29"/>
          <p:cNvSpPr txBox="1"/>
          <p:nvPr>
            <p:ph idx="4294967295" type="subTitle"/>
          </p:nvPr>
        </p:nvSpPr>
        <p:spPr>
          <a:xfrm>
            <a:off x="1973625" y="1228488"/>
            <a:ext cx="6646800" cy="527400"/>
          </a:xfrm>
          <a:prstGeom prst="rect">
            <a:avLst/>
          </a:prstGeom>
        </p:spPr>
        <p:txBody>
          <a:bodyPr anchorCtr="0" anchor="t" bIns="91425" lIns="91425" spcFirstLastPara="1" rIns="91425" wrap="square" tIns="91425">
            <a:noAutofit/>
          </a:bodyPr>
          <a:lstStyle/>
          <a:p>
            <a:pPr indent="0" lvl="0" marL="0" rtl="0" algn="l">
              <a:lnSpc>
                <a:spcPct val="80000"/>
              </a:lnSpc>
              <a:spcBef>
                <a:spcPts val="800"/>
              </a:spcBef>
              <a:spcAft>
                <a:spcPts val="0"/>
              </a:spcAft>
              <a:buNone/>
            </a:pPr>
            <a:r>
              <a:rPr b="1" lang="en">
                <a:solidFill>
                  <a:srgbClr val="6AA84F"/>
                </a:solidFill>
                <a:latin typeface="Raleway"/>
                <a:ea typeface="Raleway"/>
                <a:cs typeface="Raleway"/>
                <a:sym typeface="Raleway"/>
              </a:rPr>
              <a:t>Positive Values                                                                                                     </a:t>
            </a:r>
            <a:r>
              <a:rPr lang="en" sz="1200">
                <a:latin typeface="Arial"/>
                <a:ea typeface="Arial"/>
                <a:cs typeface="Arial"/>
                <a:sym typeface="Arial"/>
              </a:rPr>
              <a:t>Girls act ethically, honestly, and responsibly, and show concern for others.​</a:t>
            </a:r>
            <a:endParaRPr b="1" sz="1200">
              <a:solidFill>
                <a:srgbClr val="000000"/>
              </a:solidFill>
              <a:latin typeface="Arial"/>
              <a:ea typeface="Arial"/>
              <a:cs typeface="Arial"/>
              <a:sym typeface="Arial"/>
            </a:endParaRPr>
          </a:p>
        </p:txBody>
      </p:sp>
      <p:pic>
        <p:nvPicPr>
          <p:cNvPr id="250" name="Google Shape;250;p29"/>
          <p:cNvPicPr preferRelativeResize="0"/>
          <p:nvPr/>
        </p:nvPicPr>
        <p:blipFill rotWithShape="1">
          <a:blip r:embed="rId5">
            <a:alphaModFix/>
          </a:blip>
          <a:srcRect b="0" l="0" r="0" t="0"/>
          <a:stretch/>
        </p:blipFill>
        <p:spPr>
          <a:xfrm>
            <a:off x="1115775" y="1152288"/>
            <a:ext cx="817200" cy="851252"/>
          </a:xfrm>
          <a:prstGeom prst="rect">
            <a:avLst/>
          </a:prstGeom>
          <a:noFill/>
          <a:ln>
            <a:noFill/>
          </a:ln>
        </p:spPr>
      </p:pic>
      <p:sp>
        <p:nvSpPr>
          <p:cNvPr id="251" name="Google Shape;251;p29"/>
          <p:cNvSpPr txBox="1"/>
          <p:nvPr>
            <p:ph idx="4294967295" type="subTitle"/>
          </p:nvPr>
        </p:nvSpPr>
        <p:spPr>
          <a:xfrm>
            <a:off x="1983200" y="2209363"/>
            <a:ext cx="6943500" cy="527400"/>
          </a:xfrm>
          <a:prstGeom prst="rect">
            <a:avLst/>
          </a:prstGeom>
        </p:spPr>
        <p:txBody>
          <a:bodyPr anchorCtr="0" anchor="t" bIns="91425" lIns="91425" spcFirstLastPara="1" rIns="91425" wrap="square" tIns="91425">
            <a:noAutofit/>
          </a:bodyPr>
          <a:lstStyle/>
          <a:p>
            <a:pPr indent="0" lvl="0" marL="0" rtl="0" algn="l">
              <a:lnSpc>
                <a:spcPct val="80000"/>
              </a:lnSpc>
              <a:spcBef>
                <a:spcPts val="800"/>
              </a:spcBef>
              <a:spcAft>
                <a:spcPts val="0"/>
              </a:spcAft>
              <a:buNone/>
            </a:pPr>
            <a:r>
              <a:rPr b="1" lang="en">
                <a:solidFill>
                  <a:srgbClr val="674EA7"/>
                </a:solidFill>
                <a:latin typeface="Raleway"/>
                <a:ea typeface="Raleway"/>
                <a:cs typeface="Raleway"/>
                <a:sym typeface="Raleway"/>
              </a:rPr>
              <a:t>Challenge Seeking                                                                                                  </a:t>
            </a:r>
            <a:r>
              <a:rPr lang="en" sz="1200">
                <a:latin typeface="Arial"/>
                <a:ea typeface="Arial"/>
                <a:cs typeface="Arial"/>
                <a:sym typeface="Arial"/>
              </a:rPr>
              <a:t>Girls take appropriate risks, try things even if they might fail, and learn from mistakes.​</a:t>
            </a:r>
            <a:endParaRPr b="1" sz="1200">
              <a:solidFill>
                <a:srgbClr val="000000"/>
              </a:solidFill>
              <a:latin typeface="Arial"/>
              <a:ea typeface="Arial"/>
              <a:cs typeface="Arial"/>
              <a:sym typeface="Arial"/>
            </a:endParaRPr>
          </a:p>
        </p:txBody>
      </p:sp>
      <p:pic>
        <p:nvPicPr>
          <p:cNvPr id="252" name="Google Shape;252;p29"/>
          <p:cNvPicPr preferRelativeResize="0"/>
          <p:nvPr/>
        </p:nvPicPr>
        <p:blipFill rotWithShape="1">
          <a:blip r:embed="rId6">
            <a:alphaModFix/>
          </a:blip>
          <a:srcRect b="0" l="0" r="0" t="0"/>
          <a:stretch/>
        </p:blipFill>
        <p:spPr>
          <a:xfrm>
            <a:off x="1125350" y="2133163"/>
            <a:ext cx="817200" cy="851252"/>
          </a:xfrm>
          <a:prstGeom prst="rect">
            <a:avLst/>
          </a:prstGeom>
          <a:noFill/>
          <a:ln>
            <a:noFill/>
          </a:ln>
        </p:spPr>
      </p:pic>
      <p:sp>
        <p:nvSpPr>
          <p:cNvPr id="253" name="Google Shape;253;p29"/>
          <p:cNvSpPr txBox="1"/>
          <p:nvPr>
            <p:ph idx="4294967295" type="subTitle"/>
          </p:nvPr>
        </p:nvSpPr>
        <p:spPr>
          <a:xfrm>
            <a:off x="1983200" y="3133888"/>
            <a:ext cx="6943500" cy="527400"/>
          </a:xfrm>
          <a:prstGeom prst="rect">
            <a:avLst/>
          </a:prstGeom>
        </p:spPr>
        <p:txBody>
          <a:bodyPr anchorCtr="0" anchor="t" bIns="91425" lIns="91425" spcFirstLastPara="1" rIns="91425" wrap="square" tIns="91425">
            <a:noAutofit/>
          </a:bodyPr>
          <a:lstStyle/>
          <a:p>
            <a:pPr indent="0" lvl="0" marL="0" rtl="0" algn="l">
              <a:lnSpc>
                <a:spcPct val="80000"/>
              </a:lnSpc>
              <a:spcBef>
                <a:spcPts val="800"/>
              </a:spcBef>
              <a:spcAft>
                <a:spcPts val="0"/>
              </a:spcAft>
              <a:buNone/>
            </a:pPr>
            <a:r>
              <a:rPr b="1" lang="en">
                <a:solidFill>
                  <a:srgbClr val="F1C232"/>
                </a:solidFill>
                <a:latin typeface="Raleway"/>
                <a:ea typeface="Raleway"/>
                <a:cs typeface="Raleway"/>
                <a:sym typeface="Raleway"/>
              </a:rPr>
              <a:t>Healthy Relationships                                                                                             </a:t>
            </a:r>
            <a:r>
              <a:rPr lang="en" sz="1200">
                <a:latin typeface="Arial"/>
                <a:ea typeface="Arial"/>
                <a:cs typeface="Arial"/>
                <a:sym typeface="Arial"/>
              </a:rPr>
              <a:t>Girls develop and maintain healthy relationships by communicating their feelings directly and resolving conflicts constructively. </a:t>
            </a:r>
            <a:endParaRPr b="1" sz="1200">
              <a:solidFill>
                <a:srgbClr val="000000"/>
              </a:solidFill>
              <a:latin typeface="Arial"/>
              <a:ea typeface="Arial"/>
              <a:cs typeface="Arial"/>
              <a:sym typeface="Arial"/>
            </a:endParaRPr>
          </a:p>
        </p:txBody>
      </p:sp>
      <p:pic>
        <p:nvPicPr>
          <p:cNvPr id="254" name="Google Shape;254;p29"/>
          <p:cNvPicPr preferRelativeResize="0"/>
          <p:nvPr/>
        </p:nvPicPr>
        <p:blipFill rotWithShape="1">
          <a:blip r:embed="rId7">
            <a:alphaModFix/>
          </a:blip>
          <a:srcRect b="0" l="0" r="0" t="0"/>
          <a:stretch/>
        </p:blipFill>
        <p:spPr>
          <a:xfrm>
            <a:off x="1125350" y="3133888"/>
            <a:ext cx="817200" cy="851252"/>
          </a:xfrm>
          <a:prstGeom prst="rect">
            <a:avLst/>
          </a:prstGeom>
          <a:noFill/>
          <a:ln>
            <a:noFill/>
          </a:ln>
        </p:spPr>
      </p:pic>
      <p:sp>
        <p:nvSpPr>
          <p:cNvPr id="255" name="Google Shape;255;p29"/>
          <p:cNvSpPr txBox="1"/>
          <p:nvPr>
            <p:ph idx="4294967295" type="subTitle"/>
          </p:nvPr>
        </p:nvSpPr>
        <p:spPr>
          <a:xfrm>
            <a:off x="1983200" y="4134613"/>
            <a:ext cx="6943500" cy="527400"/>
          </a:xfrm>
          <a:prstGeom prst="rect">
            <a:avLst/>
          </a:prstGeom>
        </p:spPr>
        <p:txBody>
          <a:bodyPr anchorCtr="0" anchor="t" bIns="91425" lIns="91425" spcFirstLastPara="1" rIns="91425" wrap="square" tIns="91425">
            <a:noAutofit/>
          </a:bodyPr>
          <a:lstStyle/>
          <a:p>
            <a:pPr indent="0" lvl="0" marL="0" rtl="0" algn="l">
              <a:lnSpc>
                <a:spcPct val="80000"/>
              </a:lnSpc>
              <a:spcBef>
                <a:spcPts val="800"/>
              </a:spcBef>
              <a:spcAft>
                <a:spcPts val="0"/>
              </a:spcAft>
              <a:buNone/>
            </a:pPr>
            <a:r>
              <a:rPr b="1" lang="en">
                <a:solidFill>
                  <a:srgbClr val="6AA84F"/>
                </a:solidFill>
                <a:latin typeface="Raleway"/>
                <a:ea typeface="Raleway"/>
                <a:cs typeface="Raleway"/>
                <a:sym typeface="Raleway"/>
              </a:rPr>
              <a:t>Community Problem Solving  </a:t>
            </a:r>
            <a:r>
              <a:rPr b="1" lang="en">
                <a:solidFill>
                  <a:srgbClr val="F1C232"/>
                </a:solidFill>
                <a:latin typeface="Raleway"/>
                <a:ea typeface="Raleway"/>
                <a:cs typeface="Raleway"/>
                <a:sym typeface="Raleway"/>
              </a:rPr>
              <a:t>                                                                                          </a:t>
            </a:r>
            <a:r>
              <a:rPr lang="en" sz="1200">
                <a:latin typeface="Arial"/>
                <a:ea typeface="Arial"/>
                <a:cs typeface="Arial"/>
                <a:sym typeface="Arial"/>
              </a:rPr>
              <a:t>Girls desire to contribute to the world in purposeful and meaningful ways, learn how to identify problems in the community, and create action plans to solve them. </a:t>
            </a:r>
            <a:endParaRPr b="1" sz="1200">
              <a:solidFill>
                <a:srgbClr val="000000"/>
              </a:solidFill>
              <a:latin typeface="Arial"/>
              <a:ea typeface="Arial"/>
              <a:cs typeface="Arial"/>
              <a:sym typeface="Arial"/>
            </a:endParaRPr>
          </a:p>
        </p:txBody>
      </p:sp>
      <p:pic>
        <p:nvPicPr>
          <p:cNvPr id="256" name="Google Shape;256;p29"/>
          <p:cNvPicPr preferRelativeResize="0"/>
          <p:nvPr/>
        </p:nvPicPr>
        <p:blipFill rotWithShape="1">
          <a:blip r:embed="rId8">
            <a:alphaModFix/>
          </a:blip>
          <a:srcRect b="0" l="0" r="0" t="0"/>
          <a:stretch/>
        </p:blipFill>
        <p:spPr>
          <a:xfrm>
            <a:off x="1125350" y="4134613"/>
            <a:ext cx="817200" cy="85125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74EA7"/>
        </a:solidFill>
      </p:bgPr>
    </p:bg>
    <p:spTree>
      <p:nvGrpSpPr>
        <p:cNvPr id="260" name="Shape 260"/>
        <p:cNvGrpSpPr/>
        <p:nvPr/>
      </p:nvGrpSpPr>
      <p:grpSpPr>
        <a:xfrm>
          <a:off x="0" y="0"/>
          <a:ext cx="0" cy="0"/>
          <a:chOff x="0" y="0"/>
          <a:chExt cx="0" cy="0"/>
        </a:xfrm>
      </p:grpSpPr>
      <p:sp>
        <p:nvSpPr>
          <p:cNvPr id="261" name="Google Shape;261;p30"/>
          <p:cNvSpPr/>
          <p:nvPr/>
        </p:nvSpPr>
        <p:spPr>
          <a:xfrm>
            <a:off x="-3075" y="-6125"/>
            <a:ext cx="5981700" cy="5159131"/>
          </a:xfrm>
          <a:custGeom>
            <a:rect b="b" l="l" r="r" t="t"/>
            <a:pathLst>
              <a:path extrusionOk="0" h="205359" w="239268">
                <a:moveTo>
                  <a:pt x="0" y="0"/>
                </a:moveTo>
                <a:lnTo>
                  <a:pt x="0" y="205359"/>
                </a:lnTo>
                <a:lnTo>
                  <a:pt x="239268" y="205359"/>
                </a:lnTo>
                <a:lnTo>
                  <a:pt x="103632" y="0"/>
                </a:lnTo>
                <a:close/>
              </a:path>
            </a:pathLst>
          </a:custGeom>
          <a:solidFill>
            <a:srgbClr val="FFF2CC"/>
          </a:solidFill>
          <a:ln>
            <a:noFill/>
          </a:ln>
        </p:spPr>
      </p:sp>
      <p:grpSp>
        <p:nvGrpSpPr>
          <p:cNvPr id="262" name="Google Shape;262;p30"/>
          <p:cNvGrpSpPr/>
          <p:nvPr/>
        </p:nvGrpSpPr>
        <p:grpSpPr>
          <a:xfrm>
            <a:off x="7767371" y="8226"/>
            <a:ext cx="930320" cy="2560506"/>
            <a:chOff x="-1435027" y="1362018"/>
            <a:chExt cx="944104" cy="2598443"/>
          </a:xfrm>
        </p:grpSpPr>
        <p:sp>
          <p:nvSpPr>
            <p:cNvPr id="263" name="Google Shape;263;p30"/>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30"/>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30"/>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30"/>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30"/>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30"/>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30"/>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30"/>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30"/>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30"/>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30"/>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30"/>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30"/>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30"/>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30"/>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30"/>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30"/>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30"/>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30"/>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30"/>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30"/>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30"/>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5" name="Google Shape;285;p30"/>
          <p:cNvGrpSpPr/>
          <p:nvPr/>
        </p:nvGrpSpPr>
        <p:grpSpPr>
          <a:xfrm>
            <a:off x="7812965" y="3632653"/>
            <a:ext cx="839145" cy="1510854"/>
            <a:chOff x="-1449485" y="3330463"/>
            <a:chExt cx="839145" cy="1510854"/>
          </a:xfrm>
        </p:grpSpPr>
        <p:sp>
          <p:nvSpPr>
            <p:cNvPr id="286" name="Google Shape;286;p30"/>
            <p:cNvSpPr/>
            <p:nvPr/>
          </p:nvSpPr>
          <p:spPr>
            <a:xfrm>
              <a:off x="-1132920" y="3598363"/>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30"/>
            <p:cNvSpPr/>
            <p:nvPr/>
          </p:nvSpPr>
          <p:spPr>
            <a:xfrm>
              <a:off x="-1132920" y="3864102"/>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30"/>
            <p:cNvSpPr/>
            <p:nvPr/>
          </p:nvSpPr>
          <p:spPr>
            <a:xfrm>
              <a:off x="-1132920" y="4129840"/>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30"/>
            <p:cNvSpPr/>
            <p:nvPr/>
          </p:nvSpPr>
          <p:spPr>
            <a:xfrm>
              <a:off x="-1132920" y="4395578"/>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30"/>
            <p:cNvSpPr/>
            <p:nvPr/>
          </p:nvSpPr>
          <p:spPr>
            <a:xfrm>
              <a:off x="-1132920" y="4661316"/>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30"/>
            <p:cNvSpPr/>
            <p:nvPr/>
          </p:nvSpPr>
          <p:spPr>
            <a:xfrm>
              <a:off x="-1449485" y="3863627"/>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30"/>
            <p:cNvSpPr/>
            <p:nvPr/>
          </p:nvSpPr>
          <p:spPr>
            <a:xfrm>
              <a:off x="-1449485" y="4129365"/>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30"/>
            <p:cNvSpPr/>
            <p:nvPr/>
          </p:nvSpPr>
          <p:spPr>
            <a:xfrm>
              <a:off x="-1449485" y="4395104"/>
              <a:ext cx="207900" cy="1800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30"/>
            <p:cNvSpPr/>
            <p:nvPr/>
          </p:nvSpPr>
          <p:spPr>
            <a:xfrm>
              <a:off x="-1449485" y="4660842"/>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30"/>
            <p:cNvSpPr/>
            <p:nvPr/>
          </p:nvSpPr>
          <p:spPr>
            <a:xfrm>
              <a:off x="-818240" y="3330463"/>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30"/>
            <p:cNvSpPr/>
            <p:nvPr/>
          </p:nvSpPr>
          <p:spPr>
            <a:xfrm>
              <a:off x="-818240" y="3596201"/>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30"/>
            <p:cNvSpPr/>
            <p:nvPr/>
          </p:nvSpPr>
          <p:spPr>
            <a:xfrm>
              <a:off x="-818240" y="3861939"/>
              <a:ext cx="207900" cy="1800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30"/>
            <p:cNvSpPr/>
            <p:nvPr/>
          </p:nvSpPr>
          <p:spPr>
            <a:xfrm>
              <a:off x="-818240" y="4127678"/>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30"/>
            <p:cNvSpPr/>
            <p:nvPr/>
          </p:nvSpPr>
          <p:spPr>
            <a:xfrm>
              <a:off x="-818240" y="4393416"/>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30"/>
            <p:cNvSpPr/>
            <p:nvPr/>
          </p:nvSpPr>
          <p:spPr>
            <a:xfrm>
              <a:off x="-818240" y="4659154"/>
              <a:ext cx="207900" cy="1800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1" name="Google Shape;301;p30"/>
          <p:cNvSpPr txBox="1"/>
          <p:nvPr>
            <p:ph idx="4294967295" type="title"/>
          </p:nvPr>
        </p:nvSpPr>
        <p:spPr>
          <a:xfrm>
            <a:off x="518850" y="331525"/>
            <a:ext cx="3456300" cy="1345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600">
                <a:solidFill>
                  <a:srgbClr val="FF0000"/>
                </a:solidFill>
              </a:rPr>
              <a:t>Girl Scout Promise</a:t>
            </a:r>
            <a:endParaRPr sz="5000">
              <a:solidFill>
                <a:srgbClr val="11323B"/>
              </a:solidFill>
            </a:endParaRPr>
          </a:p>
        </p:txBody>
      </p:sp>
      <p:pic>
        <p:nvPicPr>
          <p:cNvPr id="302" name="Google Shape;302;p30"/>
          <p:cNvPicPr preferRelativeResize="0"/>
          <p:nvPr/>
        </p:nvPicPr>
        <p:blipFill rotWithShape="1">
          <a:blip r:embed="rId3">
            <a:alphaModFix/>
          </a:blip>
          <a:srcRect b="3104" l="0" r="0" t="3095"/>
          <a:stretch/>
        </p:blipFill>
        <p:spPr>
          <a:xfrm flipH="1">
            <a:off x="203115" y="1456277"/>
            <a:ext cx="3943573" cy="3697124"/>
          </a:xfrm>
          <a:prstGeom prst="rect">
            <a:avLst/>
          </a:prstGeom>
          <a:noFill/>
          <a:ln>
            <a:noFill/>
          </a:ln>
        </p:spPr>
      </p:pic>
      <p:sp>
        <p:nvSpPr>
          <p:cNvPr id="303" name="Google Shape;303;p30"/>
          <p:cNvSpPr txBox="1"/>
          <p:nvPr/>
        </p:nvSpPr>
        <p:spPr>
          <a:xfrm>
            <a:off x="491900" y="2225175"/>
            <a:ext cx="3252600" cy="1612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rgbClr val="F3F3F3"/>
              </a:solidFill>
              <a:latin typeface="Economica"/>
              <a:ea typeface="Economica"/>
              <a:cs typeface="Economica"/>
              <a:sym typeface="Economica"/>
            </a:endParaRPr>
          </a:p>
          <a:p>
            <a:pPr indent="0" lvl="0" marL="0" marR="0" rtl="0" algn="ctr">
              <a:lnSpc>
                <a:spcPct val="100000"/>
              </a:lnSpc>
              <a:spcBef>
                <a:spcPts val="0"/>
              </a:spcBef>
              <a:spcAft>
                <a:spcPts val="0"/>
              </a:spcAft>
              <a:buClr>
                <a:srgbClr val="000000"/>
              </a:buClr>
              <a:buSzPts val="1400"/>
              <a:buFont typeface="Arial"/>
              <a:buNone/>
            </a:pPr>
            <a:r>
              <a:rPr i="1" lang="en" sz="1800" u="none" cap="none" strike="noStrike">
                <a:solidFill>
                  <a:srgbClr val="F3F3F3"/>
                </a:solidFill>
                <a:latin typeface="Economica"/>
                <a:ea typeface="Economica"/>
                <a:cs typeface="Economica"/>
                <a:sym typeface="Economica"/>
              </a:rPr>
              <a:t>On my honor, I will try:</a:t>
            </a:r>
            <a:endParaRPr i="1" sz="1800" u="none" cap="none" strike="noStrike">
              <a:solidFill>
                <a:srgbClr val="F3F3F3"/>
              </a:solidFill>
              <a:latin typeface="Economica"/>
              <a:ea typeface="Economica"/>
              <a:cs typeface="Economica"/>
              <a:sym typeface="Economica"/>
            </a:endParaRPr>
          </a:p>
          <a:p>
            <a:pPr indent="0" lvl="0" marL="0" marR="0" rtl="0" algn="ctr">
              <a:lnSpc>
                <a:spcPct val="100000"/>
              </a:lnSpc>
              <a:spcBef>
                <a:spcPts val="0"/>
              </a:spcBef>
              <a:spcAft>
                <a:spcPts val="0"/>
              </a:spcAft>
              <a:buClr>
                <a:srgbClr val="000000"/>
              </a:buClr>
              <a:buSzPts val="1400"/>
              <a:buFont typeface="Arial"/>
              <a:buNone/>
            </a:pPr>
            <a:r>
              <a:rPr i="0" lang="en" sz="1800" u="none" cap="none" strike="noStrike">
                <a:solidFill>
                  <a:srgbClr val="F3F3F3"/>
                </a:solidFill>
                <a:latin typeface="Economica"/>
                <a:ea typeface="Economica"/>
                <a:cs typeface="Economica"/>
                <a:sym typeface="Economica"/>
              </a:rPr>
              <a:t>To serve God and my country,</a:t>
            </a:r>
            <a:endParaRPr i="0" sz="1800" u="none" cap="none" strike="noStrike">
              <a:solidFill>
                <a:srgbClr val="F3F3F3"/>
              </a:solidFill>
              <a:latin typeface="Economica"/>
              <a:ea typeface="Economica"/>
              <a:cs typeface="Economica"/>
              <a:sym typeface="Economica"/>
            </a:endParaRPr>
          </a:p>
          <a:p>
            <a:pPr indent="0" lvl="0" marL="0" marR="0" rtl="0" algn="ctr">
              <a:lnSpc>
                <a:spcPct val="100000"/>
              </a:lnSpc>
              <a:spcBef>
                <a:spcPts val="0"/>
              </a:spcBef>
              <a:spcAft>
                <a:spcPts val="0"/>
              </a:spcAft>
              <a:buClr>
                <a:srgbClr val="000000"/>
              </a:buClr>
              <a:buSzPts val="1400"/>
              <a:buFont typeface="Arial"/>
              <a:buNone/>
            </a:pPr>
            <a:r>
              <a:rPr i="0" lang="en" sz="1800" u="none" cap="none" strike="noStrike">
                <a:solidFill>
                  <a:srgbClr val="F3F3F3"/>
                </a:solidFill>
                <a:latin typeface="Economica"/>
                <a:ea typeface="Economica"/>
                <a:cs typeface="Economica"/>
                <a:sym typeface="Economica"/>
              </a:rPr>
              <a:t>To help people at all times, </a:t>
            </a:r>
            <a:endParaRPr i="0" sz="1800" u="none" cap="none" strike="noStrike">
              <a:solidFill>
                <a:srgbClr val="F3F3F3"/>
              </a:solidFill>
              <a:latin typeface="Economica"/>
              <a:ea typeface="Economica"/>
              <a:cs typeface="Economica"/>
              <a:sym typeface="Economica"/>
            </a:endParaRPr>
          </a:p>
          <a:p>
            <a:pPr indent="0" lvl="0" marL="0" marR="0" rtl="0" algn="ctr">
              <a:lnSpc>
                <a:spcPct val="100000"/>
              </a:lnSpc>
              <a:spcBef>
                <a:spcPts val="0"/>
              </a:spcBef>
              <a:spcAft>
                <a:spcPts val="0"/>
              </a:spcAft>
              <a:buClr>
                <a:srgbClr val="000000"/>
              </a:buClr>
              <a:buSzPts val="1400"/>
              <a:buFont typeface="Arial"/>
              <a:buNone/>
            </a:pPr>
            <a:r>
              <a:rPr i="0" lang="en" sz="1800" u="none" cap="none" strike="noStrike">
                <a:solidFill>
                  <a:srgbClr val="F3F3F3"/>
                </a:solidFill>
                <a:latin typeface="Economica"/>
                <a:ea typeface="Economica"/>
                <a:cs typeface="Economica"/>
                <a:sym typeface="Economica"/>
              </a:rPr>
              <a:t>And to live by the </a:t>
            </a:r>
            <a:endParaRPr i="0" sz="1800" u="none" cap="none" strike="noStrike">
              <a:solidFill>
                <a:srgbClr val="F3F3F3"/>
              </a:solidFill>
              <a:latin typeface="Economica"/>
              <a:ea typeface="Economica"/>
              <a:cs typeface="Economica"/>
              <a:sym typeface="Economica"/>
            </a:endParaRPr>
          </a:p>
          <a:p>
            <a:pPr indent="0" lvl="0" marL="0" marR="0" rtl="0" algn="ctr">
              <a:lnSpc>
                <a:spcPct val="100000"/>
              </a:lnSpc>
              <a:spcBef>
                <a:spcPts val="0"/>
              </a:spcBef>
              <a:spcAft>
                <a:spcPts val="0"/>
              </a:spcAft>
              <a:buClr>
                <a:srgbClr val="000000"/>
              </a:buClr>
              <a:buSzPts val="1400"/>
              <a:buFont typeface="Arial"/>
              <a:buNone/>
            </a:pPr>
            <a:r>
              <a:rPr i="0" lang="en" sz="1800" u="none" cap="none" strike="noStrike">
                <a:solidFill>
                  <a:srgbClr val="F3F3F3"/>
                </a:solidFill>
                <a:latin typeface="Economica"/>
                <a:ea typeface="Economica"/>
                <a:cs typeface="Economica"/>
                <a:sym typeface="Economica"/>
              </a:rPr>
              <a:t>Girl Scout Law.</a:t>
            </a:r>
            <a:endParaRPr i="0" sz="1800" u="none" cap="none" strike="noStrike">
              <a:solidFill>
                <a:srgbClr val="F3F3F3"/>
              </a:solidFill>
              <a:latin typeface="Economica"/>
              <a:ea typeface="Economica"/>
              <a:cs typeface="Economica"/>
              <a:sym typeface="Economica"/>
            </a:endParaRPr>
          </a:p>
        </p:txBody>
      </p:sp>
      <p:pic>
        <p:nvPicPr>
          <p:cNvPr id="304" name="Google Shape;304;p30"/>
          <p:cNvPicPr preferRelativeResize="0"/>
          <p:nvPr/>
        </p:nvPicPr>
        <p:blipFill rotWithShape="1">
          <a:blip r:embed="rId4">
            <a:alphaModFix/>
          </a:blip>
          <a:srcRect b="0" l="0" r="0" t="0"/>
          <a:stretch/>
        </p:blipFill>
        <p:spPr>
          <a:xfrm>
            <a:off x="2803348" y="3326583"/>
            <a:ext cx="1343352" cy="1343352"/>
          </a:xfrm>
          <a:prstGeom prst="rect">
            <a:avLst/>
          </a:prstGeom>
          <a:noFill/>
          <a:ln>
            <a:noFill/>
          </a:ln>
        </p:spPr>
      </p:pic>
      <p:pic>
        <p:nvPicPr>
          <p:cNvPr descr="Sisters Madison and Samantha say and sign the Girl Scout Promise." id="305" name="Google Shape;305;p30" title="Girl Scout Promise in Sign Language">
            <a:hlinkClick r:id="rId5"/>
          </p:cNvPr>
          <p:cNvPicPr preferRelativeResize="0"/>
          <p:nvPr/>
        </p:nvPicPr>
        <p:blipFill>
          <a:blip r:embed="rId6">
            <a:alphaModFix/>
          </a:blip>
          <a:stretch>
            <a:fillRect/>
          </a:stretch>
        </p:blipFill>
        <p:spPr>
          <a:xfrm>
            <a:off x="4214663" y="858938"/>
            <a:ext cx="4572000" cy="3429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309" name="Shape 309"/>
        <p:cNvGrpSpPr/>
        <p:nvPr/>
      </p:nvGrpSpPr>
      <p:grpSpPr>
        <a:xfrm>
          <a:off x="0" y="0"/>
          <a:ext cx="0" cy="0"/>
          <a:chOff x="0" y="0"/>
          <a:chExt cx="0" cy="0"/>
        </a:xfrm>
      </p:grpSpPr>
      <p:sp>
        <p:nvSpPr>
          <p:cNvPr id="310" name="Google Shape;310;p31"/>
          <p:cNvSpPr txBox="1"/>
          <p:nvPr>
            <p:ph idx="4294967295" type="title"/>
          </p:nvPr>
        </p:nvSpPr>
        <p:spPr>
          <a:xfrm>
            <a:off x="459575" y="360725"/>
            <a:ext cx="7417500" cy="93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solidFill>
                  <a:srgbClr val="FF0000"/>
                </a:solidFill>
              </a:rPr>
              <a:t>Girl Scout Law</a:t>
            </a:r>
            <a:endParaRPr sz="3600">
              <a:solidFill>
                <a:srgbClr val="FF0000"/>
              </a:solidFill>
            </a:endParaRPr>
          </a:p>
        </p:txBody>
      </p:sp>
      <p:sp>
        <p:nvSpPr>
          <p:cNvPr id="311" name="Google Shape;311;p31"/>
          <p:cNvSpPr txBox="1"/>
          <p:nvPr>
            <p:ph idx="4294967295" type="body"/>
          </p:nvPr>
        </p:nvSpPr>
        <p:spPr>
          <a:xfrm>
            <a:off x="459575" y="1075650"/>
            <a:ext cx="3538500" cy="1492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sz="1600">
                <a:solidFill>
                  <a:srgbClr val="000000"/>
                </a:solidFill>
                <a:latin typeface="Arial"/>
                <a:ea typeface="Arial"/>
                <a:cs typeface="Arial"/>
                <a:sym typeface="Arial"/>
              </a:rPr>
              <a:t>I will do my best to be                       </a:t>
            </a:r>
            <a:r>
              <a:rPr lang="en" sz="1600">
                <a:solidFill>
                  <a:srgbClr val="000000"/>
                </a:solidFill>
                <a:latin typeface="Arial"/>
                <a:ea typeface="Arial"/>
                <a:cs typeface="Arial"/>
                <a:sym typeface="Arial"/>
              </a:rPr>
              <a:t>honest and fair                                             friendly and helpful,                            considerate and caring,                courageous and strong, and           responsible for what I say and do,     </a:t>
            </a:r>
            <a:r>
              <a:rPr i="1" lang="en" sz="1600">
                <a:solidFill>
                  <a:srgbClr val="000000"/>
                </a:solidFill>
                <a:latin typeface="Arial"/>
                <a:ea typeface="Arial"/>
                <a:cs typeface="Arial"/>
                <a:sym typeface="Arial"/>
              </a:rPr>
              <a:t>and to </a:t>
            </a:r>
            <a:r>
              <a:rPr lang="en" sz="1600">
                <a:solidFill>
                  <a:srgbClr val="000000"/>
                </a:solidFill>
                <a:latin typeface="Arial"/>
                <a:ea typeface="Arial"/>
                <a:cs typeface="Arial"/>
                <a:sym typeface="Arial"/>
              </a:rPr>
              <a:t>                                                 respect myself and others,                respect authority,                                   use resources wisely,                            make the world a better place, and    to be a sister to every Girl Scout.</a:t>
            </a:r>
            <a:endParaRPr sz="1600">
              <a:solidFill>
                <a:srgbClr val="000000"/>
              </a:solidFill>
              <a:latin typeface="Arial"/>
              <a:ea typeface="Arial"/>
              <a:cs typeface="Arial"/>
              <a:sym typeface="Arial"/>
            </a:endParaRPr>
          </a:p>
        </p:txBody>
      </p:sp>
      <p:pic>
        <p:nvPicPr>
          <p:cNvPr id="312" name="Google Shape;312;p31"/>
          <p:cNvPicPr preferRelativeResize="0"/>
          <p:nvPr/>
        </p:nvPicPr>
        <p:blipFill rotWithShape="1">
          <a:blip r:embed="rId3">
            <a:alphaModFix/>
          </a:blip>
          <a:srcRect b="3104" l="0" r="0" t="3095"/>
          <a:stretch/>
        </p:blipFill>
        <p:spPr>
          <a:xfrm flipH="1">
            <a:off x="4311774" y="424112"/>
            <a:ext cx="4581726" cy="429527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74EA7"/>
        </a:solidFill>
      </p:bgPr>
    </p:bg>
    <p:spTree>
      <p:nvGrpSpPr>
        <p:cNvPr id="316" name="Shape 316"/>
        <p:cNvGrpSpPr/>
        <p:nvPr/>
      </p:nvGrpSpPr>
      <p:grpSpPr>
        <a:xfrm>
          <a:off x="0" y="0"/>
          <a:ext cx="0" cy="0"/>
          <a:chOff x="0" y="0"/>
          <a:chExt cx="0" cy="0"/>
        </a:xfrm>
      </p:grpSpPr>
      <p:pic>
        <p:nvPicPr>
          <p:cNvPr id="317" name="Google Shape;317;p32"/>
          <p:cNvPicPr preferRelativeResize="0"/>
          <p:nvPr/>
        </p:nvPicPr>
        <p:blipFill rotWithShape="1">
          <a:blip r:embed="rId3">
            <a:alphaModFix/>
          </a:blip>
          <a:srcRect b="0" l="20707" r="20713" t="0"/>
          <a:stretch/>
        </p:blipFill>
        <p:spPr>
          <a:xfrm>
            <a:off x="518850" y="1760675"/>
            <a:ext cx="1653573" cy="2405999"/>
          </a:xfrm>
          <a:prstGeom prst="rect">
            <a:avLst/>
          </a:prstGeom>
          <a:noFill/>
          <a:ln>
            <a:noFill/>
          </a:ln>
        </p:spPr>
      </p:pic>
      <p:sp>
        <p:nvSpPr>
          <p:cNvPr id="318" name="Google Shape;318;p32"/>
          <p:cNvSpPr txBox="1"/>
          <p:nvPr>
            <p:ph idx="4294967295" type="title"/>
          </p:nvPr>
        </p:nvSpPr>
        <p:spPr>
          <a:xfrm>
            <a:off x="518850" y="331525"/>
            <a:ext cx="8135100" cy="1408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600">
                <a:solidFill>
                  <a:srgbClr val="FFF2CC"/>
                </a:solidFill>
              </a:rPr>
              <a:t>Babysitter Badge</a:t>
            </a:r>
            <a:endParaRPr sz="3900">
              <a:solidFill>
                <a:srgbClr val="FFF2CC"/>
              </a:solidFill>
            </a:endParaRPr>
          </a:p>
        </p:txBody>
      </p:sp>
      <p:sp>
        <p:nvSpPr>
          <p:cNvPr id="319" name="Google Shape;319;p32"/>
          <p:cNvSpPr txBox="1"/>
          <p:nvPr>
            <p:ph idx="4294967295" type="body"/>
          </p:nvPr>
        </p:nvSpPr>
        <p:spPr>
          <a:xfrm>
            <a:off x="2647950" y="1997875"/>
            <a:ext cx="5771400" cy="2042100"/>
          </a:xfrm>
          <a:prstGeom prst="rect">
            <a:avLst/>
          </a:prstGeom>
          <a:noFill/>
          <a:ln>
            <a:noFill/>
          </a:ln>
        </p:spPr>
        <p:txBody>
          <a:bodyPr anchorCtr="0" anchor="t" bIns="34275" lIns="68575" spcFirstLastPara="1" rIns="68575" wrap="square" tIns="34275">
            <a:noAutofit/>
          </a:bodyPr>
          <a:lstStyle/>
          <a:p>
            <a:pPr indent="-342900" lvl="0" marL="457200" rtl="0" algn="l">
              <a:lnSpc>
                <a:spcPct val="80000"/>
              </a:lnSpc>
              <a:spcBef>
                <a:spcPts val="0"/>
              </a:spcBef>
              <a:spcAft>
                <a:spcPts val="0"/>
              </a:spcAft>
              <a:buClr>
                <a:srgbClr val="FFFFFF"/>
              </a:buClr>
              <a:buSzPts val="1800"/>
              <a:buFont typeface="Arial"/>
              <a:buChar char="●"/>
            </a:pPr>
            <a:r>
              <a:rPr lang="en">
                <a:solidFill>
                  <a:srgbClr val="FFFFFF"/>
                </a:solidFill>
                <a:latin typeface="Arial"/>
                <a:ea typeface="Arial"/>
                <a:cs typeface="Arial"/>
                <a:sym typeface="Arial"/>
              </a:rPr>
              <a:t>Prime age to get started babysitting is 12 years old</a:t>
            </a:r>
            <a:endParaRPr>
              <a:solidFill>
                <a:srgbClr val="FFFFFF"/>
              </a:solidFill>
              <a:latin typeface="Arial"/>
              <a:ea typeface="Arial"/>
              <a:cs typeface="Arial"/>
              <a:sym typeface="Arial"/>
            </a:endParaRPr>
          </a:p>
          <a:p>
            <a:pPr indent="0" lvl="0" marL="457200" rtl="0" algn="l">
              <a:lnSpc>
                <a:spcPct val="80000"/>
              </a:lnSpc>
              <a:spcBef>
                <a:spcPts val="0"/>
              </a:spcBef>
              <a:spcAft>
                <a:spcPts val="0"/>
              </a:spcAft>
              <a:buNone/>
            </a:pPr>
            <a:r>
              <a:rPr lang="en">
                <a:solidFill>
                  <a:srgbClr val="FFFFFF"/>
                </a:solidFill>
                <a:latin typeface="Arial"/>
                <a:ea typeface="Arial"/>
                <a:cs typeface="Arial"/>
                <a:sym typeface="Arial"/>
              </a:rPr>
              <a:t> ​</a:t>
            </a:r>
            <a:endParaRPr>
              <a:solidFill>
                <a:srgbClr val="FFFFFF"/>
              </a:solidFill>
              <a:latin typeface="Arial"/>
              <a:ea typeface="Arial"/>
              <a:cs typeface="Arial"/>
              <a:sym typeface="Arial"/>
            </a:endParaRPr>
          </a:p>
          <a:p>
            <a:pPr indent="-342900" lvl="0" marL="457200" rtl="0" algn="l">
              <a:lnSpc>
                <a:spcPct val="80000"/>
              </a:lnSpc>
              <a:spcBef>
                <a:spcPts val="0"/>
              </a:spcBef>
              <a:spcAft>
                <a:spcPts val="0"/>
              </a:spcAft>
              <a:buClr>
                <a:srgbClr val="FFFFFF"/>
              </a:buClr>
              <a:buSzPts val="1800"/>
              <a:buFont typeface="Arial"/>
              <a:buChar char="●"/>
            </a:pPr>
            <a:r>
              <a:rPr lang="en">
                <a:solidFill>
                  <a:srgbClr val="FFFFFF"/>
                </a:solidFill>
                <a:latin typeface="Arial"/>
                <a:ea typeface="Arial"/>
                <a:cs typeface="Arial"/>
                <a:sym typeface="Arial"/>
              </a:rPr>
              <a:t>Most parents won’t allow anyone younger than              12 to babysit small kids ​</a:t>
            </a:r>
            <a:endParaRPr>
              <a:solidFill>
                <a:srgbClr val="FFFFFF"/>
              </a:solidFill>
              <a:latin typeface="Arial"/>
              <a:ea typeface="Arial"/>
              <a:cs typeface="Arial"/>
              <a:sym typeface="Arial"/>
            </a:endParaRPr>
          </a:p>
          <a:p>
            <a:pPr indent="0" lvl="0" marL="457200" rtl="0" algn="l">
              <a:spcBef>
                <a:spcPts val="0"/>
              </a:spcBef>
              <a:spcAft>
                <a:spcPts val="0"/>
              </a:spcAft>
              <a:buNone/>
            </a:pPr>
            <a:r>
              <a:t/>
            </a:r>
            <a:endParaRPr>
              <a:solidFill>
                <a:srgbClr val="FFFFFF"/>
              </a:solidFill>
              <a:latin typeface="Arial"/>
              <a:ea typeface="Arial"/>
              <a:cs typeface="Arial"/>
              <a:sym typeface="Arial"/>
            </a:endParaRPr>
          </a:p>
          <a:p>
            <a:pPr indent="-342900" lvl="0" marL="457200" rtl="0" algn="l">
              <a:spcBef>
                <a:spcPts val="0"/>
              </a:spcBef>
              <a:spcAft>
                <a:spcPts val="0"/>
              </a:spcAft>
              <a:buClr>
                <a:srgbClr val="FFFFFF"/>
              </a:buClr>
              <a:buSzPts val="1800"/>
              <a:buFont typeface="Arial"/>
              <a:buChar char="●"/>
            </a:pPr>
            <a:r>
              <a:rPr lang="en">
                <a:solidFill>
                  <a:srgbClr val="FFFFFF"/>
                </a:solidFill>
                <a:latin typeface="Arial"/>
                <a:ea typeface="Arial"/>
                <a:cs typeface="Arial"/>
                <a:sym typeface="Arial"/>
              </a:rPr>
              <a:t>“Children are apt to live up to what you believe of them”​ </a:t>
            </a:r>
            <a:r>
              <a:rPr i="1" lang="en" sz="1400">
                <a:solidFill>
                  <a:srgbClr val="FFFFFF"/>
                </a:solidFill>
                <a:latin typeface="Arial"/>
                <a:ea typeface="Arial"/>
                <a:cs typeface="Arial"/>
                <a:sym typeface="Arial"/>
              </a:rPr>
              <a:t>- Lady Bird Johnson, former First Lady</a:t>
            </a:r>
            <a:endParaRPr i="1" sz="1400">
              <a:solidFill>
                <a:srgbClr val="FFFFFF"/>
              </a:solidFill>
              <a:latin typeface="Arial"/>
              <a:ea typeface="Arial"/>
              <a:cs typeface="Arial"/>
              <a:sym typeface="Arial"/>
            </a:endParaRPr>
          </a:p>
        </p:txBody>
      </p:sp>
      <p:pic>
        <p:nvPicPr>
          <p:cNvPr id="320" name="Google Shape;320;p32"/>
          <p:cNvPicPr preferRelativeResize="0"/>
          <p:nvPr/>
        </p:nvPicPr>
        <p:blipFill rotWithShape="1">
          <a:blip r:embed="rId4">
            <a:alphaModFix/>
          </a:blip>
          <a:srcRect b="3104" l="0" r="0" t="3095"/>
          <a:stretch/>
        </p:blipFill>
        <p:spPr>
          <a:xfrm flipH="1">
            <a:off x="1788850" y="3818075"/>
            <a:ext cx="515451" cy="483224"/>
          </a:xfrm>
          <a:prstGeom prst="rect">
            <a:avLst/>
          </a:prstGeom>
          <a:noFill/>
          <a:ln>
            <a:noFill/>
          </a:ln>
        </p:spPr>
      </p:pic>
      <p:grpSp>
        <p:nvGrpSpPr>
          <p:cNvPr id="321" name="Google Shape;321;p32"/>
          <p:cNvGrpSpPr/>
          <p:nvPr/>
        </p:nvGrpSpPr>
        <p:grpSpPr>
          <a:xfrm>
            <a:off x="6821488" y="191878"/>
            <a:ext cx="2328000" cy="710375"/>
            <a:chOff x="6821488" y="4154278"/>
            <a:chExt cx="2328000" cy="710375"/>
          </a:xfrm>
        </p:grpSpPr>
        <p:sp>
          <p:nvSpPr>
            <p:cNvPr id="322" name="Google Shape;322;p32"/>
            <p:cNvSpPr/>
            <p:nvPr/>
          </p:nvSpPr>
          <p:spPr>
            <a:xfrm rot="-5400000">
              <a:off x="7866238" y="3348028"/>
              <a:ext cx="238500" cy="2328000"/>
            </a:xfrm>
            <a:prstGeom prst="upArrow">
              <a:avLst>
                <a:gd fmla="val 27274" name="adj1"/>
                <a:gd fmla="val 86351"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32"/>
            <p:cNvSpPr/>
            <p:nvPr/>
          </p:nvSpPr>
          <p:spPr>
            <a:xfrm rot="-5400000">
              <a:off x="8507788" y="3751078"/>
              <a:ext cx="238500" cy="1044900"/>
            </a:xfrm>
            <a:prstGeom prst="upArrow">
              <a:avLst>
                <a:gd fmla="val 27274" name="adj1"/>
                <a:gd fmla="val 86351" name="adj2"/>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32"/>
            <p:cNvSpPr/>
            <p:nvPr/>
          </p:nvSpPr>
          <p:spPr>
            <a:xfrm rot="-5400000">
              <a:off x="8325388" y="4040553"/>
              <a:ext cx="238500" cy="1409700"/>
            </a:xfrm>
            <a:prstGeom prst="upArrow">
              <a:avLst>
                <a:gd fmla="val 27274" name="adj1"/>
                <a:gd fmla="val 86351" name="adj2"/>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pic>
        <p:nvPicPr>
          <p:cNvPr id="329" name="Google Shape;329;p33"/>
          <p:cNvPicPr preferRelativeResize="0"/>
          <p:nvPr/>
        </p:nvPicPr>
        <p:blipFill rotWithShape="1">
          <a:blip r:embed="rId3">
            <a:alphaModFix/>
          </a:blip>
          <a:srcRect b="3104" l="0" r="0" t="3095"/>
          <a:stretch/>
        </p:blipFill>
        <p:spPr>
          <a:xfrm flipH="1">
            <a:off x="7567737" y="3711525"/>
            <a:ext cx="1275049" cy="1195398"/>
          </a:xfrm>
          <a:prstGeom prst="rect">
            <a:avLst/>
          </a:prstGeom>
          <a:noFill/>
          <a:ln>
            <a:noFill/>
          </a:ln>
        </p:spPr>
      </p:pic>
      <p:sp>
        <p:nvSpPr>
          <p:cNvPr id="330" name="Google Shape;330;p33"/>
          <p:cNvSpPr/>
          <p:nvPr/>
        </p:nvSpPr>
        <p:spPr>
          <a:xfrm>
            <a:off x="4581725" y="0"/>
            <a:ext cx="4562400" cy="5143500"/>
          </a:xfrm>
          <a:prstGeom prst="rect">
            <a:avLst/>
          </a:prstGeom>
          <a:solidFill>
            <a:srgbClr val="674E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33"/>
          <p:cNvSpPr/>
          <p:nvPr/>
        </p:nvSpPr>
        <p:spPr>
          <a:xfrm>
            <a:off x="2348425" y="0"/>
            <a:ext cx="45243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33"/>
          <p:cNvSpPr txBox="1"/>
          <p:nvPr>
            <p:ph type="title"/>
          </p:nvPr>
        </p:nvSpPr>
        <p:spPr>
          <a:xfrm>
            <a:off x="367775" y="560025"/>
            <a:ext cx="5220900" cy="779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rgbClr val="FF0000"/>
                </a:solidFill>
              </a:rPr>
              <a:t>Badge Requirements</a:t>
            </a:r>
            <a:endParaRPr b="1">
              <a:solidFill>
                <a:srgbClr val="FF0000"/>
              </a:solidFill>
            </a:endParaRPr>
          </a:p>
        </p:txBody>
      </p:sp>
      <p:pic>
        <p:nvPicPr>
          <p:cNvPr id="333" name="Google Shape;333;p33"/>
          <p:cNvPicPr preferRelativeResize="0"/>
          <p:nvPr/>
        </p:nvPicPr>
        <p:blipFill rotWithShape="1">
          <a:blip r:embed="rId4">
            <a:alphaModFix/>
          </a:blip>
          <a:srcRect b="1417" l="20707" r="20713" t="4676"/>
          <a:stretch/>
        </p:blipFill>
        <p:spPr>
          <a:xfrm>
            <a:off x="4940950" y="0"/>
            <a:ext cx="3764552" cy="5143501"/>
          </a:xfrm>
          <a:prstGeom prst="rect">
            <a:avLst/>
          </a:prstGeom>
          <a:noFill/>
          <a:ln>
            <a:noFill/>
          </a:ln>
        </p:spPr>
      </p:pic>
      <p:sp>
        <p:nvSpPr>
          <p:cNvPr id="334" name="Google Shape;334;p33"/>
          <p:cNvSpPr txBox="1"/>
          <p:nvPr>
            <p:ph idx="1" type="subTitle"/>
          </p:nvPr>
        </p:nvSpPr>
        <p:spPr>
          <a:xfrm>
            <a:off x="367775" y="1339125"/>
            <a:ext cx="4790400" cy="26346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b="1" lang="en" sz="1800">
                <a:latin typeface="Arial"/>
                <a:ea typeface="Arial"/>
                <a:cs typeface="Arial"/>
                <a:sym typeface="Arial"/>
              </a:rPr>
              <a:t>Steps: ​</a:t>
            </a:r>
            <a:endParaRPr b="1" sz="1800">
              <a:latin typeface="Arial"/>
              <a:ea typeface="Arial"/>
              <a:cs typeface="Arial"/>
              <a:sym typeface="Arial"/>
            </a:endParaRPr>
          </a:p>
          <a:p>
            <a:pPr indent="-330200" lvl="0" marL="876300" rtl="0" algn="l">
              <a:lnSpc>
                <a:spcPct val="115000"/>
              </a:lnSpc>
              <a:spcBef>
                <a:spcPts val="0"/>
              </a:spcBef>
              <a:spcAft>
                <a:spcPts val="0"/>
              </a:spcAft>
              <a:buSzPts val="1600"/>
              <a:buFont typeface="Arial"/>
              <a:buAutoNum type="arabicPeriod"/>
            </a:pPr>
            <a:r>
              <a:rPr lang="en" sz="1600">
                <a:latin typeface="Arial"/>
                <a:ea typeface="Arial"/>
                <a:cs typeface="Arial"/>
                <a:sym typeface="Arial"/>
              </a:rPr>
              <a:t>Get to know how kids develop ​</a:t>
            </a:r>
            <a:endParaRPr sz="1600">
              <a:latin typeface="Arial"/>
              <a:ea typeface="Arial"/>
              <a:cs typeface="Arial"/>
              <a:sym typeface="Arial"/>
            </a:endParaRPr>
          </a:p>
          <a:p>
            <a:pPr indent="-330200" lvl="0" marL="876300" rtl="0" algn="l">
              <a:lnSpc>
                <a:spcPct val="115000"/>
              </a:lnSpc>
              <a:spcBef>
                <a:spcPts val="0"/>
              </a:spcBef>
              <a:spcAft>
                <a:spcPts val="0"/>
              </a:spcAft>
              <a:buSzPts val="1600"/>
              <a:buFont typeface="Arial"/>
              <a:buAutoNum type="arabicPeriod"/>
            </a:pPr>
            <a:r>
              <a:rPr lang="en" sz="1600">
                <a:latin typeface="Arial"/>
                <a:ea typeface="Arial"/>
                <a:cs typeface="Arial"/>
                <a:sym typeface="Arial"/>
              </a:rPr>
              <a:t>Prepare for challenges ​</a:t>
            </a:r>
            <a:endParaRPr sz="1600">
              <a:latin typeface="Arial"/>
              <a:ea typeface="Arial"/>
              <a:cs typeface="Arial"/>
              <a:sym typeface="Arial"/>
            </a:endParaRPr>
          </a:p>
          <a:p>
            <a:pPr indent="-330200" lvl="0" marL="876300" rtl="0" algn="l">
              <a:lnSpc>
                <a:spcPct val="115000"/>
              </a:lnSpc>
              <a:spcBef>
                <a:spcPts val="0"/>
              </a:spcBef>
              <a:spcAft>
                <a:spcPts val="0"/>
              </a:spcAft>
              <a:buSzPts val="1600"/>
              <a:buFont typeface="Arial"/>
              <a:buAutoNum type="arabicPeriod"/>
            </a:pPr>
            <a:r>
              <a:rPr lang="en" sz="1600">
                <a:latin typeface="Arial"/>
                <a:ea typeface="Arial"/>
                <a:cs typeface="Arial"/>
                <a:sym typeface="Arial"/>
              </a:rPr>
              <a:t>Focus on play ​</a:t>
            </a:r>
            <a:endParaRPr sz="1600">
              <a:latin typeface="Arial"/>
              <a:ea typeface="Arial"/>
              <a:cs typeface="Arial"/>
              <a:sym typeface="Arial"/>
            </a:endParaRPr>
          </a:p>
          <a:p>
            <a:pPr indent="-330200" lvl="0" marL="876300" rtl="0" algn="l">
              <a:lnSpc>
                <a:spcPct val="115000"/>
              </a:lnSpc>
              <a:spcBef>
                <a:spcPts val="0"/>
              </a:spcBef>
              <a:spcAft>
                <a:spcPts val="0"/>
              </a:spcAft>
              <a:buSzPts val="1600"/>
              <a:buFont typeface="Arial"/>
              <a:buAutoNum type="arabicPeriod"/>
            </a:pPr>
            <a:r>
              <a:rPr lang="en" sz="1600">
                <a:latin typeface="Arial"/>
                <a:ea typeface="Arial"/>
                <a:cs typeface="Arial"/>
                <a:sym typeface="Arial"/>
              </a:rPr>
              <a:t>Find potential employers​</a:t>
            </a:r>
            <a:endParaRPr sz="1600">
              <a:latin typeface="Arial"/>
              <a:ea typeface="Arial"/>
              <a:cs typeface="Arial"/>
              <a:sym typeface="Arial"/>
            </a:endParaRPr>
          </a:p>
          <a:p>
            <a:pPr indent="-342900" lvl="0" marL="876300" rtl="0" algn="l">
              <a:lnSpc>
                <a:spcPct val="115000"/>
              </a:lnSpc>
              <a:spcBef>
                <a:spcPts val="0"/>
              </a:spcBef>
              <a:spcAft>
                <a:spcPts val="0"/>
              </a:spcAft>
              <a:buSzPts val="1800"/>
              <a:buFont typeface="Arial"/>
              <a:buAutoNum type="arabicPeriod"/>
            </a:pPr>
            <a:r>
              <a:rPr lang="en" sz="1600">
                <a:latin typeface="Arial"/>
                <a:ea typeface="Arial"/>
                <a:cs typeface="Arial"/>
                <a:sym typeface="Arial"/>
              </a:rPr>
              <a:t>Practice your babysitting skills </a:t>
            </a:r>
            <a:r>
              <a:rPr lang="en" sz="1800">
                <a:latin typeface="Arial"/>
                <a:ea typeface="Arial"/>
                <a:cs typeface="Arial"/>
                <a:sym typeface="Arial"/>
              </a:rPr>
              <a:t>​</a:t>
            </a:r>
            <a:endParaRPr sz="1800">
              <a:latin typeface="Arial"/>
              <a:ea typeface="Arial"/>
              <a:cs typeface="Arial"/>
              <a:sym typeface="Arial"/>
            </a:endParaRPr>
          </a:p>
          <a:p>
            <a:pPr indent="0" lvl="0" marL="457200" rtl="0" algn="l">
              <a:lnSpc>
                <a:spcPct val="115000"/>
              </a:lnSpc>
              <a:spcBef>
                <a:spcPts val="0"/>
              </a:spcBef>
              <a:spcAft>
                <a:spcPts val="0"/>
              </a:spcAft>
              <a:buNone/>
            </a:pPr>
            <a:r>
              <a:rPr lang="en" sz="1800">
                <a:latin typeface="Arial"/>
                <a:ea typeface="Arial"/>
                <a:cs typeface="Arial"/>
                <a:sym typeface="Arial"/>
              </a:rPr>
              <a:t>​</a:t>
            </a:r>
            <a:endParaRPr sz="1800">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rPr b="1" lang="en" sz="1800">
                <a:latin typeface="Arial"/>
                <a:ea typeface="Arial"/>
                <a:cs typeface="Arial"/>
                <a:sym typeface="Arial"/>
              </a:rPr>
              <a:t>Purpose:</a:t>
            </a:r>
            <a:endParaRPr b="1" sz="1800">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rPr lang="en" sz="1600">
                <a:latin typeface="Arial"/>
                <a:ea typeface="Arial"/>
                <a:cs typeface="Arial"/>
                <a:sym typeface="Arial"/>
              </a:rPr>
              <a:t>When I’ve earned this badge, I’ll be prepared to babysit and will have tried out my skills on the job.</a:t>
            </a:r>
            <a:r>
              <a:rPr lang="en" sz="1800">
                <a:latin typeface="Arial"/>
                <a:ea typeface="Arial"/>
                <a:cs typeface="Arial"/>
                <a:sym typeface="Arial"/>
              </a:rPr>
              <a:t> </a:t>
            </a:r>
            <a:endParaRPr sz="1800">
              <a:latin typeface="Arial"/>
              <a:ea typeface="Arial"/>
              <a:cs typeface="Arial"/>
              <a:sym typeface="Arial"/>
            </a:endParaRPr>
          </a:p>
          <a:p>
            <a:pPr indent="0" lvl="0" marL="0" rtl="0" algn="l">
              <a:lnSpc>
                <a:spcPct val="90000"/>
              </a:lnSpc>
              <a:spcBef>
                <a:spcPts val="800"/>
              </a:spcBef>
              <a:spcAft>
                <a:spcPts val="0"/>
              </a:spcAft>
              <a:buClr>
                <a:schemeClr val="dk2"/>
              </a:buClr>
              <a:buSzPts val="2100"/>
              <a:buFont typeface="Arial"/>
              <a:buNone/>
            </a:pPr>
            <a:r>
              <a:t/>
            </a:r>
            <a:endParaRPr sz="1800">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74EA7"/>
        </a:solidFill>
      </p:bgPr>
    </p:bg>
    <p:spTree>
      <p:nvGrpSpPr>
        <p:cNvPr id="338" name="Shape 338"/>
        <p:cNvGrpSpPr/>
        <p:nvPr/>
      </p:nvGrpSpPr>
      <p:grpSpPr>
        <a:xfrm>
          <a:off x="0" y="0"/>
          <a:ext cx="0" cy="0"/>
          <a:chOff x="0" y="0"/>
          <a:chExt cx="0" cy="0"/>
        </a:xfrm>
      </p:grpSpPr>
      <p:pic>
        <p:nvPicPr>
          <p:cNvPr id="339" name="Google Shape;339;p34"/>
          <p:cNvPicPr preferRelativeResize="0"/>
          <p:nvPr/>
        </p:nvPicPr>
        <p:blipFill rotWithShape="1">
          <a:blip r:embed="rId3">
            <a:alphaModFix/>
          </a:blip>
          <a:srcRect b="0" l="20707" r="20713" t="0"/>
          <a:stretch/>
        </p:blipFill>
        <p:spPr>
          <a:xfrm>
            <a:off x="518850" y="1684475"/>
            <a:ext cx="1653573" cy="2405999"/>
          </a:xfrm>
          <a:prstGeom prst="rect">
            <a:avLst/>
          </a:prstGeom>
          <a:noFill/>
          <a:ln>
            <a:noFill/>
          </a:ln>
        </p:spPr>
      </p:pic>
      <p:sp>
        <p:nvSpPr>
          <p:cNvPr id="340" name="Google Shape;340;p34"/>
          <p:cNvSpPr txBox="1"/>
          <p:nvPr>
            <p:ph idx="4294967295" type="title"/>
          </p:nvPr>
        </p:nvSpPr>
        <p:spPr>
          <a:xfrm>
            <a:off x="518850" y="179125"/>
            <a:ext cx="8135100" cy="1408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600">
                <a:solidFill>
                  <a:srgbClr val="FFF2CC"/>
                </a:solidFill>
              </a:rPr>
              <a:t>Step 1:                                                                       Get to know how kids develop</a:t>
            </a:r>
            <a:endParaRPr sz="3900">
              <a:solidFill>
                <a:srgbClr val="FFF2CC"/>
              </a:solidFill>
            </a:endParaRPr>
          </a:p>
        </p:txBody>
      </p:sp>
      <p:sp>
        <p:nvSpPr>
          <p:cNvPr id="341" name="Google Shape;341;p34"/>
          <p:cNvSpPr txBox="1"/>
          <p:nvPr>
            <p:ph idx="4294967295" type="body"/>
          </p:nvPr>
        </p:nvSpPr>
        <p:spPr>
          <a:xfrm>
            <a:off x="2647950" y="1616875"/>
            <a:ext cx="6114300" cy="20421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None/>
            </a:pPr>
            <a:r>
              <a:rPr b="1" lang="en">
                <a:solidFill>
                  <a:srgbClr val="FFFFFF"/>
                </a:solidFill>
                <a:latin typeface="Arial"/>
                <a:ea typeface="Arial"/>
                <a:cs typeface="Arial"/>
                <a:sym typeface="Arial"/>
              </a:rPr>
              <a:t>Age groups:</a:t>
            </a:r>
            <a:r>
              <a:rPr lang="en">
                <a:solidFill>
                  <a:srgbClr val="FFFFFF"/>
                </a:solidFill>
                <a:latin typeface="Arial"/>
                <a:ea typeface="Arial"/>
                <a:cs typeface="Arial"/>
                <a:sym typeface="Arial"/>
              </a:rPr>
              <a:t> newborns, infants, toddlers, preschoolers, young kids (age 5-7), and older kids (8-10). ​</a:t>
            </a:r>
            <a:endParaRPr>
              <a:solidFill>
                <a:srgbClr val="FFFFFF"/>
              </a:solidFill>
              <a:latin typeface="Arial"/>
              <a:ea typeface="Arial"/>
              <a:cs typeface="Arial"/>
              <a:sym typeface="Arial"/>
            </a:endParaRPr>
          </a:p>
          <a:p>
            <a:pPr indent="0" lvl="0" marL="0" rtl="0" algn="l">
              <a:spcBef>
                <a:spcPts val="0"/>
              </a:spcBef>
              <a:spcAft>
                <a:spcPts val="0"/>
              </a:spcAft>
              <a:buNone/>
            </a:pPr>
            <a:r>
              <a:t/>
            </a:r>
            <a:endParaRPr>
              <a:solidFill>
                <a:srgbClr val="FFFFFF"/>
              </a:solidFill>
              <a:latin typeface="Arial"/>
              <a:ea typeface="Arial"/>
              <a:cs typeface="Arial"/>
              <a:sym typeface="Arial"/>
            </a:endParaRPr>
          </a:p>
          <a:p>
            <a:pPr indent="0" lvl="0" marL="0" rtl="0" algn="l">
              <a:spcBef>
                <a:spcPts val="0"/>
              </a:spcBef>
              <a:spcAft>
                <a:spcPts val="0"/>
              </a:spcAft>
              <a:buNone/>
            </a:pPr>
            <a:r>
              <a:rPr lang="en">
                <a:solidFill>
                  <a:srgbClr val="FFFFFF"/>
                </a:solidFill>
                <a:latin typeface="Arial"/>
                <a:ea typeface="Arial"/>
                <a:cs typeface="Arial"/>
                <a:sym typeface="Arial"/>
              </a:rPr>
              <a:t>Questions to keep in mind when observing kids in each age group: ​</a:t>
            </a:r>
            <a:endParaRPr>
              <a:solidFill>
                <a:srgbClr val="FFFFFF"/>
              </a:solidFill>
              <a:latin typeface="Arial"/>
              <a:ea typeface="Arial"/>
              <a:cs typeface="Arial"/>
              <a:sym typeface="Arial"/>
            </a:endParaRPr>
          </a:p>
          <a:p>
            <a:pPr indent="-342900" lvl="0" marL="876300" rtl="0" algn="l">
              <a:spcBef>
                <a:spcPts val="0"/>
              </a:spcBef>
              <a:spcAft>
                <a:spcPts val="0"/>
              </a:spcAft>
              <a:buClr>
                <a:srgbClr val="FFFFFF"/>
              </a:buClr>
              <a:buSzPts val="1800"/>
              <a:buFont typeface="Arial"/>
              <a:buAutoNum type="arabicPeriod"/>
            </a:pPr>
            <a:r>
              <a:rPr lang="en">
                <a:solidFill>
                  <a:srgbClr val="FFFFFF"/>
                </a:solidFill>
                <a:latin typeface="Arial"/>
                <a:ea typeface="Arial"/>
                <a:cs typeface="Arial"/>
                <a:sym typeface="Arial"/>
              </a:rPr>
              <a:t>What’s more important to know about different age group? ​</a:t>
            </a:r>
            <a:endParaRPr>
              <a:solidFill>
                <a:srgbClr val="FFFFFF"/>
              </a:solidFill>
              <a:latin typeface="Arial"/>
              <a:ea typeface="Arial"/>
              <a:cs typeface="Arial"/>
              <a:sym typeface="Arial"/>
            </a:endParaRPr>
          </a:p>
          <a:p>
            <a:pPr indent="-342900" lvl="0" marL="876300" rtl="0" algn="l">
              <a:spcBef>
                <a:spcPts val="0"/>
              </a:spcBef>
              <a:spcAft>
                <a:spcPts val="0"/>
              </a:spcAft>
              <a:buClr>
                <a:srgbClr val="FFFFFF"/>
              </a:buClr>
              <a:buSzPts val="1800"/>
              <a:buFont typeface="Arial"/>
              <a:buAutoNum type="arabicPeriod"/>
            </a:pPr>
            <a:r>
              <a:rPr lang="en">
                <a:solidFill>
                  <a:srgbClr val="FFFFFF"/>
                </a:solidFill>
                <a:latin typeface="Arial"/>
                <a:ea typeface="Arial"/>
                <a:cs typeface="Arial"/>
                <a:sym typeface="Arial"/>
              </a:rPr>
              <a:t>What do kids at this age like? ​</a:t>
            </a:r>
            <a:endParaRPr>
              <a:solidFill>
                <a:srgbClr val="FFFFFF"/>
              </a:solidFill>
              <a:latin typeface="Arial"/>
              <a:ea typeface="Arial"/>
              <a:cs typeface="Arial"/>
              <a:sym typeface="Arial"/>
            </a:endParaRPr>
          </a:p>
          <a:p>
            <a:pPr indent="-342900" lvl="0" marL="876300" rtl="0" algn="l">
              <a:spcBef>
                <a:spcPts val="0"/>
              </a:spcBef>
              <a:spcAft>
                <a:spcPts val="0"/>
              </a:spcAft>
              <a:buClr>
                <a:srgbClr val="FFFFFF"/>
              </a:buClr>
              <a:buSzPts val="1800"/>
              <a:buFont typeface="Arial"/>
              <a:buAutoNum type="arabicPeriod"/>
            </a:pPr>
            <a:r>
              <a:rPr lang="en">
                <a:solidFill>
                  <a:srgbClr val="FFFFFF"/>
                </a:solidFill>
                <a:latin typeface="Arial"/>
                <a:ea typeface="Arial"/>
                <a:cs typeface="Arial"/>
                <a:sym typeface="Arial"/>
              </a:rPr>
              <a:t>What do they act like? ​</a:t>
            </a:r>
            <a:endParaRPr>
              <a:solidFill>
                <a:srgbClr val="FFFFFF"/>
              </a:solidFill>
              <a:latin typeface="Arial"/>
              <a:ea typeface="Arial"/>
              <a:cs typeface="Arial"/>
              <a:sym typeface="Arial"/>
            </a:endParaRPr>
          </a:p>
          <a:p>
            <a:pPr indent="-342900" lvl="0" marL="876300" rtl="0" algn="l">
              <a:spcBef>
                <a:spcPts val="0"/>
              </a:spcBef>
              <a:spcAft>
                <a:spcPts val="0"/>
              </a:spcAft>
              <a:buClr>
                <a:srgbClr val="FFFFFF"/>
              </a:buClr>
              <a:buSzPts val="1800"/>
              <a:buFont typeface="Arial"/>
              <a:buAutoNum type="arabicPeriod"/>
            </a:pPr>
            <a:r>
              <a:rPr lang="en">
                <a:solidFill>
                  <a:srgbClr val="FFFFFF"/>
                </a:solidFill>
                <a:latin typeface="Arial"/>
                <a:ea typeface="Arial"/>
                <a:cs typeface="Arial"/>
                <a:sym typeface="Arial"/>
              </a:rPr>
              <a:t>How do they interact with others?</a:t>
            </a:r>
            <a:endParaRPr>
              <a:solidFill>
                <a:srgbClr val="FFFFFF"/>
              </a:solidFill>
              <a:latin typeface="Arial"/>
              <a:ea typeface="Arial"/>
              <a:cs typeface="Arial"/>
              <a:sym typeface="Arial"/>
            </a:endParaRPr>
          </a:p>
          <a:p>
            <a:pPr indent="0" lvl="0" marL="457200" rtl="0" algn="l">
              <a:spcBef>
                <a:spcPts val="0"/>
              </a:spcBef>
              <a:spcAft>
                <a:spcPts val="0"/>
              </a:spcAft>
              <a:buNone/>
            </a:pPr>
            <a:r>
              <a:t/>
            </a:r>
            <a:endParaRPr>
              <a:solidFill>
                <a:srgbClr val="FFFFFF"/>
              </a:solidFill>
              <a:latin typeface="Arial"/>
              <a:ea typeface="Arial"/>
              <a:cs typeface="Arial"/>
              <a:sym typeface="Arial"/>
            </a:endParaRPr>
          </a:p>
        </p:txBody>
      </p:sp>
      <p:pic>
        <p:nvPicPr>
          <p:cNvPr id="342" name="Google Shape;342;p34"/>
          <p:cNvPicPr preferRelativeResize="0"/>
          <p:nvPr/>
        </p:nvPicPr>
        <p:blipFill rotWithShape="1">
          <a:blip r:embed="rId4">
            <a:alphaModFix/>
          </a:blip>
          <a:srcRect b="3104" l="0" r="0" t="3095"/>
          <a:stretch/>
        </p:blipFill>
        <p:spPr>
          <a:xfrm flipH="1">
            <a:off x="1788850" y="3741875"/>
            <a:ext cx="515451" cy="483224"/>
          </a:xfrm>
          <a:prstGeom prst="rect">
            <a:avLst/>
          </a:prstGeom>
          <a:noFill/>
          <a:ln>
            <a:noFill/>
          </a:ln>
        </p:spPr>
      </p:pic>
      <p:grpSp>
        <p:nvGrpSpPr>
          <p:cNvPr id="343" name="Google Shape;343;p34"/>
          <p:cNvGrpSpPr/>
          <p:nvPr/>
        </p:nvGrpSpPr>
        <p:grpSpPr>
          <a:xfrm>
            <a:off x="6821488" y="191878"/>
            <a:ext cx="2328000" cy="710375"/>
            <a:chOff x="6821488" y="4154278"/>
            <a:chExt cx="2328000" cy="710375"/>
          </a:xfrm>
        </p:grpSpPr>
        <p:sp>
          <p:nvSpPr>
            <p:cNvPr id="344" name="Google Shape;344;p34"/>
            <p:cNvSpPr/>
            <p:nvPr/>
          </p:nvSpPr>
          <p:spPr>
            <a:xfrm rot="-5400000">
              <a:off x="7866238" y="3348028"/>
              <a:ext cx="238500" cy="2328000"/>
            </a:xfrm>
            <a:prstGeom prst="upArrow">
              <a:avLst>
                <a:gd fmla="val 27274" name="adj1"/>
                <a:gd fmla="val 86351"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34"/>
            <p:cNvSpPr/>
            <p:nvPr/>
          </p:nvSpPr>
          <p:spPr>
            <a:xfrm rot="-5400000">
              <a:off x="8507788" y="3751078"/>
              <a:ext cx="238500" cy="1044900"/>
            </a:xfrm>
            <a:prstGeom prst="upArrow">
              <a:avLst>
                <a:gd fmla="val 27274" name="adj1"/>
                <a:gd fmla="val 86351" name="adj2"/>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34"/>
            <p:cNvSpPr/>
            <p:nvPr/>
          </p:nvSpPr>
          <p:spPr>
            <a:xfrm rot="-5400000">
              <a:off x="8325388" y="4040553"/>
              <a:ext cx="238500" cy="1409700"/>
            </a:xfrm>
            <a:prstGeom prst="upArrow">
              <a:avLst>
                <a:gd fmla="val 27274" name="adj1"/>
                <a:gd fmla="val 86351" name="adj2"/>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35"/>
          <p:cNvSpPr txBox="1"/>
          <p:nvPr>
            <p:ph type="title"/>
          </p:nvPr>
        </p:nvSpPr>
        <p:spPr>
          <a:xfrm>
            <a:off x="0" y="3826050"/>
            <a:ext cx="9144000" cy="830100"/>
          </a:xfrm>
          <a:prstGeom prst="rect">
            <a:avLst/>
          </a:prstGeom>
          <a:noFill/>
        </p:spPr>
        <p:txBody>
          <a:bodyPr anchorCtr="0" anchor="ctr" bIns="34275" lIns="68575" spcFirstLastPara="1" rIns="68575" wrap="square" tIns="34275">
            <a:noAutofit/>
          </a:bodyPr>
          <a:lstStyle/>
          <a:p>
            <a:pPr indent="0" lvl="0" marL="0" rtl="0" algn="ctr">
              <a:spcBef>
                <a:spcPts val="0"/>
              </a:spcBef>
              <a:spcAft>
                <a:spcPts val="0"/>
              </a:spcAft>
              <a:buNone/>
            </a:pPr>
            <a:r>
              <a:rPr b="1" lang="en">
                <a:latin typeface="Raleway"/>
                <a:ea typeface="Raleway"/>
                <a:cs typeface="Raleway"/>
                <a:sym typeface="Raleway"/>
              </a:rPr>
              <a:t>True or False</a:t>
            </a:r>
            <a:endParaRPr b="1">
              <a:latin typeface="Raleway"/>
              <a:ea typeface="Raleway"/>
              <a:cs typeface="Raleway"/>
              <a:sym typeface="Raleway"/>
            </a:endParaRPr>
          </a:p>
          <a:p>
            <a:pPr indent="0" lvl="0" marL="0" rtl="0" algn="ctr">
              <a:spcBef>
                <a:spcPts val="0"/>
              </a:spcBef>
              <a:spcAft>
                <a:spcPts val="0"/>
              </a:spcAft>
              <a:buNone/>
            </a:pPr>
            <a:r>
              <a:rPr b="1" lang="en">
                <a:solidFill>
                  <a:srgbClr val="FF0000"/>
                </a:solidFill>
                <a:latin typeface="Raleway"/>
                <a:ea typeface="Raleway"/>
                <a:cs typeface="Raleway"/>
                <a:sym typeface="Raleway"/>
              </a:rPr>
              <a:t>A baby can’t see or hear at birth.</a:t>
            </a:r>
            <a:endParaRPr b="1">
              <a:solidFill>
                <a:srgbClr val="FF0000"/>
              </a:solidFill>
              <a:latin typeface="Raleway"/>
              <a:ea typeface="Raleway"/>
              <a:cs typeface="Raleway"/>
              <a:sym typeface="Raleway"/>
            </a:endParaRPr>
          </a:p>
        </p:txBody>
      </p:sp>
      <p:pic>
        <p:nvPicPr>
          <p:cNvPr id="352" name="Google Shape;352;p35"/>
          <p:cNvPicPr preferRelativeResize="0"/>
          <p:nvPr/>
        </p:nvPicPr>
        <p:blipFill rotWithShape="1">
          <a:blip r:embed="rId3">
            <a:alphaModFix/>
          </a:blip>
          <a:srcRect b="3104" l="0" r="0" t="3095"/>
          <a:stretch/>
        </p:blipFill>
        <p:spPr>
          <a:xfrm flipH="1">
            <a:off x="8414200" y="193800"/>
            <a:ext cx="515451" cy="483224"/>
          </a:xfrm>
          <a:prstGeom prst="rect">
            <a:avLst/>
          </a:prstGeom>
          <a:noFill/>
          <a:ln>
            <a:noFill/>
          </a:ln>
        </p:spPr>
      </p:pic>
      <p:pic>
        <p:nvPicPr>
          <p:cNvPr id="353" name="Google Shape;353;p35"/>
          <p:cNvPicPr preferRelativeResize="0"/>
          <p:nvPr/>
        </p:nvPicPr>
        <p:blipFill rotWithShape="1">
          <a:blip r:embed="rId4">
            <a:alphaModFix/>
          </a:blip>
          <a:srcRect b="0" l="0" r="0" t="44267"/>
          <a:stretch/>
        </p:blipFill>
        <p:spPr>
          <a:xfrm>
            <a:off x="0" y="-1"/>
            <a:ext cx="9144000" cy="35674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74EA7"/>
        </a:solidFill>
      </p:bgPr>
    </p:bg>
    <p:spTree>
      <p:nvGrpSpPr>
        <p:cNvPr id="357" name="Shape 357"/>
        <p:cNvGrpSpPr/>
        <p:nvPr/>
      </p:nvGrpSpPr>
      <p:grpSpPr>
        <a:xfrm>
          <a:off x="0" y="0"/>
          <a:ext cx="0" cy="0"/>
          <a:chOff x="0" y="0"/>
          <a:chExt cx="0" cy="0"/>
        </a:xfrm>
      </p:grpSpPr>
      <p:sp>
        <p:nvSpPr>
          <p:cNvPr id="358" name="Google Shape;358;p36"/>
          <p:cNvSpPr/>
          <p:nvPr/>
        </p:nvSpPr>
        <p:spPr>
          <a:xfrm>
            <a:off x="-3075" y="-6125"/>
            <a:ext cx="5981700" cy="5159131"/>
          </a:xfrm>
          <a:custGeom>
            <a:rect b="b" l="l" r="r" t="t"/>
            <a:pathLst>
              <a:path extrusionOk="0" h="205359" w="239268">
                <a:moveTo>
                  <a:pt x="0" y="0"/>
                </a:moveTo>
                <a:lnTo>
                  <a:pt x="0" y="205359"/>
                </a:lnTo>
                <a:lnTo>
                  <a:pt x="239268" y="205359"/>
                </a:lnTo>
                <a:lnTo>
                  <a:pt x="103632" y="0"/>
                </a:lnTo>
                <a:close/>
              </a:path>
            </a:pathLst>
          </a:custGeom>
          <a:solidFill>
            <a:srgbClr val="FFF2CC"/>
          </a:solidFill>
          <a:ln>
            <a:noFill/>
          </a:ln>
        </p:spPr>
      </p:sp>
      <p:sp>
        <p:nvSpPr>
          <p:cNvPr id="359" name="Google Shape;359;p36"/>
          <p:cNvSpPr txBox="1"/>
          <p:nvPr>
            <p:ph idx="4294967295" type="title"/>
          </p:nvPr>
        </p:nvSpPr>
        <p:spPr>
          <a:xfrm>
            <a:off x="518850" y="941125"/>
            <a:ext cx="2411700" cy="1345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rgbClr val="11323B"/>
                </a:solidFill>
              </a:rPr>
              <a:t>The answer is…</a:t>
            </a:r>
            <a:endParaRPr sz="2400">
              <a:solidFill>
                <a:srgbClr val="11323B"/>
              </a:solidFill>
            </a:endParaRPr>
          </a:p>
          <a:p>
            <a:pPr indent="0" lvl="0" marL="0" rtl="0" algn="l">
              <a:spcBef>
                <a:spcPts val="0"/>
              </a:spcBef>
              <a:spcAft>
                <a:spcPts val="0"/>
              </a:spcAft>
              <a:buNone/>
            </a:pPr>
            <a:r>
              <a:rPr lang="en" sz="3600">
                <a:solidFill>
                  <a:srgbClr val="FF0000"/>
                </a:solidFill>
              </a:rPr>
              <a:t>False</a:t>
            </a:r>
            <a:endParaRPr sz="3600">
              <a:solidFill>
                <a:srgbClr val="FF0000"/>
              </a:solidFill>
            </a:endParaRPr>
          </a:p>
        </p:txBody>
      </p:sp>
      <p:pic>
        <p:nvPicPr>
          <p:cNvPr id="360" name="Google Shape;360;p36"/>
          <p:cNvPicPr preferRelativeResize="0"/>
          <p:nvPr/>
        </p:nvPicPr>
        <p:blipFill rotWithShape="1">
          <a:blip r:embed="rId3">
            <a:alphaModFix/>
          </a:blip>
          <a:srcRect b="0" l="1066" r="1066" t="0"/>
          <a:stretch/>
        </p:blipFill>
        <p:spPr>
          <a:xfrm>
            <a:off x="7961975" y="485275"/>
            <a:ext cx="930299" cy="930301"/>
          </a:xfrm>
          <a:prstGeom prst="rect">
            <a:avLst/>
          </a:prstGeom>
          <a:noFill/>
          <a:ln>
            <a:noFill/>
          </a:ln>
        </p:spPr>
      </p:pic>
      <p:pic>
        <p:nvPicPr>
          <p:cNvPr id="361" name="Google Shape;361;p36"/>
          <p:cNvPicPr preferRelativeResize="0"/>
          <p:nvPr/>
        </p:nvPicPr>
        <p:blipFill rotWithShape="1">
          <a:blip r:embed="rId4">
            <a:alphaModFix/>
          </a:blip>
          <a:srcRect b="2144" l="0" r="0" t="2134"/>
          <a:stretch/>
        </p:blipFill>
        <p:spPr>
          <a:xfrm>
            <a:off x="7118900" y="153575"/>
            <a:ext cx="843075" cy="843075"/>
          </a:xfrm>
          <a:prstGeom prst="rect">
            <a:avLst/>
          </a:prstGeom>
          <a:noFill/>
          <a:ln>
            <a:noFill/>
          </a:ln>
        </p:spPr>
      </p:pic>
      <p:sp>
        <p:nvSpPr>
          <p:cNvPr id="362" name="Google Shape;362;p36"/>
          <p:cNvSpPr txBox="1"/>
          <p:nvPr/>
        </p:nvSpPr>
        <p:spPr>
          <a:xfrm>
            <a:off x="518849" y="2667625"/>
            <a:ext cx="3340500" cy="930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t>While a baby’s vision is still very blurry at birth, a newborn can still see close up! They can only see about a foot in front of them so be very close to them. An infant’s sight fully develops at age 6 months. </a:t>
            </a:r>
            <a:endParaRPr sz="1800"/>
          </a:p>
        </p:txBody>
      </p:sp>
      <p:grpSp>
        <p:nvGrpSpPr>
          <p:cNvPr id="363" name="Google Shape;363;p36"/>
          <p:cNvGrpSpPr/>
          <p:nvPr/>
        </p:nvGrpSpPr>
        <p:grpSpPr>
          <a:xfrm>
            <a:off x="6821488" y="4154278"/>
            <a:ext cx="2328000" cy="710375"/>
            <a:chOff x="6821488" y="4154278"/>
            <a:chExt cx="2328000" cy="710375"/>
          </a:xfrm>
        </p:grpSpPr>
        <p:sp>
          <p:nvSpPr>
            <p:cNvPr id="364" name="Google Shape;364;p36"/>
            <p:cNvSpPr/>
            <p:nvPr/>
          </p:nvSpPr>
          <p:spPr>
            <a:xfrm rot="-5400000">
              <a:off x="7866238" y="3348028"/>
              <a:ext cx="238500" cy="2328000"/>
            </a:xfrm>
            <a:prstGeom prst="upArrow">
              <a:avLst>
                <a:gd fmla="val 27274" name="adj1"/>
                <a:gd fmla="val 86351"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36"/>
            <p:cNvSpPr/>
            <p:nvPr/>
          </p:nvSpPr>
          <p:spPr>
            <a:xfrm rot="-5400000">
              <a:off x="8507788" y="3751078"/>
              <a:ext cx="238500" cy="1044900"/>
            </a:xfrm>
            <a:prstGeom prst="upArrow">
              <a:avLst>
                <a:gd fmla="val 27274" name="adj1"/>
                <a:gd fmla="val 86351" name="adj2"/>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36"/>
            <p:cNvSpPr/>
            <p:nvPr/>
          </p:nvSpPr>
          <p:spPr>
            <a:xfrm rot="-5400000">
              <a:off x="8325388" y="4040553"/>
              <a:ext cx="238500" cy="1409700"/>
            </a:xfrm>
            <a:prstGeom prst="upArrow">
              <a:avLst>
                <a:gd fmla="val 27274" name="adj1"/>
                <a:gd fmla="val 86351" name="adj2"/>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367" name="Google Shape;367;p36"/>
          <p:cNvPicPr preferRelativeResize="0"/>
          <p:nvPr/>
        </p:nvPicPr>
        <p:blipFill rotWithShape="1">
          <a:blip r:embed="rId5">
            <a:alphaModFix/>
          </a:blip>
          <a:srcRect b="0" l="14890" r="9791" t="0"/>
          <a:stretch/>
        </p:blipFill>
        <p:spPr>
          <a:xfrm>
            <a:off x="4658850" y="1197425"/>
            <a:ext cx="3340500" cy="26611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37"/>
          <p:cNvSpPr txBox="1"/>
          <p:nvPr>
            <p:ph type="title"/>
          </p:nvPr>
        </p:nvSpPr>
        <p:spPr>
          <a:xfrm>
            <a:off x="0" y="3826050"/>
            <a:ext cx="9144000" cy="830100"/>
          </a:xfrm>
          <a:prstGeom prst="rect">
            <a:avLst/>
          </a:prstGeom>
          <a:noFill/>
        </p:spPr>
        <p:txBody>
          <a:bodyPr anchorCtr="0" anchor="ctr" bIns="34275" lIns="68575" spcFirstLastPara="1" rIns="68575" wrap="square" tIns="34275">
            <a:noAutofit/>
          </a:bodyPr>
          <a:lstStyle/>
          <a:p>
            <a:pPr indent="0" lvl="0" marL="0" rtl="0" algn="ctr">
              <a:spcBef>
                <a:spcPts val="0"/>
              </a:spcBef>
              <a:spcAft>
                <a:spcPts val="0"/>
              </a:spcAft>
              <a:buNone/>
            </a:pPr>
            <a:r>
              <a:rPr b="1" lang="en">
                <a:latin typeface="Raleway"/>
                <a:ea typeface="Raleway"/>
                <a:cs typeface="Raleway"/>
                <a:sym typeface="Raleway"/>
              </a:rPr>
              <a:t>True or False</a:t>
            </a:r>
            <a:endParaRPr b="1">
              <a:latin typeface="Raleway"/>
              <a:ea typeface="Raleway"/>
              <a:cs typeface="Raleway"/>
              <a:sym typeface="Raleway"/>
            </a:endParaRPr>
          </a:p>
          <a:p>
            <a:pPr indent="0" lvl="0" marL="0" rtl="0" algn="ctr">
              <a:spcBef>
                <a:spcPts val="0"/>
              </a:spcBef>
              <a:spcAft>
                <a:spcPts val="0"/>
              </a:spcAft>
              <a:buNone/>
            </a:pPr>
            <a:r>
              <a:rPr b="1" lang="en">
                <a:solidFill>
                  <a:srgbClr val="FF0000"/>
                </a:solidFill>
                <a:latin typeface="Raleway"/>
                <a:ea typeface="Raleway"/>
                <a:cs typeface="Raleway"/>
                <a:sym typeface="Raleway"/>
              </a:rPr>
              <a:t>A child is born right or left handed.</a:t>
            </a:r>
            <a:endParaRPr b="1">
              <a:solidFill>
                <a:srgbClr val="FF0000"/>
              </a:solidFill>
              <a:latin typeface="Raleway"/>
              <a:ea typeface="Raleway"/>
              <a:cs typeface="Raleway"/>
              <a:sym typeface="Raleway"/>
            </a:endParaRPr>
          </a:p>
        </p:txBody>
      </p:sp>
      <p:pic>
        <p:nvPicPr>
          <p:cNvPr id="373" name="Google Shape;373;p37"/>
          <p:cNvPicPr preferRelativeResize="0"/>
          <p:nvPr/>
        </p:nvPicPr>
        <p:blipFill rotWithShape="1">
          <a:blip r:embed="rId3">
            <a:alphaModFix/>
          </a:blip>
          <a:srcRect b="3104" l="0" r="0" t="3095"/>
          <a:stretch/>
        </p:blipFill>
        <p:spPr>
          <a:xfrm flipH="1">
            <a:off x="8414200" y="193800"/>
            <a:ext cx="515451" cy="483224"/>
          </a:xfrm>
          <a:prstGeom prst="rect">
            <a:avLst/>
          </a:prstGeom>
          <a:noFill/>
          <a:ln>
            <a:noFill/>
          </a:ln>
        </p:spPr>
      </p:pic>
      <p:pic>
        <p:nvPicPr>
          <p:cNvPr id="374" name="Google Shape;374;p37"/>
          <p:cNvPicPr preferRelativeResize="0"/>
          <p:nvPr/>
        </p:nvPicPr>
        <p:blipFill rotWithShape="1">
          <a:blip r:embed="rId4">
            <a:alphaModFix/>
          </a:blip>
          <a:srcRect b="0" l="0" r="0" t="44267"/>
          <a:stretch/>
        </p:blipFill>
        <p:spPr>
          <a:xfrm>
            <a:off x="0" y="-1"/>
            <a:ext cx="9144000" cy="35674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38"/>
          <p:cNvSpPr/>
          <p:nvPr/>
        </p:nvSpPr>
        <p:spPr>
          <a:xfrm>
            <a:off x="4572000" y="150"/>
            <a:ext cx="4572000" cy="5143500"/>
          </a:xfrm>
          <a:prstGeom prst="rect">
            <a:avLst/>
          </a:prstGeom>
          <a:solidFill>
            <a:srgbClr val="0E2B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38"/>
          <p:cNvSpPr txBox="1"/>
          <p:nvPr>
            <p:ph idx="4294967295" type="title"/>
          </p:nvPr>
        </p:nvSpPr>
        <p:spPr>
          <a:xfrm>
            <a:off x="518850" y="1169725"/>
            <a:ext cx="3326100" cy="2363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rgbClr val="11323B"/>
                </a:solidFill>
              </a:rPr>
              <a:t>The answer is…</a:t>
            </a:r>
            <a:endParaRPr sz="2400">
              <a:solidFill>
                <a:srgbClr val="11323B"/>
              </a:solidFill>
            </a:endParaRPr>
          </a:p>
          <a:p>
            <a:pPr indent="0" lvl="0" marL="0" rtl="0" algn="l">
              <a:spcBef>
                <a:spcPts val="0"/>
              </a:spcBef>
              <a:spcAft>
                <a:spcPts val="0"/>
              </a:spcAft>
              <a:buNone/>
            </a:pPr>
            <a:r>
              <a:rPr lang="en" sz="3600">
                <a:solidFill>
                  <a:srgbClr val="FF0000"/>
                </a:solidFill>
              </a:rPr>
              <a:t>False</a:t>
            </a:r>
            <a:endParaRPr sz="3600">
              <a:solidFill>
                <a:srgbClr val="FF0000"/>
              </a:solidFill>
            </a:endParaRPr>
          </a:p>
          <a:p>
            <a:pPr indent="0" lvl="0" marL="0" rtl="0" algn="l">
              <a:spcBef>
                <a:spcPts val="0"/>
              </a:spcBef>
              <a:spcAft>
                <a:spcPts val="0"/>
              </a:spcAft>
              <a:buClr>
                <a:schemeClr val="dk2"/>
              </a:buClr>
              <a:buSzPts val="1100"/>
              <a:buFont typeface="Arial"/>
              <a:buNone/>
            </a:pPr>
            <a:r>
              <a:rPr b="0" lang="en" sz="1800">
                <a:latin typeface="Arial"/>
                <a:ea typeface="Arial"/>
                <a:cs typeface="Arial"/>
                <a:sym typeface="Arial"/>
              </a:rPr>
              <a:t>Most toddlers can use either right or left hand equally. They develop their dominant hand by age 2 or 3 years old. 90 percent of toddlers choose the right hand.</a:t>
            </a:r>
            <a:endParaRPr sz="3600">
              <a:solidFill>
                <a:srgbClr val="FF0000"/>
              </a:solidFill>
            </a:endParaRPr>
          </a:p>
        </p:txBody>
      </p:sp>
      <p:pic>
        <p:nvPicPr>
          <p:cNvPr id="381" name="Google Shape;381;p38"/>
          <p:cNvPicPr preferRelativeResize="0"/>
          <p:nvPr/>
        </p:nvPicPr>
        <p:blipFill>
          <a:blip r:embed="rId3">
            <a:alphaModFix/>
          </a:blip>
          <a:stretch>
            <a:fillRect/>
          </a:stretch>
        </p:blipFill>
        <p:spPr>
          <a:xfrm>
            <a:off x="4066504" y="150"/>
            <a:ext cx="5077493" cy="51435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385" name="Shape 385"/>
        <p:cNvGrpSpPr/>
        <p:nvPr/>
      </p:nvGrpSpPr>
      <p:grpSpPr>
        <a:xfrm>
          <a:off x="0" y="0"/>
          <a:ext cx="0" cy="0"/>
          <a:chOff x="0" y="0"/>
          <a:chExt cx="0" cy="0"/>
        </a:xfrm>
      </p:grpSpPr>
      <p:sp>
        <p:nvSpPr>
          <p:cNvPr id="386" name="Google Shape;386;p39"/>
          <p:cNvSpPr txBox="1"/>
          <p:nvPr>
            <p:ph idx="4294967295" type="title"/>
          </p:nvPr>
        </p:nvSpPr>
        <p:spPr>
          <a:xfrm>
            <a:off x="518850" y="712525"/>
            <a:ext cx="8135100" cy="1408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600">
                <a:solidFill>
                  <a:srgbClr val="FF0000"/>
                </a:solidFill>
              </a:rPr>
              <a:t>Fun Fact</a:t>
            </a:r>
            <a:endParaRPr sz="3900">
              <a:solidFill>
                <a:srgbClr val="FF0000"/>
              </a:solidFill>
            </a:endParaRPr>
          </a:p>
        </p:txBody>
      </p:sp>
      <p:sp>
        <p:nvSpPr>
          <p:cNvPr id="387" name="Google Shape;387;p39"/>
          <p:cNvSpPr txBox="1"/>
          <p:nvPr>
            <p:ph idx="4294967295" type="body"/>
          </p:nvPr>
        </p:nvSpPr>
        <p:spPr>
          <a:xfrm>
            <a:off x="518850" y="1921675"/>
            <a:ext cx="3595800" cy="20421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None/>
            </a:pPr>
            <a:r>
              <a:rPr lang="en">
                <a:solidFill>
                  <a:srgbClr val="0E2B2F"/>
                </a:solidFill>
                <a:latin typeface="Arial"/>
                <a:ea typeface="Arial"/>
                <a:cs typeface="Arial"/>
                <a:sym typeface="Arial"/>
              </a:rPr>
              <a:t>When a 3 or 4-year-old covers their eyes, they think since they can’t see you, you can’t see them either! At this age, they think very literally and cannot process other points of view, only their own. </a:t>
            </a:r>
            <a:endParaRPr>
              <a:solidFill>
                <a:srgbClr val="0E2B2F"/>
              </a:solidFill>
              <a:latin typeface="Arial"/>
              <a:ea typeface="Arial"/>
              <a:cs typeface="Arial"/>
              <a:sym typeface="Arial"/>
            </a:endParaRPr>
          </a:p>
          <a:p>
            <a:pPr indent="0" lvl="0" marL="0" rtl="0" algn="l">
              <a:spcBef>
                <a:spcPts val="0"/>
              </a:spcBef>
              <a:spcAft>
                <a:spcPts val="0"/>
              </a:spcAft>
              <a:buNone/>
            </a:pPr>
            <a:r>
              <a:t/>
            </a:r>
            <a:endParaRPr>
              <a:solidFill>
                <a:srgbClr val="0E2B2F"/>
              </a:solidFill>
              <a:latin typeface="Arial"/>
              <a:ea typeface="Arial"/>
              <a:cs typeface="Arial"/>
              <a:sym typeface="Arial"/>
            </a:endParaRPr>
          </a:p>
        </p:txBody>
      </p:sp>
      <p:grpSp>
        <p:nvGrpSpPr>
          <p:cNvPr id="388" name="Google Shape;388;p39"/>
          <p:cNvGrpSpPr/>
          <p:nvPr/>
        </p:nvGrpSpPr>
        <p:grpSpPr>
          <a:xfrm>
            <a:off x="6821488" y="191878"/>
            <a:ext cx="2328000" cy="710375"/>
            <a:chOff x="6821488" y="4154278"/>
            <a:chExt cx="2328000" cy="710375"/>
          </a:xfrm>
        </p:grpSpPr>
        <p:sp>
          <p:nvSpPr>
            <p:cNvPr id="389" name="Google Shape;389;p39"/>
            <p:cNvSpPr/>
            <p:nvPr/>
          </p:nvSpPr>
          <p:spPr>
            <a:xfrm rot="-5400000">
              <a:off x="7866238" y="3348028"/>
              <a:ext cx="238500" cy="2328000"/>
            </a:xfrm>
            <a:prstGeom prst="upArrow">
              <a:avLst>
                <a:gd fmla="val 27274" name="adj1"/>
                <a:gd fmla="val 86351"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39"/>
            <p:cNvSpPr/>
            <p:nvPr/>
          </p:nvSpPr>
          <p:spPr>
            <a:xfrm rot="-5400000">
              <a:off x="8507788" y="3751078"/>
              <a:ext cx="238500" cy="1044900"/>
            </a:xfrm>
            <a:prstGeom prst="upArrow">
              <a:avLst>
                <a:gd fmla="val 27274" name="adj1"/>
                <a:gd fmla="val 86351" name="adj2"/>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39"/>
            <p:cNvSpPr/>
            <p:nvPr/>
          </p:nvSpPr>
          <p:spPr>
            <a:xfrm rot="-5400000">
              <a:off x="8325388" y="4040553"/>
              <a:ext cx="238500" cy="1409700"/>
            </a:xfrm>
            <a:prstGeom prst="upArrow">
              <a:avLst>
                <a:gd fmla="val 27274" name="adj1"/>
                <a:gd fmla="val 86351" name="adj2"/>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392" name="Google Shape;392;p39"/>
          <p:cNvPicPr preferRelativeResize="0"/>
          <p:nvPr/>
        </p:nvPicPr>
        <p:blipFill>
          <a:blip r:embed="rId3">
            <a:alphaModFix/>
          </a:blip>
          <a:stretch>
            <a:fillRect/>
          </a:stretch>
        </p:blipFill>
        <p:spPr>
          <a:xfrm>
            <a:off x="4325425" y="1242349"/>
            <a:ext cx="4432550" cy="29636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40"/>
          <p:cNvSpPr/>
          <p:nvPr/>
        </p:nvSpPr>
        <p:spPr>
          <a:xfrm>
            <a:off x="3895925" y="150"/>
            <a:ext cx="5248200" cy="5143500"/>
          </a:xfrm>
          <a:prstGeom prst="rect">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40"/>
          <p:cNvSpPr txBox="1"/>
          <p:nvPr>
            <p:ph idx="4294967295" type="title"/>
          </p:nvPr>
        </p:nvSpPr>
        <p:spPr>
          <a:xfrm>
            <a:off x="531425" y="1390050"/>
            <a:ext cx="2764200" cy="2363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600">
                <a:solidFill>
                  <a:srgbClr val="FF0000"/>
                </a:solidFill>
              </a:rPr>
              <a:t>See kids in action!</a:t>
            </a:r>
            <a:endParaRPr sz="3600">
              <a:solidFill>
                <a:srgbClr val="FF0000"/>
              </a:solidFill>
            </a:endParaRPr>
          </a:p>
          <a:p>
            <a:pPr indent="0" lvl="0" marL="0" rtl="0" algn="ctr">
              <a:spcBef>
                <a:spcPts val="0"/>
              </a:spcBef>
              <a:spcAft>
                <a:spcPts val="0"/>
              </a:spcAft>
              <a:buNone/>
            </a:pPr>
            <a:r>
              <a:t/>
            </a:r>
            <a:endParaRPr b="0" sz="1800">
              <a:latin typeface="Arial"/>
              <a:ea typeface="Arial"/>
              <a:cs typeface="Arial"/>
              <a:sym typeface="Arial"/>
            </a:endParaRPr>
          </a:p>
          <a:p>
            <a:pPr indent="0" lvl="0" marL="0" rtl="0" algn="ctr">
              <a:lnSpc>
                <a:spcPct val="115000"/>
              </a:lnSpc>
              <a:spcBef>
                <a:spcPts val="0"/>
              </a:spcBef>
              <a:spcAft>
                <a:spcPts val="0"/>
              </a:spcAft>
              <a:buNone/>
            </a:pPr>
            <a:r>
              <a:rPr b="0" lang="en" sz="1800">
                <a:latin typeface="Arial"/>
                <a:ea typeface="Arial"/>
                <a:cs typeface="Arial"/>
                <a:sym typeface="Arial"/>
              </a:rPr>
              <a:t>Watch the one-year-old’s actions in the video. ​Pay attention to how the babysitter interacts with the child. </a:t>
            </a:r>
            <a:endParaRPr b="0" sz="1400">
              <a:latin typeface="Arial"/>
              <a:ea typeface="Arial"/>
              <a:cs typeface="Arial"/>
              <a:sym typeface="Arial"/>
            </a:endParaRPr>
          </a:p>
        </p:txBody>
      </p:sp>
      <p:sp>
        <p:nvSpPr>
          <p:cNvPr id="399" name="Google Shape;399;p40"/>
          <p:cNvSpPr txBox="1"/>
          <p:nvPr/>
        </p:nvSpPr>
        <p:spPr>
          <a:xfrm>
            <a:off x="4396775" y="3006900"/>
            <a:ext cx="4246500" cy="1416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400">
                <a:latin typeface="Raleway"/>
                <a:ea typeface="Raleway"/>
                <a:cs typeface="Raleway"/>
                <a:sym typeface="Raleway"/>
              </a:rPr>
              <a:t>Let’s watch this video.</a:t>
            </a:r>
            <a:endParaRPr b="1" sz="2400">
              <a:latin typeface="Raleway"/>
              <a:ea typeface="Raleway"/>
              <a:cs typeface="Raleway"/>
              <a:sym typeface="Raleway"/>
            </a:endParaRPr>
          </a:p>
          <a:p>
            <a:pPr indent="0" lvl="0" marL="0" rtl="0" algn="ctr">
              <a:spcBef>
                <a:spcPts val="0"/>
              </a:spcBef>
              <a:spcAft>
                <a:spcPts val="0"/>
              </a:spcAft>
              <a:buNone/>
            </a:pPr>
            <a:r>
              <a:t/>
            </a:r>
            <a:endParaRPr>
              <a:latin typeface="Georgia"/>
              <a:ea typeface="Georgia"/>
              <a:cs typeface="Georgia"/>
              <a:sym typeface="Georgia"/>
            </a:endParaRPr>
          </a:p>
          <a:p>
            <a:pPr indent="0" lvl="0" marL="0" rtl="0" algn="ctr">
              <a:spcBef>
                <a:spcPts val="0"/>
              </a:spcBef>
              <a:spcAft>
                <a:spcPts val="0"/>
              </a:spcAft>
              <a:buClr>
                <a:schemeClr val="dk2"/>
              </a:buClr>
              <a:buSzPts val="1100"/>
              <a:buFont typeface="Arial"/>
              <a:buNone/>
            </a:pPr>
            <a:r>
              <a:rPr lang="en" u="sng">
                <a:solidFill>
                  <a:schemeClr val="hlink"/>
                </a:solidFill>
                <a:latin typeface="Raleway"/>
                <a:ea typeface="Raleway"/>
                <a:cs typeface="Raleway"/>
                <a:sym typeface="Raleway"/>
                <a:hlinkClick r:id="rId3"/>
              </a:rPr>
              <a:t>https://drive.google.com/file/d/1ptzJR0xl8C25WyzFui8FvVz-JK6EAby8/view?usp=sharing</a:t>
            </a:r>
            <a:endParaRPr>
              <a:latin typeface="Raleway"/>
              <a:ea typeface="Raleway"/>
              <a:cs typeface="Raleway"/>
              <a:sym typeface="Raleway"/>
            </a:endParaRPr>
          </a:p>
          <a:p>
            <a:pPr indent="0" lvl="0" marL="0" rtl="0" algn="ctr">
              <a:spcBef>
                <a:spcPts val="0"/>
              </a:spcBef>
              <a:spcAft>
                <a:spcPts val="0"/>
              </a:spcAft>
              <a:buNone/>
            </a:pPr>
            <a:r>
              <a:t/>
            </a:r>
            <a:endParaRPr>
              <a:latin typeface="Raleway"/>
              <a:ea typeface="Raleway"/>
              <a:cs typeface="Raleway"/>
              <a:sym typeface="Raleway"/>
            </a:endParaRPr>
          </a:p>
        </p:txBody>
      </p:sp>
      <p:pic>
        <p:nvPicPr>
          <p:cNvPr id="400" name="Google Shape;400;p40"/>
          <p:cNvPicPr preferRelativeResize="0"/>
          <p:nvPr/>
        </p:nvPicPr>
        <p:blipFill rotWithShape="1">
          <a:blip r:embed="rId4">
            <a:alphaModFix/>
          </a:blip>
          <a:srcRect b="2144" l="0" r="0" t="2134"/>
          <a:stretch/>
        </p:blipFill>
        <p:spPr>
          <a:xfrm>
            <a:off x="5380363" y="641588"/>
            <a:ext cx="2279325" cy="2279323"/>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74EA7"/>
        </a:solidFill>
      </p:bgPr>
    </p:bg>
    <p:spTree>
      <p:nvGrpSpPr>
        <p:cNvPr id="404" name="Shape 404"/>
        <p:cNvGrpSpPr/>
        <p:nvPr/>
      </p:nvGrpSpPr>
      <p:grpSpPr>
        <a:xfrm>
          <a:off x="0" y="0"/>
          <a:ext cx="0" cy="0"/>
          <a:chOff x="0" y="0"/>
          <a:chExt cx="0" cy="0"/>
        </a:xfrm>
      </p:grpSpPr>
      <p:pic>
        <p:nvPicPr>
          <p:cNvPr id="405" name="Google Shape;405;p41"/>
          <p:cNvPicPr preferRelativeResize="0"/>
          <p:nvPr/>
        </p:nvPicPr>
        <p:blipFill rotWithShape="1">
          <a:blip r:embed="rId3">
            <a:alphaModFix/>
          </a:blip>
          <a:srcRect b="0" l="20707" r="20713" t="0"/>
          <a:stretch/>
        </p:blipFill>
        <p:spPr>
          <a:xfrm>
            <a:off x="518850" y="1989275"/>
            <a:ext cx="1653573" cy="2405999"/>
          </a:xfrm>
          <a:prstGeom prst="rect">
            <a:avLst/>
          </a:prstGeom>
          <a:noFill/>
          <a:ln>
            <a:noFill/>
          </a:ln>
        </p:spPr>
      </p:pic>
      <p:sp>
        <p:nvSpPr>
          <p:cNvPr id="406" name="Google Shape;406;p41"/>
          <p:cNvSpPr txBox="1"/>
          <p:nvPr>
            <p:ph idx="4294967295" type="title"/>
          </p:nvPr>
        </p:nvSpPr>
        <p:spPr>
          <a:xfrm>
            <a:off x="518850" y="483925"/>
            <a:ext cx="8135100" cy="1408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600">
                <a:solidFill>
                  <a:srgbClr val="FFF2CC"/>
                </a:solidFill>
              </a:rPr>
              <a:t>Step 2:                                                                       Prepare for Challenges</a:t>
            </a:r>
            <a:endParaRPr sz="3900">
              <a:solidFill>
                <a:srgbClr val="FFF2CC"/>
              </a:solidFill>
            </a:endParaRPr>
          </a:p>
        </p:txBody>
      </p:sp>
      <p:sp>
        <p:nvSpPr>
          <p:cNvPr id="407" name="Google Shape;407;p41"/>
          <p:cNvSpPr txBox="1"/>
          <p:nvPr>
            <p:ph idx="4294967295" type="body"/>
          </p:nvPr>
        </p:nvSpPr>
        <p:spPr>
          <a:xfrm>
            <a:off x="2647950" y="2074075"/>
            <a:ext cx="5440200" cy="2042100"/>
          </a:xfrm>
          <a:prstGeom prst="rect">
            <a:avLst/>
          </a:prstGeom>
          <a:noFill/>
          <a:ln>
            <a:noFill/>
          </a:ln>
        </p:spPr>
        <p:txBody>
          <a:bodyPr anchorCtr="0" anchor="t" bIns="34275" lIns="68575" spcFirstLastPara="1" rIns="68575" wrap="square" tIns="34275">
            <a:noAutofit/>
          </a:bodyPr>
          <a:lstStyle/>
          <a:p>
            <a:pPr indent="-342900" lvl="0" marL="457200" rtl="0" algn="l">
              <a:spcBef>
                <a:spcPts val="0"/>
              </a:spcBef>
              <a:spcAft>
                <a:spcPts val="0"/>
              </a:spcAft>
              <a:buClr>
                <a:srgbClr val="FFFFFF"/>
              </a:buClr>
              <a:buSzPts val="1800"/>
              <a:buFont typeface="Arial"/>
              <a:buAutoNum type="arabicPeriod"/>
            </a:pPr>
            <a:r>
              <a:rPr b="1" lang="en">
                <a:solidFill>
                  <a:srgbClr val="FFFFFF"/>
                </a:solidFill>
                <a:latin typeface="Arial"/>
                <a:ea typeface="Arial"/>
                <a:cs typeface="Arial"/>
                <a:sym typeface="Arial"/>
              </a:rPr>
              <a:t>Number one rule of babysitting:</a:t>
            </a:r>
            <a:r>
              <a:rPr lang="en">
                <a:solidFill>
                  <a:srgbClr val="FFFFFF"/>
                </a:solidFill>
                <a:latin typeface="Arial"/>
                <a:ea typeface="Arial"/>
                <a:cs typeface="Arial"/>
                <a:sym typeface="Arial"/>
              </a:rPr>
              <a:t> keep the kids safe! ​</a:t>
            </a:r>
            <a:endParaRPr>
              <a:solidFill>
                <a:srgbClr val="FFFFFF"/>
              </a:solidFill>
              <a:latin typeface="Arial"/>
              <a:ea typeface="Arial"/>
              <a:cs typeface="Arial"/>
              <a:sym typeface="Arial"/>
            </a:endParaRPr>
          </a:p>
          <a:p>
            <a:pPr indent="-342900" lvl="0" marL="457200" rtl="0" algn="l">
              <a:spcBef>
                <a:spcPts val="0"/>
              </a:spcBef>
              <a:spcAft>
                <a:spcPts val="0"/>
              </a:spcAft>
              <a:buClr>
                <a:srgbClr val="FFFFFF"/>
              </a:buClr>
              <a:buSzPts val="1800"/>
              <a:buFont typeface="Arial"/>
              <a:buAutoNum type="arabicPeriod"/>
            </a:pPr>
            <a:r>
              <a:rPr lang="en">
                <a:solidFill>
                  <a:srgbClr val="FFFFFF"/>
                </a:solidFill>
                <a:latin typeface="Arial"/>
                <a:ea typeface="Arial"/>
                <a:cs typeface="Arial"/>
                <a:sym typeface="Arial"/>
              </a:rPr>
              <a:t>Babies and toddlers need to be fed and have their diaper changed​</a:t>
            </a:r>
            <a:endParaRPr>
              <a:solidFill>
                <a:srgbClr val="FFFFFF"/>
              </a:solidFill>
              <a:latin typeface="Arial"/>
              <a:ea typeface="Arial"/>
              <a:cs typeface="Arial"/>
              <a:sym typeface="Arial"/>
            </a:endParaRPr>
          </a:p>
          <a:p>
            <a:pPr indent="-342900" lvl="0" marL="457200" rtl="0" algn="l">
              <a:spcBef>
                <a:spcPts val="0"/>
              </a:spcBef>
              <a:spcAft>
                <a:spcPts val="0"/>
              </a:spcAft>
              <a:buClr>
                <a:srgbClr val="FFFFFF"/>
              </a:buClr>
              <a:buSzPts val="1800"/>
              <a:buFont typeface="Arial"/>
              <a:buAutoNum type="arabicPeriod"/>
            </a:pPr>
            <a:r>
              <a:rPr b="1" lang="en">
                <a:solidFill>
                  <a:srgbClr val="FFFFFF"/>
                </a:solidFill>
                <a:latin typeface="Arial"/>
                <a:ea typeface="Arial"/>
                <a:cs typeface="Arial"/>
                <a:sym typeface="Arial"/>
              </a:rPr>
              <a:t>Behavioral issues:</a:t>
            </a:r>
            <a:r>
              <a:rPr lang="en">
                <a:solidFill>
                  <a:srgbClr val="FFFFFF"/>
                </a:solidFill>
                <a:latin typeface="Arial"/>
                <a:ea typeface="Arial"/>
                <a:cs typeface="Arial"/>
                <a:sym typeface="Arial"/>
              </a:rPr>
              <a:t> temper tantrums, meltdowns, sibling rivalry, scrapes and tumbles – it’s all part of the experience!</a:t>
            </a:r>
            <a:endParaRPr>
              <a:solidFill>
                <a:srgbClr val="FFFFFF"/>
              </a:solidFill>
              <a:latin typeface="Arial"/>
              <a:ea typeface="Arial"/>
              <a:cs typeface="Arial"/>
              <a:sym typeface="Arial"/>
            </a:endParaRPr>
          </a:p>
          <a:p>
            <a:pPr indent="0" lvl="0" marL="457200" rtl="0" algn="l">
              <a:spcBef>
                <a:spcPts val="0"/>
              </a:spcBef>
              <a:spcAft>
                <a:spcPts val="0"/>
              </a:spcAft>
              <a:buNone/>
            </a:pPr>
            <a:r>
              <a:t/>
            </a:r>
            <a:endParaRPr>
              <a:solidFill>
                <a:srgbClr val="FFFFFF"/>
              </a:solidFill>
              <a:latin typeface="Arial"/>
              <a:ea typeface="Arial"/>
              <a:cs typeface="Arial"/>
              <a:sym typeface="Arial"/>
            </a:endParaRPr>
          </a:p>
        </p:txBody>
      </p:sp>
      <p:pic>
        <p:nvPicPr>
          <p:cNvPr id="408" name="Google Shape;408;p41"/>
          <p:cNvPicPr preferRelativeResize="0"/>
          <p:nvPr/>
        </p:nvPicPr>
        <p:blipFill rotWithShape="1">
          <a:blip r:embed="rId4">
            <a:alphaModFix/>
          </a:blip>
          <a:srcRect b="3104" l="0" r="0" t="3095"/>
          <a:stretch/>
        </p:blipFill>
        <p:spPr>
          <a:xfrm flipH="1">
            <a:off x="1788850" y="4046675"/>
            <a:ext cx="515451" cy="483224"/>
          </a:xfrm>
          <a:prstGeom prst="rect">
            <a:avLst/>
          </a:prstGeom>
          <a:noFill/>
          <a:ln>
            <a:noFill/>
          </a:ln>
        </p:spPr>
      </p:pic>
      <p:grpSp>
        <p:nvGrpSpPr>
          <p:cNvPr id="409" name="Google Shape;409;p41"/>
          <p:cNvGrpSpPr/>
          <p:nvPr/>
        </p:nvGrpSpPr>
        <p:grpSpPr>
          <a:xfrm>
            <a:off x="6821488" y="191878"/>
            <a:ext cx="2328000" cy="710375"/>
            <a:chOff x="6821488" y="4154278"/>
            <a:chExt cx="2328000" cy="710375"/>
          </a:xfrm>
        </p:grpSpPr>
        <p:sp>
          <p:nvSpPr>
            <p:cNvPr id="410" name="Google Shape;410;p41"/>
            <p:cNvSpPr/>
            <p:nvPr/>
          </p:nvSpPr>
          <p:spPr>
            <a:xfrm rot="-5400000">
              <a:off x="7866238" y="3348028"/>
              <a:ext cx="238500" cy="2328000"/>
            </a:xfrm>
            <a:prstGeom prst="upArrow">
              <a:avLst>
                <a:gd fmla="val 27274" name="adj1"/>
                <a:gd fmla="val 86351"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41"/>
            <p:cNvSpPr/>
            <p:nvPr/>
          </p:nvSpPr>
          <p:spPr>
            <a:xfrm rot="-5400000">
              <a:off x="8507788" y="3751078"/>
              <a:ext cx="238500" cy="1044900"/>
            </a:xfrm>
            <a:prstGeom prst="upArrow">
              <a:avLst>
                <a:gd fmla="val 27274" name="adj1"/>
                <a:gd fmla="val 86351" name="adj2"/>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41"/>
            <p:cNvSpPr/>
            <p:nvPr/>
          </p:nvSpPr>
          <p:spPr>
            <a:xfrm rot="-5400000">
              <a:off x="8325388" y="4040553"/>
              <a:ext cx="238500" cy="1409700"/>
            </a:xfrm>
            <a:prstGeom prst="upArrow">
              <a:avLst>
                <a:gd fmla="val 27274" name="adj1"/>
                <a:gd fmla="val 86351" name="adj2"/>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42"/>
          <p:cNvSpPr/>
          <p:nvPr/>
        </p:nvSpPr>
        <p:spPr>
          <a:xfrm>
            <a:off x="3895925" y="150"/>
            <a:ext cx="5248200" cy="5143500"/>
          </a:xfrm>
          <a:prstGeom prst="rect">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42"/>
          <p:cNvSpPr txBox="1"/>
          <p:nvPr>
            <p:ph idx="4294967295" type="title"/>
          </p:nvPr>
        </p:nvSpPr>
        <p:spPr>
          <a:xfrm>
            <a:off x="607700" y="1390050"/>
            <a:ext cx="2764200" cy="2363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600">
                <a:solidFill>
                  <a:srgbClr val="FF0000"/>
                </a:solidFill>
              </a:rPr>
              <a:t>Interview a mom and babysitter</a:t>
            </a:r>
            <a:endParaRPr sz="3600">
              <a:solidFill>
                <a:srgbClr val="FF0000"/>
              </a:solidFill>
            </a:endParaRPr>
          </a:p>
          <a:p>
            <a:pPr indent="0" lvl="0" marL="0" rtl="0" algn="ctr">
              <a:spcBef>
                <a:spcPts val="0"/>
              </a:spcBef>
              <a:spcAft>
                <a:spcPts val="0"/>
              </a:spcAft>
              <a:buNone/>
            </a:pPr>
            <a:r>
              <a:t/>
            </a:r>
            <a:endParaRPr b="0" sz="1800">
              <a:latin typeface="Arial"/>
              <a:ea typeface="Arial"/>
              <a:cs typeface="Arial"/>
              <a:sym typeface="Arial"/>
            </a:endParaRPr>
          </a:p>
          <a:p>
            <a:pPr indent="0" lvl="0" marL="0" rtl="0" algn="ctr">
              <a:lnSpc>
                <a:spcPct val="115000"/>
              </a:lnSpc>
              <a:spcBef>
                <a:spcPts val="0"/>
              </a:spcBef>
              <a:spcAft>
                <a:spcPts val="0"/>
              </a:spcAft>
              <a:buNone/>
            </a:pPr>
            <a:r>
              <a:rPr b="0" lang="en" sz="1800">
                <a:latin typeface="Arial"/>
                <a:ea typeface="Arial"/>
                <a:cs typeface="Arial"/>
                <a:sym typeface="Arial"/>
              </a:rPr>
              <a:t>Find out babysitting tips from those who know!</a:t>
            </a:r>
            <a:endParaRPr b="0" sz="1400">
              <a:latin typeface="Arial"/>
              <a:ea typeface="Arial"/>
              <a:cs typeface="Arial"/>
              <a:sym typeface="Arial"/>
            </a:endParaRPr>
          </a:p>
        </p:txBody>
      </p:sp>
      <p:pic>
        <p:nvPicPr>
          <p:cNvPr id="419" name="Google Shape;419;p42"/>
          <p:cNvPicPr preferRelativeResize="0"/>
          <p:nvPr/>
        </p:nvPicPr>
        <p:blipFill rotWithShape="1">
          <a:blip r:embed="rId3">
            <a:alphaModFix/>
          </a:blip>
          <a:srcRect b="0" l="1066" r="1066" t="0"/>
          <a:stretch/>
        </p:blipFill>
        <p:spPr>
          <a:xfrm>
            <a:off x="5338175" y="653050"/>
            <a:ext cx="2363699" cy="2363699"/>
          </a:xfrm>
          <a:prstGeom prst="rect">
            <a:avLst/>
          </a:prstGeom>
          <a:noFill/>
          <a:ln>
            <a:noFill/>
          </a:ln>
        </p:spPr>
      </p:pic>
      <p:sp>
        <p:nvSpPr>
          <p:cNvPr id="420" name="Google Shape;420;p42"/>
          <p:cNvSpPr txBox="1"/>
          <p:nvPr/>
        </p:nvSpPr>
        <p:spPr>
          <a:xfrm>
            <a:off x="4396775" y="3006900"/>
            <a:ext cx="4246500" cy="1416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400">
                <a:latin typeface="Raleway"/>
                <a:ea typeface="Raleway"/>
                <a:cs typeface="Raleway"/>
                <a:sym typeface="Raleway"/>
              </a:rPr>
              <a:t>Let’s watch this video.</a:t>
            </a:r>
            <a:endParaRPr b="1" sz="2400">
              <a:latin typeface="Raleway"/>
              <a:ea typeface="Raleway"/>
              <a:cs typeface="Raleway"/>
              <a:sym typeface="Raleway"/>
            </a:endParaRPr>
          </a:p>
          <a:p>
            <a:pPr indent="0" lvl="0" marL="0" rtl="0" algn="ctr">
              <a:spcBef>
                <a:spcPts val="0"/>
              </a:spcBef>
              <a:spcAft>
                <a:spcPts val="0"/>
              </a:spcAft>
              <a:buNone/>
            </a:pPr>
            <a:r>
              <a:t/>
            </a:r>
            <a:endParaRPr>
              <a:latin typeface="Georgia"/>
              <a:ea typeface="Georgia"/>
              <a:cs typeface="Georgia"/>
              <a:sym typeface="Georgia"/>
            </a:endParaRPr>
          </a:p>
          <a:p>
            <a:pPr indent="0" lvl="0" marL="0" rtl="0" algn="ctr">
              <a:spcBef>
                <a:spcPts val="0"/>
              </a:spcBef>
              <a:spcAft>
                <a:spcPts val="0"/>
              </a:spcAft>
              <a:buNone/>
            </a:pPr>
            <a:r>
              <a:rPr lang="en" u="sng">
                <a:solidFill>
                  <a:schemeClr val="hlink"/>
                </a:solidFill>
                <a:latin typeface="Raleway"/>
                <a:ea typeface="Raleway"/>
                <a:cs typeface="Raleway"/>
                <a:sym typeface="Raleway"/>
                <a:hlinkClick r:id="rId4"/>
              </a:rPr>
              <a:t>https://drive.google.com/file/d/12fPKjDEU70Qw1M5eZEKvHb7hwqL6FmSG/view?usp=sharing</a:t>
            </a:r>
            <a:endParaRPr>
              <a:latin typeface="Raleway"/>
              <a:ea typeface="Raleway"/>
              <a:cs typeface="Raleway"/>
              <a:sym typeface="Raleway"/>
            </a:endParaRPr>
          </a:p>
          <a:p>
            <a:pPr indent="0" lvl="0" marL="0" rtl="0" algn="ctr">
              <a:spcBef>
                <a:spcPts val="0"/>
              </a:spcBef>
              <a:spcAft>
                <a:spcPts val="0"/>
              </a:spcAft>
              <a:buNone/>
            </a:pPr>
            <a:r>
              <a:t/>
            </a:r>
            <a:endParaRPr>
              <a:latin typeface="Raleway"/>
              <a:ea typeface="Raleway"/>
              <a:cs typeface="Raleway"/>
              <a:sym typeface="Raleway"/>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74EA7"/>
        </a:solidFill>
      </p:bgPr>
    </p:bg>
    <p:spTree>
      <p:nvGrpSpPr>
        <p:cNvPr id="424" name="Shape 424"/>
        <p:cNvGrpSpPr/>
        <p:nvPr/>
      </p:nvGrpSpPr>
      <p:grpSpPr>
        <a:xfrm>
          <a:off x="0" y="0"/>
          <a:ext cx="0" cy="0"/>
          <a:chOff x="0" y="0"/>
          <a:chExt cx="0" cy="0"/>
        </a:xfrm>
      </p:grpSpPr>
      <p:pic>
        <p:nvPicPr>
          <p:cNvPr id="425" name="Google Shape;425;p43"/>
          <p:cNvPicPr preferRelativeResize="0"/>
          <p:nvPr/>
        </p:nvPicPr>
        <p:blipFill rotWithShape="1">
          <a:blip r:embed="rId3">
            <a:alphaModFix/>
          </a:blip>
          <a:srcRect b="0" l="20707" r="20713" t="0"/>
          <a:stretch/>
        </p:blipFill>
        <p:spPr>
          <a:xfrm>
            <a:off x="518850" y="1989275"/>
            <a:ext cx="1653573" cy="2405999"/>
          </a:xfrm>
          <a:prstGeom prst="rect">
            <a:avLst/>
          </a:prstGeom>
          <a:noFill/>
          <a:ln>
            <a:noFill/>
          </a:ln>
        </p:spPr>
      </p:pic>
      <p:sp>
        <p:nvSpPr>
          <p:cNvPr id="426" name="Google Shape;426;p43"/>
          <p:cNvSpPr txBox="1"/>
          <p:nvPr>
            <p:ph idx="4294967295" type="title"/>
          </p:nvPr>
        </p:nvSpPr>
        <p:spPr>
          <a:xfrm>
            <a:off x="518850" y="483925"/>
            <a:ext cx="8135100" cy="1408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600">
                <a:solidFill>
                  <a:srgbClr val="FFF2CC"/>
                </a:solidFill>
              </a:rPr>
              <a:t>Step 3:                                                                       Focus on Play</a:t>
            </a:r>
            <a:endParaRPr sz="3900">
              <a:solidFill>
                <a:srgbClr val="FFF2CC"/>
              </a:solidFill>
            </a:endParaRPr>
          </a:p>
        </p:txBody>
      </p:sp>
      <p:sp>
        <p:nvSpPr>
          <p:cNvPr id="427" name="Google Shape;427;p43"/>
          <p:cNvSpPr txBox="1"/>
          <p:nvPr>
            <p:ph idx="4294967295" type="body"/>
          </p:nvPr>
        </p:nvSpPr>
        <p:spPr>
          <a:xfrm>
            <a:off x="2647950" y="2074075"/>
            <a:ext cx="5440200" cy="2042100"/>
          </a:xfrm>
          <a:prstGeom prst="rect">
            <a:avLst/>
          </a:prstGeom>
          <a:noFill/>
          <a:ln>
            <a:noFill/>
          </a:ln>
        </p:spPr>
        <p:txBody>
          <a:bodyPr anchorCtr="0" anchor="t" bIns="34275" lIns="68575" spcFirstLastPara="1" rIns="68575" wrap="square" tIns="34275">
            <a:noAutofit/>
          </a:bodyPr>
          <a:lstStyle/>
          <a:p>
            <a:pPr indent="-381000" lvl="0" marL="457200" rtl="0" algn="l">
              <a:spcBef>
                <a:spcPts val="0"/>
              </a:spcBef>
              <a:spcAft>
                <a:spcPts val="0"/>
              </a:spcAft>
              <a:buClr>
                <a:srgbClr val="FFFFFF"/>
              </a:buClr>
              <a:buSzPts val="2400"/>
              <a:buFont typeface="Arial"/>
              <a:buAutoNum type="arabicPeriod"/>
            </a:pPr>
            <a:r>
              <a:rPr lang="en" sz="2400">
                <a:solidFill>
                  <a:srgbClr val="FFFFFF"/>
                </a:solidFill>
                <a:latin typeface="Arial"/>
                <a:ea typeface="Arial"/>
                <a:cs typeface="Arial"/>
                <a:sym typeface="Arial"/>
              </a:rPr>
              <a:t>Playtime is so important! </a:t>
            </a:r>
            <a:endParaRPr sz="2400">
              <a:solidFill>
                <a:srgbClr val="FFFFFF"/>
              </a:solidFill>
              <a:latin typeface="Arial"/>
              <a:ea typeface="Arial"/>
              <a:cs typeface="Arial"/>
              <a:sym typeface="Arial"/>
            </a:endParaRPr>
          </a:p>
          <a:p>
            <a:pPr indent="0" lvl="0" marL="457200" rtl="0" algn="l">
              <a:spcBef>
                <a:spcPts val="0"/>
              </a:spcBef>
              <a:spcAft>
                <a:spcPts val="0"/>
              </a:spcAft>
              <a:buNone/>
            </a:pPr>
            <a:r>
              <a:rPr lang="en" sz="2400">
                <a:solidFill>
                  <a:srgbClr val="FFFFFF"/>
                </a:solidFill>
                <a:latin typeface="Arial"/>
                <a:ea typeface="Arial"/>
                <a:cs typeface="Arial"/>
                <a:sym typeface="Arial"/>
              </a:rPr>
              <a:t>​</a:t>
            </a:r>
            <a:endParaRPr sz="2400">
              <a:solidFill>
                <a:srgbClr val="FFFFFF"/>
              </a:solidFill>
              <a:latin typeface="Arial"/>
              <a:ea typeface="Arial"/>
              <a:cs typeface="Arial"/>
              <a:sym typeface="Arial"/>
            </a:endParaRPr>
          </a:p>
          <a:p>
            <a:pPr indent="-381000" lvl="0" marL="457200" rtl="0" algn="l">
              <a:spcBef>
                <a:spcPts val="0"/>
              </a:spcBef>
              <a:spcAft>
                <a:spcPts val="0"/>
              </a:spcAft>
              <a:buClr>
                <a:srgbClr val="FFFFFF"/>
              </a:buClr>
              <a:buSzPts val="2400"/>
              <a:buFont typeface="Arial"/>
              <a:buAutoNum type="arabicPeriod"/>
            </a:pPr>
            <a:r>
              <a:rPr lang="en" sz="2400">
                <a:solidFill>
                  <a:srgbClr val="FFFFFF"/>
                </a:solidFill>
                <a:latin typeface="Arial"/>
                <a:ea typeface="Arial"/>
                <a:cs typeface="Arial"/>
                <a:sym typeface="Arial"/>
              </a:rPr>
              <a:t>Learn which toys and games are popular for kids in each age group</a:t>
            </a:r>
            <a:endParaRPr sz="2400">
              <a:solidFill>
                <a:srgbClr val="FFFFFF"/>
              </a:solidFill>
              <a:latin typeface="Arial"/>
              <a:ea typeface="Arial"/>
              <a:cs typeface="Arial"/>
              <a:sym typeface="Arial"/>
            </a:endParaRPr>
          </a:p>
          <a:p>
            <a:pPr indent="0" lvl="0" marL="457200" rtl="0" algn="l">
              <a:spcBef>
                <a:spcPts val="0"/>
              </a:spcBef>
              <a:spcAft>
                <a:spcPts val="0"/>
              </a:spcAft>
              <a:buNone/>
            </a:pPr>
            <a:r>
              <a:t/>
            </a:r>
            <a:endParaRPr>
              <a:solidFill>
                <a:srgbClr val="FFFFFF"/>
              </a:solidFill>
              <a:latin typeface="Arial"/>
              <a:ea typeface="Arial"/>
              <a:cs typeface="Arial"/>
              <a:sym typeface="Arial"/>
            </a:endParaRPr>
          </a:p>
        </p:txBody>
      </p:sp>
      <p:pic>
        <p:nvPicPr>
          <p:cNvPr id="428" name="Google Shape;428;p43"/>
          <p:cNvPicPr preferRelativeResize="0"/>
          <p:nvPr/>
        </p:nvPicPr>
        <p:blipFill rotWithShape="1">
          <a:blip r:embed="rId4">
            <a:alphaModFix/>
          </a:blip>
          <a:srcRect b="3104" l="0" r="0" t="3095"/>
          <a:stretch/>
        </p:blipFill>
        <p:spPr>
          <a:xfrm flipH="1">
            <a:off x="1788850" y="4046675"/>
            <a:ext cx="515451" cy="483224"/>
          </a:xfrm>
          <a:prstGeom prst="rect">
            <a:avLst/>
          </a:prstGeom>
          <a:noFill/>
          <a:ln>
            <a:noFill/>
          </a:ln>
        </p:spPr>
      </p:pic>
      <p:grpSp>
        <p:nvGrpSpPr>
          <p:cNvPr id="429" name="Google Shape;429;p43"/>
          <p:cNvGrpSpPr/>
          <p:nvPr/>
        </p:nvGrpSpPr>
        <p:grpSpPr>
          <a:xfrm>
            <a:off x="6821488" y="191878"/>
            <a:ext cx="2328000" cy="710375"/>
            <a:chOff x="6821488" y="4154278"/>
            <a:chExt cx="2328000" cy="710375"/>
          </a:xfrm>
        </p:grpSpPr>
        <p:sp>
          <p:nvSpPr>
            <p:cNvPr id="430" name="Google Shape;430;p43"/>
            <p:cNvSpPr/>
            <p:nvPr/>
          </p:nvSpPr>
          <p:spPr>
            <a:xfrm rot="-5400000">
              <a:off x="7866238" y="3348028"/>
              <a:ext cx="238500" cy="2328000"/>
            </a:xfrm>
            <a:prstGeom prst="upArrow">
              <a:avLst>
                <a:gd fmla="val 27274" name="adj1"/>
                <a:gd fmla="val 86351"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43"/>
            <p:cNvSpPr/>
            <p:nvPr/>
          </p:nvSpPr>
          <p:spPr>
            <a:xfrm rot="-5400000">
              <a:off x="8507788" y="3751078"/>
              <a:ext cx="238500" cy="1044900"/>
            </a:xfrm>
            <a:prstGeom prst="upArrow">
              <a:avLst>
                <a:gd fmla="val 27274" name="adj1"/>
                <a:gd fmla="val 86351" name="adj2"/>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43"/>
            <p:cNvSpPr/>
            <p:nvPr/>
          </p:nvSpPr>
          <p:spPr>
            <a:xfrm rot="-5400000">
              <a:off x="8325388" y="4040553"/>
              <a:ext cx="238500" cy="1409700"/>
            </a:xfrm>
            <a:prstGeom prst="upArrow">
              <a:avLst>
                <a:gd fmla="val 27274" name="adj1"/>
                <a:gd fmla="val 86351" name="adj2"/>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44"/>
          <p:cNvSpPr txBox="1"/>
          <p:nvPr>
            <p:ph type="title"/>
          </p:nvPr>
        </p:nvSpPr>
        <p:spPr>
          <a:xfrm>
            <a:off x="0" y="3902250"/>
            <a:ext cx="9144000" cy="830100"/>
          </a:xfrm>
          <a:prstGeom prst="rect">
            <a:avLst/>
          </a:prstGeom>
          <a:noFill/>
        </p:spPr>
        <p:txBody>
          <a:bodyPr anchorCtr="0" anchor="ctr" bIns="34275" lIns="68575" spcFirstLastPara="1" rIns="68575" wrap="square" tIns="34275">
            <a:noAutofit/>
          </a:bodyPr>
          <a:lstStyle/>
          <a:p>
            <a:pPr indent="0" lvl="0" marL="0" rtl="0" algn="ctr">
              <a:spcBef>
                <a:spcPts val="0"/>
              </a:spcBef>
              <a:spcAft>
                <a:spcPts val="0"/>
              </a:spcAft>
              <a:buNone/>
            </a:pPr>
            <a:r>
              <a:rPr b="1" lang="en" sz="3600">
                <a:solidFill>
                  <a:srgbClr val="674EA7"/>
                </a:solidFill>
                <a:latin typeface="Raleway"/>
                <a:ea typeface="Raleway"/>
                <a:cs typeface="Raleway"/>
                <a:sym typeface="Raleway"/>
              </a:rPr>
              <a:t>Here’s some examples of safe                                                toys for different ages.</a:t>
            </a:r>
            <a:endParaRPr b="1" sz="3600">
              <a:solidFill>
                <a:srgbClr val="674EA7"/>
              </a:solidFill>
              <a:latin typeface="Raleway"/>
              <a:ea typeface="Raleway"/>
              <a:cs typeface="Raleway"/>
              <a:sym typeface="Raleway"/>
            </a:endParaRPr>
          </a:p>
        </p:txBody>
      </p:sp>
      <p:pic>
        <p:nvPicPr>
          <p:cNvPr id="438" name="Google Shape;438;p44"/>
          <p:cNvPicPr preferRelativeResize="0"/>
          <p:nvPr/>
        </p:nvPicPr>
        <p:blipFill rotWithShape="1">
          <a:blip r:embed="rId3">
            <a:alphaModFix/>
          </a:blip>
          <a:srcRect b="3104" l="0" r="0" t="3095"/>
          <a:stretch/>
        </p:blipFill>
        <p:spPr>
          <a:xfrm flipH="1">
            <a:off x="8414200" y="193800"/>
            <a:ext cx="515451" cy="483224"/>
          </a:xfrm>
          <a:prstGeom prst="rect">
            <a:avLst/>
          </a:prstGeom>
          <a:noFill/>
          <a:ln>
            <a:noFill/>
          </a:ln>
        </p:spPr>
      </p:pic>
      <p:pic>
        <p:nvPicPr>
          <p:cNvPr id="439" name="Google Shape;439;p44"/>
          <p:cNvPicPr preferRelativeResize="0"/>
          <p:nvPr/>
        </p:nvPicPr>
        <p:blipFill rotWithShape="1">
          <a:blip r:embed="rId4">
            <a:alphaModFix/>
          </a:blip>
          <a:srcRect b="14852" l="0" r="0" t="8230"/>
          <a:stretch/>
        </p:blipFill>
        <p:spPr>
          <a:xfrm>
            <a:off x="0" y="0"/>
            <a:ext cx="9144000" cy="35674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43" name="Shape 443"/>
        <p:cNvGrpSpPr/>
        <p:nvPr/>
      </p:nvGrpSpPr>
      <p:grpSpPr>
        <a:xfrm>
          <a:off x="0" y="0"/>
          <a:ext cx="0" cy="0"/>
          <a:chOff x="0" y="0"/>
          <a:chExt cx="0" cy="0"/>
        </a:xfrm>
      </p:grpSpPr>
      <p:pic>
        <p:nvPicPr>
          <p:cNvPr id="444" name="Google Shape;444;p45"/>
          <p:cNvPicPr preferRelativeResize="0"/>
          <p:nvPr/>
        </p:nvPicPr>
        <p:blipFill>
          <a:blip r:embed="rId3">
            <a:alphaModFix/>
          </a:blip>
          <a:stretch>
            <a:fillRect/>
          </a:stretch>
        </p:blipFill>
        <p:spPr>
          <a:xfrm>
            <a:off x="3283475" y="1515450"/>
            <a:ext cx="2569800" cy="2569800"/>
          </a:xfrm>
          <a:prstGeom prst="rect">
            <a:avLst/>
          </a:prstGeom>
          <a:noFill/>
          <a:ln>
            <a:noFill/>
          </a:ln>
        </p:spPr>
      </p:pic>
      <p:pic>
        <p:nvPicPr>
          <p:cNvPr id="445" name="Google Shape;445;p45"/>
          <p:cNvPicPr preferRelativeResize="0"/>
          <p:nvPr/>
        </p:nvPicPr>
        <p:blipFill>
          <a:blip r:embed="rId4">
            <a:alphaModFix/>
          </a:blip>
          <a:stretch>
            <a:fillRect/>
          </a:stretch>
        </p:blipFill>
        <p:spPr>
          <a:xfrm>
            <a:off x="5982600" y="1515450"/>
            <a:ext cx="2569799" cy="2569799"/>
          </a:xfrm>
          <a:prstGeom prst="rect">
            <a:avLst/>
          </a:prstGeom>
          <a:noFill/>
          <a:ln>
            <a:noFill/>
          </a:ln>
        </p:spPr>
      </p:pic>
      <p:pic>
        <p:nvPicPr>
          <p:cNvPr id="446" name="Google Shape;446;p45"/>
          <p:cNvPicPr preferRelativeResize="0"/>
          <p:nvPr/>
        </p:nvPicPr>
        <p:blipFill>
          <a:blip r:embed="rId5">
            <a:alphaModFix/>
          </a:blip>
          <a:stretch>
            <a:fillRect/>
          </a:stretch>
        </p:blipFill>
        <p:spPr>
          <a:xfrm>
            <a:off x="584350" y="1595025"/>
            <a:ext cx="2569800" cy="2569800"/>
          </a:xfrm>
          <a:prstGeom prst="rect">
            <a:avLst/>
          </a:prstGeom>
          <a:noFill/>
          <a:ln>
            <a:noFill/>
          </a:ln>
        </p:spPr>
      </p:pic>
      <p:sp>
        <p:nvSpPr>
          <p:cNvPr id="447" name="Google Shape;447;p45"/>
          <p:cNvSpPr txBox="1"/>
          <p:nvPr>
            <p:ph idx="4294967295" type="title"/>
          </p:nvPr>
        </p:nvSpPr>
        <p:spPr>
          <a:xfrm>
            <a:off x="0" y="276738"/>
            <a:ext cx="9144000" cy="932400"/>
          </a:xfrm>
          <a:prstGeom prst="rect">
            <a:avLst/>
          </a:prstGeom>
          <a:solidFill>
            <a:srgbClr val="FFF2CC"/>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3600">
                <a:solidFill>
                  <a:srgbClr val="FF0000"/>
                </a:solidFill>
              </a:rPr>
              <a:t>Safe toys for infants: </a:t>
            </a:r>
            <a:r>
              <a:rPr lang="en" sz="2400">
                <a:solidFill>
                  <a:srgbClr val="0E2B2F"/>
                </a:solidFill>
              </a:rPr>
              <a:t>Newborn - 6</a:t>
            </a:r>
            <a:r>
              <a:rPr lang="en" sz="2400">
                <a:solidFill>
                  <a:srgbClr val="0E2B2F"/>
                </a:solidFill>
              </a:rPr>
              <a:t> months</a:t>
            </a:r>
            <a:endParaRPr sz="2400">
              <a:solidFill>
                <a:srgbClr val="0E2B2F"/>
              </a:solidFill>
            </a:endParaRPr>
          </a:p>
        </p:txBody>
      </p:sp>
      <p:sp>
        <p:nvSpPr>
          <p:cNvPr id="448" name="Google Shape;448;p45"/>
          <p:cNvSpPr txBox="1"/>
          <p:nvPr/>
        </p:nvSpPr>
        <p:spPr>
          <a:xfrm>
            <a:off x="584325" y="4286263"/>
            <a:ext cx="2569800" cy="580500"/>
          </a:xfrm>
          <a:prstGeom prst="rect">
            <a:avLst/>
          </a:prstGeom>
          <a:solidFill>
            <a:srgbClr val="674EA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Raleway"/>
                <a:ea typeface="Raleway"/>
                <a:cs typeface="Raleway"/>
                <a:sym typeface="Raleway"/>
              </a:rPr>
              <a:t>Soft Mobiles</a:t>
            </a:r>
            <a:endParaRPr sz="1800">
              <a:solidFill>
                <a:srgbClr val="FFFFFF"/>
              </a:solidFill>
              <a:latin typeface="Raleway"/>
              <a:ea typeface="Raleway"/>
              <a:cs typeface="Raleway"/>
              <a:sym typeface="Raleway"/>
            </a:endParaRPr>
          </a:p>
        </p:txBody>
      </p:sp>
      <p:sp>
        <p:nvSpPr>
          <p:cNvPr id="449" name="Google Shape;449;p45"/>
          <p:cNvSpPr txBox="1"/>
          <p:nvPr/>
        </p:nvSpPr>
        <p:spPr>
          <a:xfrm>
            <a:off x="3287100" y="4286263"/>
            <a:ext cx="2569800" cy="580500"/>
          </a:xfrm>
          <a:prstGeom prst="rect">
            <a:avLst/>
          </a:prstGeom>
          <a:solidFill>
            <a:srgbClr val="674EA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Raleway"/>
                <a:ea typeface="Raleway"/>
                <a:cs typeface="Raleway"/>
                <a:sym typeface="Raleway"/>
              </a:rPr>
              <a:t>Rattles</a:t>
            </a:r>
            <a:endParaRPr sz="1800">
              <a:solidFill>
                <a:srgbClr val="FFFFFF"/>
              </a:solidFill>
              <a:latin typeface="Raleway"/>
              <a:ea typeface="Raleway"/>
              <a:cs typeface="Raleway"/>
              <a:sym typeface="Raleway"/>
            </a:endParaRPr>
          </a:p>
        </p:txBody>
      </p:sp>
      <p:sp>
        <p:nvSpPr>
          <p:cNvPr id="450" name="Google Shape;450;p45"/>
          <p:cNvSpPr txBox="1"/>
          <p:nvPr/>
        </p:nvSpPr>
        <p:spPr>
          <a:xfrm>
            <a:off x="5989850" y="4286263"/>
            <a:ext cx="2569800" cy="580500"/>
          </a:xfrm>
          <a:prstGeom prst="rect">
            <a:avLst/>
          </a:prstGeom>
          <a:solidFill>
            <a:srgbClr val="674EA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Raleway"/>
                <a:ea typeface="Raleway"/>
                <a:cs typeface="Raleway"/>
                <a:sym typeface="Raleway"/>
              </a:rPr>
              <a:t>Stuffed Animals</a:t>
            </a:r>
            <a:endParaRPr sz="1800">
              <a:solidFill>
                <a:srgbClr val="FFFFFF"/>
              </a:solidFill>
              <a:latin typeface="Raleway"/>
              <a:ea typeface="Raleway"/>
              <a:cs typeface="Raleway"/>
              <a:sym typeface="Raleway"/>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54" name="Shape 454"/>
        <p:cNvGrpSpPr/>
        <p:nvPr/>
      </p:nvGrpSpPr>
      <p:grpSpPr>
        <a:xfrm>
          <a:off x="0" y="0"/>
          <a:ext cx="0" cy="0"/>
          <a:chOff x="0" y="0"/>
          <a:chExt cx="0" cy="0"/>
        </a:xfrm>
      </p:grpSpPr>
      <p:sp>
        <p:nvSpPr>
          <p:cNvPr id="455" name="Google Shape;455;p46"/>
          <p:cNvSpPr txBox="1"/>
          <p:nvPr>
            <p:ph idx="4294967295" type="title"/>
          </p:nvPr>
        </p:nvSpPr>
        <p:spPr>
          <a:xfrm>
            <a:off x="0" y="276738"/>
            <a:ext cx="9144000" cy="932400"/>
          </a:xfrm>
          <a:prstGeom prst="rect">
            <a:avLst/>
          </a:prstGeom>
          <a:solidFill>
            <a:srgbClr val="FFF2CC"/>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3600">
                <a:solidFill>
                  <a:srgbClr val="FF0000"/>
                </a:solidFill>
              </a:rPr>
              <a:t>Safe toys for infants: </a:t>
            </a:r>
            <a:r>
              <a:rPr lang="en" sz="2400">
                <a:solidFill>
                  <a:srgbClr val="0E2B2F"/>
                </a:solidFill>
              </a:rPr>
              <a:t>6 - 18</a:t>
            </a:r>
            <a:r>
              <a:rPr lang="en" sz="2400">
                <a:solidFill>
                  <a:srgbClr val="0E2B2F"/>
                </a:solidFill>
              </a:rPr>
              <a:t> months</a:t>
            </a:r>
            <a:endParaRPr sz="2400">
              <a:solidFill>
                <a:srgbClr val="0E2B2F"/>
              </a:solidFill>
            </a:endParaRPr>
          </a:p>
        </p:txBody>
      </p:sp>
      <p:sp>
        <p:nvSpPr>
          <p:cNvPr id="456" name="Google Shape;456;p46"/>
          <p:cNvSpPr txBox="1"/>
          <p:nvPr/>
        </p:nvSpPr>
        <p:spPr>
          <a:xfrm>
            <a:off x="584325" y="4286263"/>
            <a:ext cx="2569800" cy="580500"/>
          </a:xfrm>
          <a:prstGeom prst="rect">
            <a:avLst/>
          </a:prstGeom>
          <a:solidFill>
            <a:srgbClr val="674EA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Raleway"/>
                <a:ea typeface="Raleway"/>
                <a:cs typeface="Raleway"/>
                <a:sym typeface="Raleway"/>
              </a:rPr>
              <a:t>Teething Rings</a:t>
            </a:r>
            <a:endParaRPr sz="1800">
              <a:solidFill>
                <a:srgbClr val="FFFFFF"/>
              </a:solidFill>
              <a:latin typeface="Raleway"/>
              <a:ea typeface="Raleway"/>
              <a:cs typeface="Raleway"/>
              <a:sym typeface="Raleway"/>
            </a:endParaRPr>
          </a:p>
        </p:txBody>
      </p:sp>
      <p:sp>
        <p:nvSpPr>
          <p:cNvPr id="457" name="Google Shape;457;p46"/>
          <p:cNvSpPr txBox="1"/>
          <p:nvPr/>
        </p:nvSpPr>
        <p:spPr>
          <a:xfrm>
            <a:off x="3287100" y="4286263"/>
            <a:ext cx="2569800" cy="580500"/>
          </a:xfrm>
          <a:prstGeom prst="rect">
            <a:avLst/>
          </a:prstGeom>
          <a:solidFill>
            <a:srgbClr val="674EA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Raleway"/>
                <a:ea typeface="Raleway"/>
                <a:cs typeface="Raleway"/>
                <a:sym typeface="Raleway"/>
              </a:rPr>
              <a:t>Stackable Blocks</a:t>
            </a:r>
            <a:endParaRPr sz="1800">
              <a:solidFill>
                <a:srgbClr val="FFFFFF"/>
              </a:solidFill>
              <a:latin typeface="Raleway"/>
              <a:ea typeface="Raleway"/>
              <a:cs typeface="Raleway"/>
              <a:sym typeface="Raleway"/>
            </a:endParaRPr>
          </a:p>
        </p:txBody>
      </p:sp>
      <p:sp>
        <p:nvSpPr>
          <p:cNvPr id="458" name="Google Shape;458;p46"/>
          <p:cNvSpPr txBox="1"/>
          <p:nvPr/>
        </p:nvSpPr>
        <p:spPr>
          <a:xfrm>
            <a:off x="5989850" y="4286263"/>
            <a:ext cx="2569800" cy="580500"/>
          </a:xfrm>
          <a:prstGeom prst="rect">
            <a:avLst/>
          </a:prstGeom>
          <a:solidFill>
            <a:srgbClr val="674EA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Raleway"/>
                <a:ea typeface="Raleway"/>
                <a:cs typeface="Raleway"/>
                <a:sym typeface="Raleway"/>
              </a:rPr>
              <a:t>Stuffed Animals</a:t>
            </a:r>
            <a:endParaRPr sz="1800">
              <a:solidFill>
                <a:srgbClr val="FFFFFF"/>
              </a:solidFill>
              <a:latin typeface="Raleway"/>
              <a:ea typeface="Raleway"/>
              <a:cs typeface="Raleway"/>
              <a:sym typeface="Raleway"/>
            </a:endParaRPr>
          </a:p>
        </p:txBody>
      </p:sp>
      <p:pic>
        <p:nvPicPr>
          <p:cNvPr id="459" name="Google Shape;459;p46"/>
          <p:cNvPicPr preferRelativeResize="0"/>
          <p:nvPr/>
        </p:nvPicPr>
        <p:blipFill>
          <a:blip r:embed="rId3">
            <a:alphaModFix/>
          </a:blip>
          <a:stretch>
            <a:fillRect/>
          </a:stretch>
        </p:blipFill>
        <p:spPr>
          <a:xfrm>
            <a:off x="3106863" y="1571806"/>
            <a:ext cx="2569800" cy="2562055"/>
          </a:xfrm>
          <a:prstGeom prst="rect">
            <a:avLst/>
          </a:prstGeom>
          <a:noFill/>
          <a:ln>
            <a:noFill/>
          </a:ln>
        </p:spPr>
      </p:pic>
      <p:pic>
        <p:nvPicPr>
          <p:cNvPr id="460" name="Google Shape;460;p46"/>
          <p:cNvPicPr preferRelativeResize="0"/>
          <p:nvPr/>
        </p:nvPicPr>
        <p:blipFill>
          <a:blip r:embed="rId4">
            <a:alphaModFix/>
          </a:blip>
          <a:stretch>
            <a:fillRect/>
          </a:stretch>
        </p:blipFill>
        <p:spPr>
          <a:xfrm>
            <a:off x="663425" y="1722263"/>
            <a:ext cx="2411599" cy="2411599"/>
          </a:xfrm>
          <a:prstGeom prst="rect">
            <a:avLst/>
          </a:prstGeom>
          <a:noFill/>
          <a:ln>
            <a:noFill/>
          </a:ln>
        </p:spPr>
      </p:pic>
      <p:pic>
        <p:nvPicPr>
          <p:cNvPr id="461" name="Google Shape;461;p46"/>
          <p:cNvPicPr preferRelativeResize="0"/>
          <p:nvPr/>
        </p:nvPicPr>
        <p:blipFill>
          <a:blip r:embed="rId5">
            <a:alphaModFix/>
          </a:blip>
          <a:stretch>
            <a:fillRect/>
          </a:stretch>
        </p:blipFill>
        <p:spPr>
          <a:xfrm>
            <a:off x="6068950" y="1722263"/>
            <a:ext cx="2411600" cy="24116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47"/>
          <p:cNvSpPr/>
          <p:nvPr/>
        </p:nvSpPr>
        <p:spPr>
          <a:xfrm flipH="1">
            <a:off x="0" y="150"/>
            <a:ext cx="3219600" cy="5143500"/>
          </a:xfrm>
          <a:prstGeom prst="rect">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47"/>
          <p:cNvSpPr txBox="1"/>
          <p:nvPr>
            <p:ph idx="4294967295" type="title"/>
          </p:nvPr>
        </p:nvSpPr>
        <p:spPr>
          <a:xfrm>
            <a:off x="505775" y="1389900"/>
            <a:ext cx="2203500" cy="2363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600">
                <a:solidFill>
                  <a:srgbClr val="FF0000"/>
                </a:solidFill>
              </a:rPr>
              <a:t>Safe </a:t>
            </a:r>
            <a:endParaRPr sz="3600">
              <a:solidFill>
                <a:srgbClr val="FF0000"/>
              </a:solidFill>
            </a:endParaRPr>
          </a:p>
          <a:p>
            <a:pPr indent="0" lvl="0" marL="0" rtl="0" algn="ctr">
              <a:spcBef>
                <a:spcPts val="0"/>
              </a:spcBef>
              <a:spcAft>
                <a:spcPts val="0"/>
              </a:spcAft>
              <a:buNone/>
            </a:pPr>
            <a:r>
              <a:rPr lang="en" sz="3600">
                <a:solidFill>
                  <a:srgbClr val="FF0000"/>
                </a:solidFill>
              </a:rPr>
              <a:t>toys for toddlers:   </a:t>
            </a:r>
            <a:r>
              <a:rPr lang="en" sz="2400">
                <a:solidFill>
                  <a:srgbClr val="0E2B2F"/>
                </a:solidFill>
              </a:rPr>
              <a:t>1 - 2 year olds</a:t>
            </a:r>
            <a:endParaRPr b="0" sz="1400">
              <a:latin typeface="Arial"/>
              <a:ea typeface="Arial"/>
              <a:cs typeface="Arial"/>
              <a:sym typeface="Arial"/>
            </a:endParaRPr>
          </a:p>
        </p:txBody>
      </p:sp>
      <p:sp>
        <p:nvSpPr>
          <p:cNvPr id="468" name="Google Shape;468;p47"/>
          <p:cNvSpPr txBox="1"/>
          <p:nvPr/>
        </p:nvSpPr>
        <p:spPr>
          <a:xfrm>
            <a:off x="3529075" y="1976838"/>
            <a:ext cx="2569800" cy="580500"/>
          </a:xfrm>
          <a:prstGeom prst="rect">
            <a:avLst/>
          </a:prstGeom>
          <a:solidFill>
            <a:srgbClr val="674EA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Raleway"/>
                <a:ea typeface="Raleway"/>
                <a:cs typeface="Raleway"/>
                <a:sym typeface="Raleway"/>
              </a:rPr>
              <a:t>Puzzles with Knobs</a:t>
            </a:r>
            <a:endParaRPr sz="1800">
              <a:solidFill>
                <a:srgbClr val="FFFFFF"/>
              </a:solidFill>
              <a:latin typeface="Raleway"/>
              <a:ea typeface="Raleway"/>
              <a:cs typeface="Raleway"/>
              <a:sym typeface="Raleway"/>
            </a:endParaRPr>
          </a:p>
        </p:txBody>
      </p:sp>
      <p:pic>
        <p:nvPicPr>
          <p:cNvPr id="469" name="Google Shape;469;p47"/>
          <p:cNvPicPr preferRelativeResize="0"/>
          <p:nvPr/>
        </p:nvPicPr>
        <p:blipFill>
          <a:blip r:embed="rId3">
            <a:alphaModFix/>
          </a:blip>
          <a:stretch>
            <a:fillRect/>
          </a:stretch>
        </p:blipFill>
        <p:spPr>
          <a:xfrm>
            <a:off x="3739250" y="286204"/>
            <a:ext cx="2017511" cy="1657046"/>
          </a:xfrm>
          <a:prstGeom prst="rect">
            <a:avLst/>
          </a:prstGeom>
          <a:noFill/>
          <a:ln>
            <a:noFill/>
          </a:ln>
        </p:spPr>
      </p:pic>
      <p:pic>
        <p:nvPicPr>
          <p:cNvPr id="470" name="Google Shape;470;p47"/>
          <p:cNvPicPr preferRelativeResize="0"/>
          <p:nvPr/>
        </p:nvPicPr>
        <p:blipFill>
          <a:blip r:embed="rId4">
            <a:alphaModFix/>
          </a:blip>
          <a:stretch>
            <a:fillRect/>
          </a:stretch>
        </p:blipFill>
        <p:spPr>
          <a:xfrm>
            <a:off x="6588550" y="288871"/>
            <a:ext cx="1804099" cy="1804099"/>
          </a:xfrm>
          <a:prstGeom prst="rect">
            <a:avLst/>
          </a:prstGeom>
          <a:noFill/>
          <a:ln>
            <a:noFill/>
          </a:ln>
        </p:spPr>
      </p:pic>
      <p:sp>
        <p:nvSpPr>
          <p:cNvPr id="471" name="Google Shape;471;p47"/>
          <p:cNvSpPr txBox="1"/>
          <p:nvPr/>
        </p:nvSpPr>
        <p:spPr>
          <a:xfrm>
            <a:off x="6205700" y="1976850"/>
            <a:ext cx="2569800" cy="580500"/>
          </a:xfrm>
          <a:prstGeom prst="rect">
            <a:avLst/>
          </a:prstGeom>
          <a:solidFill>
            <a:srgbClr val="674EA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Raleway"/>
                <a:ea typeface="Raleway"/>
                <a:cs typeface="Raleway"/>
                <a:sym typeface="Raleway"/>
              </a:rPr>
              <a:t>Musical Toys</a:t>
            </a:r>
            <a:endParaRPr sz="1800">
              <a:solidFill>
                <a:srgbClr val="FFFFFF"/>
              </a:solidFill>
              <a:latin typeface="Raleway"/>
              <a:ea typeface="Raleway"/>
              <a:cs typeface="Raleway"/>
              <a:sym typeface="Raleway"/>
            </a:endParaRPr>
          </a:p>
        </p:txBody>
      </p:sp>
      <p:sp>
        <p:nvSpPr>
          <p:cNvPr id="472" name="Google Shape;472;p47"/>
          <p:cNvSpPr txBox="1"/>
          <p:nvPr/>
        </p:nvSpPr>
        <p:spPr>
          <a:xfrm>
            <a:off x="3529075" y="4286263"/>
            <a:ext cx="2569800" cy="580500"/>
          </a:xfrm>
          <a:prstGeom prst="rect">
            <a:avLst/>
          </a:prstGeom>
          <a:solidFill>
            <a:srgbClr val="674EA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Raleway"/>
                <a:ea typeface="Raleway"/>
                <a:cs typeface="Raleway"/>
                <a:sym typeface="Raleway"/>
              </a:rPr>
              <a:t>Building Blocks</a:t>
            </a:r>
            <a:endParaRPr sz="1800">
              <a:solidFill>
                <a:srgbClr val="FFFFFF"/>
              </a:solidFill>
              <a:latin typeface="Raleway"/>
              <a:ea typeface="Raleway"/>
              <a:cs typeface="Raleway"/>
              <a:sym typeface="Raleway"/>
            </a:endParaRPr>
          </a:p>
        </p:txBody>
      </p:sp>
      <p:sp>
        <p:nvSpPr>
          <p:cNvPr id="473" name="Google Shape;473;p47"/>
          <p:cNvSpPr txBox="1"/>
          <p:nvPr/>
        </p:nvSpPr>
        <p:spPr>
          <a:xfrm>
            <a:off x="6205700" y="4286263"/>
            <a:ext cx="2569800" cy="580500"/>
          </a:xfrm>
          <a:prstGeom prst="rect">
            <a:avLst/>
          </a:prstGeom>
          <a:solidFill>
            <a:srgbClr val="674EA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Raleway"/>
                <a:ea typeface="Raleway"/>
                <a:cs typeface="Raleway"/>
                <a:sym typeface="Raleway"/>
              </a:rPr>
              <a:t>Large Plastic Toys</a:t>
            </a:r>
            <a:endParaRPr sz="1800">
              <a:solidFill>
                <a:srgbClr val="FFFFFF"/>
              </a:solidFill>
              <a:latin typeface="Raleway"/>
              <a:ea typeface="Raleway"/>
              <a:cs typeface="Raleway"/>
              <a:sym typeface="Raleway"/>
            </a:endParaRPr>
          </a:p>
        </p:txBody>
      </p:sp>
      <p:pic>
        <p:nvPicPr>
          <p:cNvPr id="474" name="Google Shape;474;p47"/>
          <p:cNvPicPr preferRelativeResize="0"/>
          <p:nvPr/>
        </p:nvPicPr>
        <p:blipFill>
          <a:blip r:embed="rId5">
            <a:alphaModFix/>
          </a:blip>
          <a:stretch>
            <a:fillRect/>
          </a:stretch>
        </p:blipFill>
        <p:spPr>
          <a:xfrm>
            <a:off x="3805222" y="2696945"/>
            <a:ext cx="2017500" cy="1513130"/>
          </a:xfrm>
          <a:prstGeom prst="rect">
            <a:avLst/>
          </a:prstGeom>
          <a:noFill/>
          <a:ln>
            <a:noFill/>
          </a:ln>
        </p:spPr>
      </p:pic>
      <p:pic>
        <p:nvPicPr>
          <p:cNvPr id="475" name="Google Shape;475;p47"/>
          <p:cNvPicPr preferRelativeResize="0"/>
          <p:nvPr/>
        </p:nvPicPr>
        <p:blipFill>
          <a:blip r:embed="rId6">
            <a:alphaModFix/>
          </a:blip>
          <a:stretch>
            <a:fillRect/>
          </a:stretch>
        </p:blipFill>
        <p:spPr>
          <a:xfrm>
            <a:off x="6145612" y="2665250"/>
            <a:ext cx="2689984" cy="151312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sp>
        <p:nvSpPr>
          <p:cNvPr id="480" name="Google Shape;480;p48"/>
          <p:cNvSpPr/>
          <p:nvPr/>
        </p:nvSpPr>
        <p:spPr>
          <a:xfrm flipH="1">
            <a:off x="0" y="150"/>
            <a:ext cx="3219600" cy="5143500"/>
          </a:xfrm>
          <a:prstGeom prst="rect">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48"/>
          <p:cNvSpPr txBox="1"/>
          <p:nvPr>
            <p:ph idx="4294967295" type="title"/>
          </p:nvPr>
        </p:nvSpPr>
        <p:spPr>
          <a:xfrm>
            <a:off x="429575" y="1389900"/>
            <a:ext cx="2401800" cy="2363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600">
                <a:solidFill>
                  <a:srgbClr val="FF0000"/>
                </a:solidFill>
              </a:rPr>
              <a:t>Safe </a:t>
            </a:r>
            <a:endParaRPr sz="3600">
              <a:solidFill>
                <a:srgbClr val="FF0000"/>
              </a:solidFill>
            </a:endParaRPr>
          </a:p>
          <a:p>
            <a:pPr indent="0" lvl="0" marL="0" rtl="0" algn="ctr">
              <a:spcBef>
                <a:spcPts val="0"/>
              </a:spcBef>
              <a:spcAft>
                <a:spcPts val="0"/>
              </a:spcAft>
              <a:buNone/>
            </a:pPr>
            <a:r>
              <a:rPr lang="en" sz="3600">
                <a:solidFill>
                  <a:srgbClr val="FF0000"/>
                </a:solidFill>
              </a:rPr>
              <a:t>toys for Pre-K:              </a:t>
            </a:r>
            <a:r>
              <a:rPr lang="en" sz="2400">
                <a:solidFill>
                  <a:srgbClr val="0E2B2F"/>
                </a:solidFill>
              </a:rPr>
              <a:t>3</a:t>
            </a:r>
            <a:r>
              <a:rPr lang="en" sz="2400">
                <a:solidFill>
                  <a:srgbClr val="0E2B2F"/>
                </a:solidFill>
              </a:rPr>
              <a:t> - 4 year olds</a:t>
            </a:r>
            <a:endParaRPr b="0" sz="1400">
              <a:latin typeface="Arial"/>
              <a:ea typeface="Arial"/>
              <a:cs typeface="Arial"/>
              <a:sym typeface="Arial"/>
            </a:endParaRPr>
          </a:p>
        </p:txBody>
      </p:sp>
      <p:sp>
        <p:nvSpPr>
          <p:cNvPr id="482" name="Google Shape;482;p48"/>
          <p:cNvSpPr txBox="1"/>
          <p:nvPr/>
        </p:nvSpPr>
        <p:spPr>
          <a:xfrm>
            <a:off x="3529075" y="1976838"/>
            <a:ext cx="2569800" cy="580500"/>
          </a:xfrm>
          <a:prstGeom prst="rect">
            <a:avLst/>
          </a:prstGeom>
          <a:solidFill>
            <a:srgbClr val="674EA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Raleway"/>
                <a:ea typeface="Raleway"/>
                <a:cs typeface="Raleway"/>
                <a:sym typeface="Raleway"/>
              </a:rPr>
              <a:t>Larger Play Props</a:t>
            </a:r>
            <a:endParaRPr sz="1800">
              <a:solidFill>
                <a:srgbClr val="FFFFFF"/>
              </a:solidFill>
              <a:latin typeface="Raleway"/>
              <a:ea typeface="Raleway"/>
              <a:cs typeface="Raleway"/>
              <a:sym typeface="Raleway"/>
            </a:endParaRPr>
          </a:p>
        </p:txBody>
      </p:sp>
      <p:sp>
        <p:nvSpPr>
          <p:cNvPr id="483" name="Google Shape;483;p48"/>
          <p:cNvSpPr txBox="1"/>
          <p:nvPr/>
        </p:nvSpPr>
        <p:spPr>
          <a:xfrm>
            <a:off x="6205700" y="1976850"/>
            <a:ext cx="2569800" cy="580500"/>
          </a:xfrm>
          <a:prstGeom prst="rect">
            <a:avLst/>
          </a:prstGeom>
          <a:solidFill>
            <a:srgbClr val="674EA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Raleway"/>
                <a:ea typeface="Raleway"/>
                <a:cs typeface="Raleway"/>
                <a:sym typeface="Raleway"/>
              </a:rPr>
              <a:t>Pretend Play</a:t>
            </a:r>
            <a:endParaRPr sz="1800">
              <a:solidFill>
                <a:srgbClr val="FFFFFF"/>
              </a:solidFill>
              <a:latin typeface="Raleway"/>
              <a:ea typeface="Raleway"/>
              <a:cs typeface="Raleway"/>
              <a:sym typeface="Raleway"/>
            </a:endParaRPr>
          </a:p>
        </p:txBody>
      </p:sp>
      <p:sp>
        <p:nvSpPr>
          <p:cNvPr id="484" name="Google Shape;484;p48"/>
          <p:cNvSpPr txBox="1"/>
          <p:nvPr/>
        </p:nvSpPr>
        <p:spPr>
          <a:xfrm>
            <a:off x="3529075" y="4286263"/>
            <a:ext cx="2569800" cy="580500"/>
          </a:xfrm>
          <a:prstGeom prst="rect">
            <a:avLst/>
          </a:prstGeom>
          <a:solidFill>
            <a:srgbClr val="674EA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Raleway"/>
                <a:ea typeface="Raleway"/>
                <a:cs typeface="Raleway"/>
                <a:sym typeface="Raleway"/>
              </a:rPr>
              <a:t>Soft Balls</a:t>
            </a:r>
            <a:endParaRPr sz="1800">
              <a:solidFill>
                <a:srgbClr val="FFFFFF"/>
              </a:solidFill>
              <a:latin typeface="Raleway"/>
              <a:ea typeface="Raleway"/>
              <a:cs typeface="Raleway"/>
              <a:sym typeface="Raleway"/>
            </a:endParaRPr>
          </a:p>
        </p:txBody>
      </p:sp>
      <p:sp>
        <p:nvSpPr>
          <p:cNvPr id="485" name="Google Shape;485;p48"/>
          <p:cNvSpPr txBox="1"/>
          <p:nvPr/>
        </p:nvSpPr>
        <p:spPr>
          <a:xfrm>
            <a:off x="6205700" y="4286263"/>
            <a:ext cx="2569800" cy="580500"/>
          </a:xfrm>
          <a:prstGeom prst="rect">
            <a:avLst/>
          </a:prstGeom>
          <a:solidFill>
            <a:srgbClr val="674EA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Raleway"/>
                <a:ea typeface="Raleway"/>
                <a:cs typeface="Raleway"/>
                <a:sym typeface="Raleway"/>
              </a:rPr>
              <a:t>Story Books</a:t>
            </a:r>
            <a:endParaRPr sz="1800">
              <a:solidFill>
                <a:srgbClr val="FFFFFF"/>
              </a:solidFill>
              <a:latin typeface="Raleway"/>
              <a:ea typeface="Raleway"/>
              <a:cs typeface="Raleway"/>
              <a:sym typeface="Raleway"/>
            </a:endParaRPr>
          </a:p>
        </p:txBody>
      </p:sp>
      <p:pic>
        <p:nvPicPr>
          <p:cNvPr id="486" name="Google Shape;486;p48"/>
          <p:cNvPicPr preferRelativeResize="0"/>
          <p:nvPr/>
        </p:nvPicPr>
        <p:blipFill>
          <a:blip r:embed="rId3">
            <a:alphaModFix/>
          </a:blip>
          <a:stretch>
            <a:fillRect/>
          </a:stretch>
        </p:blipFill>
        <p:spPr>
          <a:xfrm>
            <a:off x="3656688" y="309450"/>
            <a:ext cx="2314575" cy="1533525"/>
          </a:xfrm>
          <a:prstGeom prst="rect">
            <a:avLst/>
          </a:prstGeom>
          <a:noFill/>
          <a:ln>
            <a:noFill/>
          </a:ln>
        </p:spPr>
      </p:pic>
      <p:pic>
        <p:nvPicPr>
          <p:cNvPr id="487" name="Google Shape;487;p48"/>
          <p:cNvPicPr preferRelativeResize="0"/>
          <p:nvPr/>
        </p:nvPicPr>
        <p:blipFill>
          <a:blip r:embed="rId4">
            <a:alphaModFix/>
          </a:blip>
          <a:stretch>
            <a:fillRect/>
          </a:stretch>
        </p:blipFill>
        <p:spPr>
          <a:xfrm>
            <a:off x="6466850" y="309449"/>
            <a:ext cx="2047497" cy="1533525"/>
          </a:xfrm>
          <a:prstGeom prst="rect">
            <a:avLst/>
          </a:prstGeom>
          <a:noFill/>
          <a:ln>
            <a:noFill/>
          </a:ln>
        </p:spPr>
      </p:pic>
      <p:pic>
        <p:nvPicPr>
          <p:cNvPr id="488" name="Google Shape;488;p48"/>
          <p:cNvPicPr preferRelativeResize="0"/>
          <p:nvPr/>
        </p:nvPicPr>
        <p:blipFill>
          <a:blip r:embed="rId5">
            <a:alphaModFix/>
          </a:blip>
          <a:stretch>
            <a:fillRect/>
          </a:stretch>
        </p:blipFill>
        <p:spPr>
          <a:xfrm>
            <a:off x="3885288" y="2726475"/>
            <a:ext cx="1857375" cy="1390650"/>
          </a:xfrm>
          <a:prstGeom prst="rect">
            <a:avLst/>
          </a:prstGeom>
          <a:noFill/>
          <a:ln>
            <a:noFill/>
          </a:ln>
        </p:spPr>
      </p:pic>
      <p:pic>
        <p:nvPicPr>
          <p:cNvPr id="489" name="Google Shape;489;p48"/>
          <p:cNvPicPr preferRelativeResize="0"/>
          <p:nvPr/>
        </p:nvPicPr>
        <p:blipFill>
          <a:blip r:embed="rId6">
            <a:alphaModFix/>
          </a:blip>
          <a:stretch>
            <a:fillRect/>
          </a:stretch>
        </p:blipFill>
        <p:spPr>
          <a:xfrm>
            <a:off x="6796600" y="2693285"/>
            <a:ext cx="1457050" cy="14570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p49"/>
          <p:cNvSpPr/>
          <p:nvPr/>
        </p:nvSpPr>
        <p:spPr>
          <a:xfrm flipH="1">
            <a:off x="0" y="150"/>
            <a:ext cx="3219600" cy="5143500"/>
          </a:xfrm>
          <a:prstGeom prst="rect">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49"/>
          <p:cNvSpPr txBox="1"/>
          <p:nvPr>
            <p:ph idx="4294967295" type="title"/>
          </p:nvPr>
        </p:nvSpPr>
        <p:spPr>
          <a:xfrm>
            <a:off x="429575" y="1389900"/>
            <a:ext cx="2401800" cy="2363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600">
                <a:solidFill>
                  <a:srgbClr val="FF0000"/>
                </a:solidFill>
              </a:rPr>
              <a:t>Safe </a:t>
            </a:r>
            <a:endParaRPr sz="3600">
              <a:solidFill>
                <a:srgbClr val="FF0000"/>
              </a:solidFill>
            </a:endParaRPr>
          </a:p>
          <a:p>
            <a:pPr indent="0" lvl="0" marL="0" rtl="0" algn="ctr">
              <a:spcBef>
                <a:spcPts val="0"/>
              </a:spcBef>
              <a:spcAft>
                <a:spcPts val="0"/>
              </a:spcAft>
              <a:buNone/>
            </a:pPr>
            <a:r>
              <a:rPr lang="en" sz="3600">
                <a:solidFill>
                  <a:srgbClr val="FF0000"/>
                </a:solidFill>
              </a:rPr>
              <a:t>toys for young school age children:              </a:t>
            </a:r>
            <a:r>
              <a:rPr lang="en" sz="2400">
                <a:solidFill>
                  <a:srgbClr val="0E2B2F"/>
                </a:solidFill>
              </a:rPr>
              <a:t>5</a:t>
            </a:r>
            <a:r>
              <a:rPr lang="en" sz="2400">
                <a:solidFill>
                  <a:srgbClr val="0E2B2F"/>
                </a:solidFill>
              </a:rPr>
              <a:t> - 7 year olds</a:t>
            </a:r>
            <a:endParaRPr b="0" sz="1400">
              <a:latin typeface="Arial"/>
              <a:ea typeface="Arial"/>
              <a:cs typeface="Arial"/>
              <a:sym typeface="Arial"/>
            </a:endParaRPr>
          </a:p>
        </p:txBody>
      </p:sp>
      <p:sp>
        <p:nvSpPr>
          <p:cNvPr id="496" name="Google Shape;496;p49"/>
          <p:cNvSpPr txBox="1"/>
          <p:nvPr/>
        </p:nvSpPr>
        <p:spPr>
          <a:xfrm>
            <a:off x="3529075" y="1976838"/>
            <a:ext cx="2569800" cy="580500"/>
          </a:xfrm>
          <a:prstGeom prst="rect">
            <a:avLst/>
          </a:prstGeom>
          <a:solidFill>
            <a:srgbClr val="674EA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Raleway"/>
                <a:ea typeface="Raleway"/>
                <a:cs typeface="Raleway"/>
                <a:sym typeface="Raleway"/>
              </a:rPr>
              <a:t>Small</a:t>
            </a:r>
            <a:r>
              <a:rPr lang="en" sz="1800">
                <a:solidFill>
                  <a:srgbClr val="FFFFFF"/>
                </a:solidFill>
                <a:latin typeface="Raleway"/>
                <a:ea typeface="Raleway"/>
                <a:cs typeface="Raleway"/>
                <a:sym typeface="Raleway"/>
              </a:rPr>
              <a:t> Play Props</a:t>
            </a:r>
            <a:endParaRPr sz="1800">
              <a:solidFill>
                <a:srgbClr val="FFFFFF"/>
              </a:solidFill>
              <a:latin typeface="Raleway"/>
              <a:ea typeface="Raleway"/>
              <a:cs typeface="Raleway"/>
              <a:sym typeface="Raleway"/>
            </a:endParaRPr>
          </a:p>
        </p:txBody>
      </p:sp>
      <p:sp>
        <p:nvSpPr>
          <p:cNvPr id="497" name="Google Shape;497;p49"/>
          <p:cNvSpPr txBox="1"/>
          <p:nvPr/>
        </p:nvSpPr>
        <p:spPr>
          <a:xfrm>
            <a:off x="6205700" y="1976850"/>
            <a:ext cx="2569800" cy="580500"/>
          </a:xfrm>
          <a:prstGeom prst="rect">
            <a:avLst/>
          </a:prstGeom>
          <a:solidFill>
            <a:srgbClr val="674EA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Raleway"/>
                <a:ea typeface="Raleway"/>
                <a:cs typeface="Raleway"/>
                <a:sym typeface="Raleway"/>
              </a:rPr>
              <a:t>Magnetic Tiles</a:t>
            </a:r>
            <a:endParaRPr sz="1800">
              <a:solidFill>
                <a:srgbClr val="FFFFFF"/>
              </a:solidFill>
              <a:latin typeface="Raleway"/>
              <a:ea typeface="Raleway"/>
              <a:cs typeface="Raleway"/>
              <a:sym typeface="Raleway"/>
            </a:endParaRPr>
          </a:p>
        </p:txBody>
      </p:sp>
      <p:sp>
        <p:nvSpPr>
          <p:cNvPr id="498" name="Google Shape;498;p49"/>
          <p:cNvSpPr txBox="1"/>
          <p:nvPr/>
        </p:nvSpPr>
        <p:spPr>
          <a:xfrm>
            <a:off x="3529075" y="4286263"/>
            <a:ext cx="2569800" cy="580500"/>
          </a:xfrm>
          <a:prstGeom prst="rect">
            <a:avLst/>
          </a:prstGeom>
          <a:solidFill>
            <a:srgbClr val="674EA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Raleway"/>
                <a:ea typeface="Raleway"/>
                <a:cs typeface="Raleway"/>
                <a:sym typeface="Raleway"/>
              </a:rPr>
              <a:t>Toy Cars</a:t>
            </a:r>
            <a:endParaRPr sz="1800">
              <a:solidFill>
                <a:srgbClr val="FFFFFF"/>
              </a:solidFill>
              <a:latin typeface="Raleway"/>
              <a:ea typeface="Raleway"/>
              <a:cs typeface="Raleway"/>
              <a:sym typeface="Raleway"/>
            </a:endParaRPr>
          </a:p>
        </p:txBody>
      </p:sp>
      <p:pic>
        <p:nvPicPr>
          <p:cNvPr id="499" name="Google Shape;499;p49"/>
          <p:cNvPicPr preferRelativeResize="0"/>
          <p:nvPr/>
        </p:nvPicPr>
        <p:blipFill>
          <a:blip r:embed="rId3">
            <a:alphaModFix/>
          </a:blip>
          <a:stretch>
            <a:fillRect/>
          </a:stretch>
        </p:blipFill>
        <p:spPr>
          <a:xfrm>
            <a:off x="6654575" y="316388"/>
            <a:ext cx="1672050" cy="1672050"/>
          </a:xfrm>
          <a:prstGeom prst="rect">
            <a:avLst/>
          </a:prstGeom>
          <a:noFill/>
          <a:ln>
            <a:noFill/>
          </a:ln>
        </p:spPr>
      </p:pic>
      <p:pic>
        <p:nvPicPr>
          <p:cNvPr id="500" name="Google Shape;500;p49"/>
          <p:cNvPicPr preferRelativeResize="0"/>
          <p:nvPr/>
        </p:nvPicPr>
        <p:blipFill>
          <a:blip r:embed="rId4">
            <a:alphaModFix/>
          </a:blip>
          <a:stretch>
            <a:fillRect/>
          </a:stretch>
        </p:blipFill>
        <p:spPr>
          <a:xfrm>
            <a:off x="4146149" y="145500"/>
            <a:ext cx="1335676" cy="1831350"/>
          </a:xfrm>
          <a:prstGeom prst="rect">
            <a:avLst/>
          </a:prstGeom>
          <a:noFill/>
          <a:ln>
            <a:noFill/>
          </a:ln>
        </p:spPr>
      </p:pic>
      <p:pic>
        <p:nvPicPr>
          <p:cNvPr id="501" name="Google Shape;501;p49"/>
          <p:cNvPicPr preferRelativeResize="0"/>
          <p:nvPr/>
        </p:nvPicPr>
        <p:blipFill>
          <a:blip r:embed="rId5">
            <a:alphaModFix/>
          </a:blip>
          <a:stretch>
            <a:fillRect/>
          </a:stretch>
        </p:blipFill>
        <p:spPr>
          <a:xfrm>
            <a:off x="4035740" y="2678600"/>
            <a:ext cx="1556475" cy="1486425"/>
          </a:xfrm>
          <a:prstGeom prst="rect">
            <a:avLst/>
          </a:prstGeom>
          <a:noFill/>
          <a:ln>
            <a:noFill/>
          </a:ln>
        </p:spPr>
      </p:pic>
      <p:pic>
        <p:nvPicPr>
          <p:cNvPr id="502" name="Google Shape;502;p49"/>
          <p:cNvPicPr preferRelativeResize="0"/>
          <p:nvPr/>
        </p:nvPicPr>
        <p:blipFill>
          <a:blip r:embed="rId6">
            <a:alphaModFix/>
          </a:blip>
          <a:stretch>
            <a:fillRect/>
          </a:stretch>
        </p:blipFill>
        <p:spPr>
          <a:xfrm>
            <a:off x="6289700" y="2602388"/>
            <a:ext cx="2401800" cy="1801350"/>
          </a:xfrm>
          <a:prstGeom prst="rect">
            <a:avLst/>
          </a:prstGeom>
          <a:noFill/>
          <a:ln>
            <a:noFill/>
          </a:ln>
        </p:spPr>
      </p:pic>
      <p:sp>
        <p:nvSpPr>
          <p:cNvPr id="503" name="Google Shape;503;p49"/>
          <p:cNvSpPr txBox="1"/>
          <p:nvPr/>
        </p:nvSpPr>
        <p:spPr>
          <a:xfrm>
            <a:off x="6205700" y="4286263"/>
            <a:ext cx="2569800" cy="580500"/>
          </a:xfrm>
          <a:prstGeom prst="rect">
            <a:avLst/>
          </a:prstGeom>
          <a:solidFill>
            <a:srgbClr val="674EA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Raleway"/>
                <a:ea typeface="Raleway"/>
                <a:cs typeface="Raleway"/>
                <a:sym typeface="Raleway"/>
              </a:rPr>
              <a:t>Board Games</a:t>
            </a:r>
            <a:endParaRPr sz="1800">
              <a:solidFill>
                <a:srgbClr val="FFFFFF"/>
              </a:solidFill>
              <a:latin typeface="Raleway"/>
              <a:ea typeface="Raleway"/>
              <a:cs typeface="Raleway"/>
              <a:sym typeface="Raleway"/>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07" name="Shape 507"/>
        <p:cNvGrpSpPr/>
        <p:nvPr/>
      </p:nvGrpSpPr>
      <p:grpSpPr>
        <a:xfrm>
          <a:off x="0" y="0"/>
          <a:ext cx="0" cy="0"/>
          <a:chOff x="0" y="0"/>
          <a:chExt cx="0" cy="0"/>
        </a:xfrm>
      </p:grpSpPr>
      <p:sp>
        <p:nvSpPr>
          <p:cNvPr id="508" name="Google Shape;508;p50"/>
          <p:cNvSpPr txBox="1"/>
          <p:nvPr>
            <p:ph idx="4294967295" type="title"/>
          </p:nvPr>
        </p:nvSpPr>
        <p:spPr>
          <a:xfrm>
            <a:off x="0" y="348725"/>
            <a:ext cx="9144000" cy="1151700"/>
          </a:xfrm>
          <a:prstGeom prst="rect">
            <a:avLst/>
          </a:prstGeom>
          <a:solidFill>
            <a:srgbClr val="FFF2CC"/>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3600">
                <a:solidFill>
                  <a:srgbClr val="FF0000"/>
                </a:solidFill>
              </a:rPr>
              <a:t>Safe toys for older school age children:             </a:t>
            </a:r>
            <a:r>
              <a:rPr lang="en" sz="2400">
                <a:solidFill>
                  <a:srgbClr val="0E2B2F"/>
                </a:solidFill>
              </a:rPr>
              <a:t>8 - 10 year olds</a:t>
            </a:r>
            <a:endParaRPr sz="2400">
              <a:solidFill>
                <a:srgbClr val="0E2B2F"/>
              </a:solidFill>
            </a:endParaRPr>
          </a:p>
        </p:txBody>
      </p:sp>
      <p:sp>
        <p:nvSpPr>
          <p:cNvPr id="509" name="Google Shape;509;p50"/>
          <p:cNvSpPr txBox="1"/>
          <p:nvPr/>
        </p:nvSpPr>
        <p:spPr>
          <a:xfrm>
            <a:off x="584325" y="4210063"/>
            <a:ext cx="2569800" cy="580500"/>
          </a:xfrm>
          <a:prstGeom prst="rect">
            <a:avLst/>
          </a:prstGeom>
          <a:solidFill>
            <a:srgbClr val="674EA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Raleway"/>
                <a:ea typeface="Raleway"/>
                <a:cs typeface="Raleway"/>
                <a:sym typeface="Raleway"/>
              </a:rPr>
              <a:t>Sports Equipment</a:t>
            </a:r>
            <a:endParaRPr sz="1800">
              <a:solidFill>
                <a:srgbClr val="FFFFFF"/>
              </a:solidFill>
              <a:latin typeface="Raleway"/>
              <a:ea typeface="Raleway"/>
              <a:cs typeface="Raleway"/>
              <a:sym typeface="Raleway"/>
            </a:endParaRPr>
          </a:p>
        </p:txBody>
      </p:sp>
      <p:sp>
        <p:nvSpPr>
          <p:cNvPr id="510" name="Google Shape;510;p50"/>
          <p:cNvSpPr txBox="1"/>
          <p:nvPr/>
        </p:nvSpPr>
        <p:spPr>
          <a:xfrm>
            <a:off x="3287100" y="4210063"/>
            <a:ext cx="2569800" cy="580500"/>
          </a:xfrm>
          <a:prstGeom prst="rect">
            <a:avLst/>
          </a:prstGeom>
          <a:solidFill>
            <a:srgbClr val="674EA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Raleway"/>
                <a:ea typeface="Raleway"/>
                <a:cs typeface="Raleway"/>
                <a:sym typeface="Raleway"/>
              </a:rPr>
              <a:t>Scientific Toys</a:t>
            </a:r>
            <a:endParaRPr sz="1800">
              <a:solidFill>
                <a:srgbClr val="FFFFFF"/>
              </a:solidFill>
              <a:latin typeface="Raleway"/>
              <a:ea typeface="Raleway"/>
              <a:cs typeface="Raleway"/>
              <a:sym typeface="Raleway"/>
            </a:endParaRPr>
          </a:p>
        </p:txBody>
      </p:sp>
      <p:sp>
        <p:nvSpPr>
          <p:cNvPr id="511" name="Google Shape;511;p50"/>
          <p:cNvSpPr txBox="1"/>
          <p:nvPr/>
        </p:nvSpPr>
        <p:spPr>
          <a:xfrm>
            <a:off x="5989850" y="4210063"/>
            <a:ext cx="2569800" cy="580500"/>
          </a:xfrm>
          <a:prstGeom prst="rect">
            <a:avLst/>
          </a:prstGeom>
          <a:solidFill>
            <a:srgbClr val="674EA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Raleway"/>
                <a:ea typeface="Raleway"/>
                <a:cs typeface="Raleway"/>
                <a:sym typeface="Raleway"/>
              </a:rPr>
              <a:t>Bikes &amp; Scooters</a:t>
            </a:r>
            <a:endParaRPr sz="1800">
              <a:solidFill>
                <a:srgbClr val="FFFFFF"/>
              </a:solidFill>
              <a:latin typeface="Raleway"/>
              <a:ea typeface="Raleway"/>
              <a:cs typeface="Raleway"/>
              <a:sym typeface="Raleway"/>
            </a:endParaRPr>
          </a:p>
        </p:txBody>
      </p:sp>
      <p:pic>
        <p:nvPicPr>
          <p:cNvPr id="512" name="Google Shape;512;p50"/>
          <p:cNvPicPr preferRelativeResize="0"/>
          <p:nvPr/>
        </p:nvPicPr>
        <p:blipFill>
          <a:blip r:embed="rId3">
            <a:alphaModFix/>
          </a:blip>
          <a:stretch>
            <a:fillRect/>
          </a:stretch>
        </p:blipFill>
        <p:spPr>
          <a:xfrm>
            <a:off x="368350" y="2037000"/>
            <a:ext cx="3001725" cy="2000137"/>
          </a:xfrm>
          <a:prstGeom prst="rect">
            <a:avLst/>
          </a:prstGeom>
          <a:noFill/>
          <a:ln>
            <a:noFill/>
          </a:ln>
        </p:spPr>
      </p:pic>
      <p:pic>
        <p:nvPicPr>
          <p:cNvPr id="513" name="Google Shape;513;p50"/>
          <p:cNvPicPr preferRelativeResize="0"/>
          <p:nvPr/>
        </p:nvPicPr>
        <p:blipFill>
          <a:blip r:embed="rId4">
            <a:alphaModFix/>
          </a:blip>
          <a:stretch>
            <a:fillRect/>
          </a:stretch>
        </p:blipFill>
        <p:spPr>
          <a:xfrm>
            <a:off x="3352800" y="1971600"/>
            <a:ext cx="2438400" cy="2009775"/>
          </a:xfrm>
          <a:prstGeom prst="rect">
            <a:avLst/>
          </a:prstGeom>
          <a:noFill/>
          <a:ln>
            <a:noFill/>
          </a:ln>
        </p:spPr>
      </p:pic>
      <p:pic>
        <p:nvPicPr>
          <p:cNvPr id="514" name="Google Shape;514;p50"/>
          <p:cNvPicPr preferRelativeResize="0"/>
          <p:nvPr/>
        </p:nvPicPr>
        <p:blipFill>
          <a:blip r:embed="rId5">
            <a:alphaModFix/>
          </a:blip>
          <a:stretch>
            <a:fillRect/>
          </a:stretch>
        </p:blipFill>
        <p:spPr>
          <a:xfrm>
            <a:off x="5969825" y="1995412"/>
            <a:ext cx="2609850" cy="19621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74EA7"/>
        </a:solidFill>
      </p:bgPr>
    </p:bg>
    <p:spTree>
      <p:nvGrpSpPr>
        <p:cNvPr id="518" name="Shape 518"/>
        <p:cNvGrpSpPr/>
        <p:nvPr/>
      </p:nvGrpSpPr>
      <p:grpSpPr>
        <a:xfrm>
          <a:off x="0" y="0"/>
          <a:ext cx="0" cy="0"/>
          <a:chOff x="0" y="0"/>
          <a:chExt cx="0" cy="0"/>
        </a:xfrm>
      </p:grpSpPr>
      <p:pic>
        <p:nvPicPr>
          <p:cNvPr id="519" name="Google Shape;519;p51"/>
          <p:cNvPicPr preferRelativeResize="0"/>
          <p:nvPr/>
        </p:nvPicPr>
        <p:blipFill rotWithShape="1">
          <a:blip r:embed="rId3">
            <a:alphaModFix/>
          </a:blip>
          <a:srcRect b="0" l="20707" r="20713" t="0"/>
          <a:stretch/>
        </p:blipFill>
        <p:spPr>
          <a:xfrm>
            <a:off x="602138" y="381726"/>
            <a:ext cx="2888882" cy="4203397"/>
          </a:xfrm>
          <a:prstGeom prst="rect">
            <a:avLst/>
          </a:prstGeom>
          <a:noFill/>
          <a:ln>
            <a:noFill/>
          </a:ln>
        </p:spPr>
      </p:pic>
      <p:sp>
        <p:nvSpPr>
          <p:cNvPr id="520" name="Google Shape;520;p51"/>
          <p:cNvSpPr txBox="1"/>
          <p:nvPr>
            <p:ph idx="4294967295" type="title"/>
          </p:nvPr>
        </p:nvSpPr>
        <p:spPr>
          <a:xfrm>
            <a:off x="4423675" y="1855525"/>
            <a:ext cx="4230300" cy="1408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600">
                <a:solidFill>
                  <a:srgbClr val="FFF2CC"/>
                </a:solidFill>
              </a:rPr>
              <a:t>Let's</a:t>
            </a:r>
            <a:r>
              <a:rPr lang="en" sz="3600">
                <a:solidFill>
                  <a:srgbClr val="FFF2CC"/>
                </a:solidFill>
              </a:rPr>
              <a:t> do a fun craft that you can do with kids you may babysit!</a:t>
            </a:r>
            <a:endParaRPr sz="3900">
              <a:solidFill>
                <a:srgbClr val="FFF2CC"/>
              </a:solidFill>
            </a:endParaRPr>
          </a:p>
        </p:txBody>
      </p:sp>
      <p:grpSp>
        <p:nvGrpSpPr>
          <p:cNvPr id="521" name="Google Shape;521;p51"/>
          <p:cNvGrpSpPr/>
          <p:nvPr/>
        </p:nvGrpSpPr>
        <p:grpSpPr>
          <a:xfrm>
            <a:off x="6821488" y="191878"/>
            <a:ext cx="2328000" cy="710375"/>
            <a:chOff x="6821488" y="4154278"/>
            <a:chExt cx="2328000" cy="710375"/>
          </a:xfrm>
        </p:grpSpPr>
        <p:sp>
          <p:nvSpPr>
            <p:cNvPr id="522" name="Google Shape;522;p51"/>
            <p:cNvSpPr/>
            <p:nvPr/>
          </p:nvSpPr>
          <p:spPr>
            <a:xfrm rot="-5400000">
              <a:off x="7866238" y="3348028"/>
              <a:ext cx="238500" cy="2328000"/>
            </a:xfrm>
            <a:prstGeom prst="upArrow">
              <a:avLst>
                <a:gd fmla="val 27274" name="adj1"/>
                <a:gd fmla="val 86351"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51"/>
            <p:cNvSpPr/>
            <p:nvPr/>
          </p:nvSpPr>
          <p:spPr>
            <a:xfrm rot="-5400000">
              <a:off x="8507788" y="3751078"/>
              <a:ext cx="238500" cy="1044900"/>
            </a:xfrm>
            <a:prstGeom prst="upArrow">
              <a:avLst>
                <a:gd fmla="val 27274" name="adj1"/>
                <a:gd fmla="val 86351" name="adj2"/>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51"/>
            <p:cNvSpPr/>
            <p:nvPr/>
          </p:nvSpPr>
          <p:spPr>
            <a:xfrm rot="-5400000">
              <a:off x="8325388" y="4040553"/>
              <a:ext cx="238500" cy="1409700"/>
            </a:xfrm>
            <a:prstGeom prst="upArrow">
              <a:avLst>
                <a:gd fmla="val 27274" name="adj1"/>
                <a:gd fmla="val 86351" name="adj2"/>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525" name="Google Shape;525;p51"/>
          <p:cNvPicPr preferRelativeResize="0"/>
          <p:nvPr/>
        </p:nvPicPr>
        <p:blipFill rotWithShape="1">
          <a:blip r:embed="rId4">
            <a:alphaModFix/>
          </a:blip>
          <a:srcRect b="3104" l="0" r="0" t="3095"/>
          <a:stretch/>
        </p:blipFill>
        <p:spPr>
          <a:xfrm flipH="1">
            <a:off x="2920462" y="3123949"/>
            <a:ext cx="1474276" cy="1382099"/>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 name="Shape 529"/>
        <p:cNvGrpSpPr/>
        <p:nvPr/>
      </p:nvGrpSpPr>
      <p:grpSpPr>
        <a:xfrm>
          <a:off x="0" y="0"/>
          <a:ext cx="0" cy="0"/>
          <a:chOff x="0" y="0"/>
          <a:chExt cx="0" cy="0"/>
        </a:xfrm>
      </p:grpSpPr>
      <p:sp>
        <p:nvSpPr>
          <p:cNvPr id="530" name="Google Shape;530;p52"/>
          <p:cNvSpPr/>
          <p:nvPr/>
        </p:nvSpPr>
        <p:spPr>
          <a:xfrm>
            <a:off x="3895925" y="150"/>
            <a:ext cx="5248200" cy="5143500"/>
          </a:xfrm>
          <a:prstGeom prst="rect">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52"/>
          <p:cNvSpPr txBox="1"/>
          <p:nvPr>
            <p:ph idx="4294967295" type="title"/>
          </p:nvPr>
        </p:nvSpPr>
        <p:spPr>
          <a:xfrm>
            <a:off x="518850" y="1474525"/>
            <a:ext cx="2883900" cy="2363700"/>
          </a:xfrm>
          <a:prstGeom prst="rect">
            <a:avLst/>
          </a:prstGeom>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3600">
                <a:solidFill>
                  <a:srgbClr val="FF0000"/>
                </a:solidFill>
                <a:latin typeface="Arial"/>
                <a:ea typeface="Arial"/>
                <a:cs typeface="Arial"/>
                <a:sym typeface="Arial"/>
              </a:rPr>
              <a:t>Magic Paper Towel Art</a:t>
            </a:r>
            <a:endParaRPr sz="3600">
              <a:solidFill>
                <a:srgbClr val="FF0000"/>
              </a:solidFill>
              <a:latin typeface="Arial"/>
              <a:ea typeface="Arial"/>
              <a:cs typeface="Arial"/>
              <a:sym typeface="Arial"/>
            </a:endParaRPr>
          </a:p>
          <a:p>
            <a:pPr indent="0" lvl="0" marL="0" rtl="0" algn="l">
              <a:lnSpc>
                <a:spcPct val="115000"/>
              </a:lnSpc>
              <a:spcBef>
                <a:spcPts val="0"/>
              </a:spcBef>
              <a:spcAft>
                <a:spcPts val="0"/>
              </a:spcAft>
              <a:buNone/>
            </a:pPr>
            <a:r>
              <a:t/>
            </a:r>
            <a:endParaRPr sz="1800">
              <a:latin typeface="Arial"/>
              <a:ea typeface="Arial"/>
              <a:cs typeface="Arial"/>
              <a:sym typeface="Arial"/>
            </a:endParaRPr>
          </a:p>
          <a:p>
            <a:pPr indent="0" lvl="0" marL="0" rtl="0" algn="l">
              <a:lnSpc>
                <a:spcPct val="115000"/>
              </a:lnSpc>
              <a:spcBef>
                <a:spcPts val="0"/>
              </a:spcBef>
              <a:spcAft>
                <a:spcPts val="0"/>
              </a:spcAft>
              <a:buNone/>
            </a:pPr>
            <a:r>
              <a:rPr lang="en" sz="1800">
                <a:latin typeface="Arial"/>
                <a:ea typeface="Arial"/>
                <a:cs typeface="Arial"/>
                <a:sym typeface="Arial"/>
              </a:rPr>
              <a:t>Supplies: </a:t>
            </a:r>
            <a:r>
              <a:rPr b="0" lang="en" sz="1800">
                <a:latin typeface="Arial"/>
                <a:ea typeface="Arial"/>
                <a:cs typeface="Arial"/>
                <a:sym typeface="Arial"/>
              </a:rPr>
              <a:t>​</a:t>
            </a:r>
            <a:endParaRPr b="0" sz="1800">
              <a:latin typeface="Arial"/>
              <a:ea typeface="Arial"/>
              <a:cs typeface="Arial"/>
              <a:sym typeface="Arial"/>
            </a:endParaRPr>
          </a:p>
          <a:p>
            <a:pPr indent="-342900" lvl="0" marL="457200" rtl="0" algn="l">
              <a:lnSpc>
                <a:spcPct val="115000"/>
              </a:lnSpc>
              <a:spcBef>
                <a:spcPts val="0"/>
              </a:spcBef>
              <a:spcAft>
                <a:spcPts val="0"/>
              </a:spcAft>
              <a:buSzPts val="1800"/>
              <a:buFont typeface="Arial"/>
              <a:buChar char="●"/>
            </a:pPr>
            <a:r>
              <a:rPr b="0" lang="en" sz="1800">
                <a:latin typeface="Arial"/>
                <a:ea typeface="Arial"/>
                <a:cs typeface="Arial"/>
                <a:sym typeface="Arial"/>
              </a:rPr>
              <a:t>Paper towels ​</a:t>
            </a:r>
            <a:endParaRPr b="0" sz="1800">
              <a:latin typeface="Arial"/>
              <a:ea typeface="Arial"/>
              <a:cs typeface="Arial"/>
              <a:sym typeface="Arial"/>
            </a:endParaRPr>
          </a:p>
          <a:p>
            <a:pPr indent="-342900" lvl="0" marL="457200" rtl="0" algn="l">
              <a:lnSpc>
                <a:spcPct val="115000"/>
              </a:lnSpc>
              <a:spcBef>
                <a:spcPts val="0"/>
              </a:spcBef>
              <a:spcAft>
                <a:spcPts val="0"/>
              </a:spcAft>
              <a:buSzPts val="1800"/>
              <a:buFont typeface="Arial"/>
              <a:buChar char="●"/>
            </a:pPr>
            <a:r>
              <a:rPr b="0" lang="en" sz="1800">
                <a:latin typeface="Arial"/>
                <a:ea typeface="Arial"/>
                <a:cs typeface="Arial"/>
                <a:sym typeface="Arial"/>
              </a:rPr>
              <a:t>Markers ​</a:t>
            </a:r>
            <a:endParaRPr b="0" sz="1800">
              <a:latin typeface="Arial"/>
              <a:ea typeface="Arial"/>
              <a:cs typeface="Arial"/>
              <a:sym typeface="Arial"/>
            </a:endParaRPr>
          </a:p>
          <a:p>
            <a:pPr indent="-342900" lvl="0" marL="457200" rtl="0" algn="l">
              <a:lnSpc>
                <a:spcPct val="115000"/>
              </a:lnSpc>
              <a:spcBef>
                <a:spcPts val="0"/>
              </a:spcBef>
              <a:spcAft>
                <a:spcPts val="0"/>
              </a:spcAft>
              <a:buSzPts val="1800"/>
              <a:buFont typeface="Arial"/>
              <a:buChar char="●"/>
            </a:pPr>
            <a:r>
              <a:rPr b="0" lang="en" sz="1800">
                <a:latin typeface="Arial"/>
                <a:ea typeface="Arial"/>
                <a:cs typeface="Arial"/>
                <a:sym typeface="Arial"/>
              </a:rPr>
              <a:t>Water in a small tray​</a:t>
            </a:r>
            <a:endParaRPr b="0" sz="1800">
              <a:latin typeface="Arial"/>
              <a:ea typeface="Arial"/>
              <a:cs typeface="Arial"/>
              <a:sym typeface="Arial"/>
            </a:endParaRPr>
          </a:p>
          <a:p>
            <a:pPr indent="-342900" lvl="0" marL="457200" rtl="0" algn="l">
              <a:lnSpc>
                <a:spcPct val="115000"/>
              </a:lnSpc>
              <a:spcBef>
                <a:spcPts val="0"/>
              </a:spcBef>
              <a:spcAft>
                <a:spcPts val="0"/>
              </a:spcAft>
              <a:buSzPts val="1800"/>
              <a:buFont typeface="Arial"/>
              <a:buChar char="●"/>
            </a:pPr>
            <a:r>
              <a:rPr b="0" lang="en" sz="1800">
                <a:latin typeface="Arial"/>
                <a:ea typeface="Arial"/>
                <a:cs typeface="Arial"/>
                <a:sym typeface="Arial"/>
              </a:rPr>
              <a:t>Scissors </a:t>
            </a:r>
            <a:endParaRPr sz="3600">
              <a:solidFill>
                <a:srgbClr val="FF0000"/>
              </a:solidFill>
            </a:endParaRPr>
          </a:p>
        </p:txBody>
      </p:sp>
      <p:pic>
        <p:nvPicPr>
          <p:cNvPr descr="Here is a simple and easy experiment for kids that will have them excited to see how the magic unfolds with this paper towel experiment. &#10;&#10;For more activities, visit: https://www.activelittles.com" id="532" name="Google Shape;532;p52" title="Paper Towel Magic Experiment for Kids">
            <a:hlinkClick r:id="rId3"/>
          </p:cNvPr>
          <p:cNvPicPr preferRelativeResize="0"/>
          <p:nvPr/>
        </p:nvPicPr>
        <p:blipFill>
          <a:blip r:embed="rId4">
            <a:alphaModFix/>
          </a:blip>
          <a:stretch>
            <a:fillRect/>
          </a:stretch>
        </p:blipFill>
        <p:spPr>
          <a:xfrm>
            <a:off x="4174100" y="812313"/>
            <a:ext cx="4691850" cy="3518868"/>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sp>
        <p:nvSpPr>
          <p:cNvPr id="537" name="Google Shape;537;p53"/>
          <p:cNvSpPr/>
          <p:nvPr/>
        </p:nvSpPr>
        <p:spPr>
          <a:xfrm>
            <a:off x="3494450" y="150"/>
            <a:ext cx="5649600" cy="5143500"/>
          </a:xfrm>
          <a:prstGeom prst="rect">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53"/>
          <p:cNvSpPr txBox="1"/>
          <p:nvPr>
            <p:ph idx="4294967295" type="title"/>
          </p:nvPr>
        </p:nvSpPr>
        <p:spPr>
          <a:xfrm>
            <a:off x="366450" y="1398325"/>
            <a:ext cx="2764200" cy="2363700"/>
          </a:xfrm>
          <a:prstGeom prst="rect">
            <a:avLst/>
          </a:prstGeom>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3600">
                <a:solidFill>
                  <a:srgbClr val="674EA7"/>
                </a:solidFill>
              </a:rPr>
              <a:t>Step 1:</a:t>
            </a:r>
            <a:endParaRPr sz="3600">
              <a:solidFill>
                <a:srgbClr val="674EA7"/>
              </a:solidFill>
            </a:endParaRPr>
          </a:p>
          <a:p>
            <a:pPr indent="0" lvl="0" marL="0" rtl="0" algn="ctr">
              <a:lnSpc>
                <a:spcPct val="115000"/>
              </a:lnSpc>
              <a:spcBef>
                <a:spcPts val="0"/>
              </a:spcBef>
              <a:spcAft>
                <a:spcPts val="0"/>
              </a:spcAft>
              <a:buNone/>
            </a:pPr>
            <a:r>
              <a:rPr b="0" lang="en" sz="1800">
                <a:solidFill>
                  <a:srgbClr val="0E2B2F"/>
                </a:solidFill>
                <a:latin typeface="Arial"/>
                <a:ea typeface="Arial"/>
                <a:cs typeface="Arial"/>
                <a:sym typeface="Arial"/>
              </a:rPr>
              <a:t>Fold a paper towel in half and cut it so that it looks like a square ​</a:t>
            </a:r>
            <a:endParaRPr b="0" sz="1800">
              <a:solidFill>
                <a:srgbClr val="0E2B2F"/>
              </a:solidFill>
              <a:latin typeface="Arial"/>
              <a:ea typeface="Arial"/>
              <a:cs typeface="Arial"/>
              <a:sym typeface="Arial"/>
            </a:endParaRPr>
          </a:p>
          <a:p>
            <a:pPr indent="0" lvl="0" marL="0" rtl="0" algn="ctr">
              <a:lnSpc>
                <a:spcPct val="115000"/>
              </a:lnSpc>
              <a:spcBef>
                <a:spcPts val="0"/>
              </a:spcBef>
              <a:spcAft>
                <a:spcPts val="0"/>
              </a:spcAft>
              <a:buNone/>
            </a:pPr>
            <a:r>
              <a:rPr b="0" lang="en" sz="1800">
                <a:solidFill>
                  <a:srgbClr val="0E2B2F"/>
                </a:solidFill>
                <a:latin typeface="Arial"/>
                <a:ea typeface="Arial"/>
                <a:cs typeface="Arial"/>
                <a:sym typeface="Arial"/>
              </a:rPr>
              <a:t>There should be two squares when the paper towel is folded </a:t>
            </a:r>
            <a:endParaRPr b="0" sz="1800">
              <a:solidFill>
                <a:srgbClr val="0E2B2F"/>
              </a:solidFill>
            </a:endParaRPr>
          </a:p>
        </p:txBody>
      </p:sp>
      <p:pic>
        <p:nvPicPr>
          <p:cNvPr id="539" name="Google Shape;539;p53"/>
          <p:cNvPicPr preferRelativeResize="0"/>
          <p:nvPr/>
        </p:nvPicPr>
        <p:blipFill rotWithShape="1">
          <a:blip r:embed="rId3">
            <a:alphaModFix/>
          </a:blip>
          <a:srcRect b="4979" l="0" r="0" t="0"/>
          <a:stretch/>
        </p:blipFill>
        <p:spPr>
          <a:xfrm>
            <a:off x="3810613" y="986950"/>
            <a:ext cx="5017275" cy="318645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54"/>
          <p:cNvSpPr/>
          <p:nvPr/>
        </p:nvSpPr>
        <p:spPr>
          <a:xfrm>
            <a:off x="3494450" y="150"/>
            <a:ext cx="5649600" cy="5143500"/>
          </a:xfrm>
          <a:prstGeom prst="rect">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54"/>
          <p:cNvSpPr txBox="1"/>
          <p:nvPr>
            <p:ph idx="4294967295" type="title"/>
          </p:nvPr>
        </p:nvSpPr>
        <p:spPr>
          <a:xfrm>
            <a:off x="366450" y="1398325"/>
            <a:ext cx="2866200" cy="2363700"/>
          </a:xfrm>
          <a:prstGeom prst="rect">
            <a:avLst/>
          </a:prstGeom>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3600">
                <a:solidFill>
                  <a:srgbClr val="674EA7"/>
                </a:solidFill>
              </a:rPr>
              <a:t>Step 2:</a:t>
            </a:r>
            <a:endParaRPr sz="3600">
              <a:solidFill>
                <a:srgbClr val="674EA7"/>
              </a:solidFill>
            </a:endParaRPr>
          </a:p>
          <a:p>
            <a:pPr indent="0" lvl="0" marL="0" rtl="0" algn="ctr">
              <a:lnSpc>
                <a:spcPct val="115000"/>
              </a:lnSpc>
              <a:spcBef>
                <a:spcPts val="0"/>
              </a:spcBef>
              <a:spcAft>
                <a:spcPts val="0"/>
              </a:spcAft>
              <a:buNone/>
            </a:pPr>
            <a:r>
              <a:rPr b="0" lang="en" sz="1800">
                <a:latin typeface="Arial"/>
                <a:ea typeface="Arial"/>
                <a:cs typeface="Arial"/>
                <a:sym typeface="Arial"/>
              </a:rPr>
              <a:t>Draw a picture on the paper towel square.</a:t>
            </a:r>
            <a:endParaRPr b="0" sz="1800">
              <a:latin typeface="Arial"/>
              <a:ea typeface="Arial"/>
              <a:cs typeface="Arial"/>
              <a:sym typeface="Arial"/>
            </a:endParaRPr>
          </a:p>
          <a:p>
            <a:pPr indent="0" lvl="0" marL="0" rtl="0" algn="ctr">
              <a:lnSpc>
                <a:spcPct val="115000"/>
              </a:lnSpc>
              <a:spcBef>
                <a:spcPts val="0"/>
              </a:spcBef>
              <a:spcAft>
                <a:spcPts val="0"/>
              </a:spcAft>
              <a:buNone/>
            </a:pPr>
            <a:r>
              <a:rPr b="0" lang="en" sz="1800">
                <a:latin typeface="Arial"/>
                <a:ea typeface="Arial"/>
                <a:cs typeface="Arial"/>
                <a:sym typeface="Arial"/>
              </a:rPr>
              <a:t> ​</a:t>
            </a:r>
            <a:endParaRPr b="0" sz="1800">
              <a:latin typeface="Arial"/>
              <a:ea typeface="Arial"/>
              <a:cs typeface="Arial"/>
              <a:sym typeface="Arial"/>
            </a:endParaRPr>
          </a:p>
          <a:p>
            <a:pPr indent="0" lvl="0" marL="0" rtl="0" algn="ctr">
              <a:lnSpc>
                <a:spcPct val="115000"/>
              </a:lnSpc>
              <a:spcBef>
                <a:spcPts val="0"/>
              </a:spcBef>
              <a:spcAft>
                <a:spcPts val="0"/>
              </a:spcAft>
              <a:buNone/>
            </a:pPr>
            <a:r>
              <a:rPr b="0" lang="en" sz="1800">
                <a:latin typeface="Arial"/>
                <a:ea typeface="Arial"/>
                <a:cs typeface="Arial"/>
                <a:sym typeface="Arial"/>
              </a:rPr>
              <a:t>It can be anything you want, it’s best if you use multiple colors.</a:t>
            </a:r>
            <a:endParaRPr b="0" sz="1800">
              <a:solidFill>
                <a:srgbClr val="0E2B2F"/>
              </a:solidFill>
              <a:latin typeface="Arial"/>
              <a:ea typeface="Arial"/>
              <a:cs typeface="Arial"/>
              <a:sym typeface="Arial"/>
            </a:endParaRPr>
          </a:p>
        </p:txBody>
      </p:sp>
      <p:pic>
        <p:nvPicPr>
          <p:cNvPr id="546" name="Google Shape;546;p54"/>
          <p:cNvPicPr preferRelativeResize="0"/>
          <p:nvPr/>
        </p:nvPicPr>
        <p:blipFill rotWithShape="1">
          <a:blip r:embed="rId3">
            <a:alphaModFix/>
          </a:blip>
          <a:srcRect b="5988" l="0" r="0" t="0"/>
          <a:stretch/>
        </p:blipFill>
        <p:spPr>
          <a:xfrm>
            <a:off x="3859238" y="266800"/>
            <a:ext cx="4920026" cy="2601750"/>
          </a:xfrm>
          <a:prstGeom prst="rect">
            <a:avLst/>
          </a:prstGeom>
          <a:noFill/>
          <a:ln>
            <a:noFill/>
          </a:ln>
        </p:spPr>
      </p:pic>
      <p:pic>
        <p:nvPicPr>
          <p:cNvPr id="547" name="Google Shape;547;p54"/>
          <p:cNvPicPr preferRelativeResize="0"/>
          <p:nvPr/>
        </p:nvPicPr>
        <p:blipFill rotWithShape="1">
          <a:blip r:embed="rId4">
            <a:alphaModFix/>
          </a:blip>
          <a:srcRect b="3474" l="0" r="0" t="0"/>
          <a:stretch/>
        </p:blipFill>
        <p:spPr>
          <a:xfrm rot="520673">
            <a:off x="5880402" y="2456264"/>
            <a:ext cx="2866201" cy="2162536"/>
          </a:xfrm>
          <a:prstGeom prst="rect">
            <a:avLst/>
          </a:prstGeom>
          <a:noFill/>
          <a:ln>
            <a:noFill/>
          </a:ln>
        </p:spPr>
      </p:pic>
      <p:pic>
        <p:nvPicPr>
          <p:cNvPr id="548" name="Google Shape;548;p54"/>
          <p:cNvPicPr preferRelativeResize="0"/>
          <p:nvPr/>
        </p:nvPicPr>
        <p:blipFill rotWithShape="1">
          <a:blip r:embed="rId5">
            <a:alphaModFix/>
          </a:blip>
          <a:srcRect b="3104" l="0" r="0" t="3095"/>
          <a:stretch/>
        </p:blipFill>
        <p:spPr>
          <a:xfrm flipH="1">
            <a:off x="3987262" y="3200149"/>
            <a:ext cx="1474276" cy="1382099"/>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sp>
        <p:nvSpPr>
          <p:cNvPr id="553" name="Google Shape;553;p55"/>
          <p:cNvSpPr/>
          <p:nvPr/>
        </p:nvSpPr>
        <p:spPr>
          <a:xfrm>
            <a:off x="3494450" y="150"/>
            <a:ext cx="5649600" cy="5143500"/>
          </a:xfrm>
          <a:prstGeom prst="rect">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55"/>
          <p:cNvSpPr txBox="1"/>
          <p:nvPr>
            <p:ph idx="4294967295" type="title"/>
          </p:nvPr>
        </p:nvSpPr>
        <p:spPr>
          <a:xfrm>
            <a:off x="366450" y="1398325"/>
            <a:ext cx="2866200" cy="2363700"/>
          </a:xfrm>
          <a:prstGeom prst="rect">
            <a:avLst/>
          </a:prstGeom>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3600">
                <a:solidFill>
                  <a:srgbClr val="674EA7"/>
                </a:solidFill>
              </a:rPr>
              <a:t>Step 3:</a:t>
            </a:r>
            <a:endParaRPr sz="3600">
              <a:solidFill>
                <a:srgbClr val="674EA7"/>
              </a:solidFill>
            </a:endParaRPr>
          </a:p>
          <a:p>
            <a:pPr indent="0" lvl="0" marL="0" rtl="0" algn="ctr">
              <a:lnSpc>
                <a:spcPct val="115000"/>
              </a:lnSpc>
              <a:spcBef>
                <a:spcPts val="0"/>
              </a:spcBef>
              <a:spcAft>
                <a:spcPts val="0"/>
              </a:spcAft>
              <a:buNone/>
            </a:pPr>
            <a:r>
              <a:rPr b="0" lang="en" sz="1800">
                <a:latin typeface="Arial"/>
                <a:ea typeface="Arial"/>
                <a:cs typeface="Arial"/>
                <a:sym typeface="Arial"/>
              </a:rPr>
              <a:t>When you lift the top layer, you will see the marker got on the bottom layer.</a:t>
            </a:r>
            <a:endParaRPr b="0" sz="1800">
              <a:latin typeface="Arial"/>
              <a:ea typeface="Arial"/>
              <a:cs typeface="Arial"/>
              <a:sym typeface="Arial"/>
            </a:endParaRPr>
          </a:p>
          <a:p>
            <a:pPr indent="0" lvl="0" marL="0" rtl="0" algn="ctr">
              <a:lnSpc>
                <a:spcPct val="115000"/>
              </a:lnSpc>
              <a:spcBef>
                <a:spcPts val="0"/>
              </a:spcBef>
              <a:spcAft>
                <a:spcPts val="0"/>
              </a:spcAft>
              <a:buNone/>
            </a:pPr>
            <a:r>
              <a:rPr b="0" lang="en" sz="1800">
                <a:latin typeface="Arial"/>
                <a:ea typeface="Arial"/>
                <a:cs typeface="Arial"/>
                <a:sym typeface="Arial"/>
              </a:rPr>
              <a:t> ​</a:t>
            </a:r>
            <a:endParaRPr b="0" sz="1800">
              <a:latin typeface="Arial"/>
              <a:ea typeface="Arial"/>
              <a:cs typeface="Arial"/>
              <a:sym typeface="Arial"/>
            </a:endParaRPr>
          </a:p>
          <a:p>
            <a:pPr indent="0" lvl="0" marL="0" rtl="0" algn="ctr">
              <a:lnSpc>
                <a:spcPct val="115000"/>
              </a:lnSpc>
              <a:spcBef>
                <a:spcPts val="0"/>
              </a:spcBef>
              <a:spcAft>
                <a:spcPts val="0"/>
              </a:spcAft>
              <a:buNone/>
            </a:pPr>
            <a:r>
              <a:rPr b="0" lang="en" sz="1800">
                <a:latin typeface="Arial"/>
                <a:ea typeface="Arial"/>
                <a:cs typeface="Arial"/>
                <a:sym typeface="Arial"/>
              </a:rPr>
              <a:t>Now color in the                 bottom layer. </a:t>
            </a:r>
            <a:endParaRPr b="0" sz="2500">
              <a:latin typeface="Arial"/>
              <a:ea typeface="Arial"/>
              <a:cs typeface="Arial"/>
              <a:sym typeface="Arial"/>
            </a:endParaRPr>
          </a:p>
        </p:txBody>
      </p:sp>
      <p:pic>
        <p:nvPicPr>
          <p:cNvPr id="555" name="Google Shape;555;p55"/>
          <p:cNvPicPr preferRelativeResize="0"/>
          <p:nvPr/>
        </p:nvPicPr>
        <p:blipFill rotWithShape="1">
          <a:blip r:embed="rId3">
            <a:alphaModFix/>
          </a:blip>
          <a:srcRect b="6742" l="15124" r="0" t="0"/>
          <a:stretch/>
        </p:blipFill>
        <p:spPr>
          <a:xfrm>
            <a:off x="3809038" y="457638"/>
            <a:ext cx="5020425" cy="422822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sp>
        <p:nvSpPr>
          <p:cNvPr id="560" name="Google Shape;560;p56"/>
          <p:cNvSpPr/>
          <p:nvPr/>
        </p:nvSpPr>
        <p:spPr>
          <a:xfrm>
            <a:off x="3494450" y="150"/>
            <a:ext cx="5649600" cy="5143500"/>
          </a:xfrm>
          <a:prstGeom prst="rect">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56"/>
          <p:cNvSpPr txBox="1"/>
          <p:nvPr>
            <p:ph idx="4294967295" type="title"/>
          </p:nvPr>
        </p:nvSpPr>
        <p:spPr>
          <a:xfrm>
            <a:off x="366450" y="1398325"/>
            <a:ext cx="2866200" cy="2363700"/>
          </a:xfrm>
          <a:prstGeom prst="rect">
            <a:avLst/>
          </a:prstGeom>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3600">
                <a:solidFill>
                  <a:srgbClr val="674EA7"/>
                </a:solidFill>
              </a:rPr>
              <a:t>Step 4:</a:t>
            </a:r>
            <a:endParaRPr sz="3600">
              <a:solidFill>
                <a:srgbClr val="674EA7"/>
              </a:solidFill>
            </a:endParaRPr>
          </a:p>
          <a:p>
            <a:pPr indent="0" lvl="0" marL="0" rtl="0" algn="ctr">
              <a:lnSpc>
                <a:spcPct val="115000"/>
              </a:lnSpc>
              <a:spcBef>
                <a:spcPts val="0"/>
              </a:spcBef>
              <a:spcAft>
                <a:spcPts val="0"/>
              </a:spcAft>
              <a:buNone/>
            </a:pPr>
            <a:r>
              <a:rPr b="0" lang="en" sz="1800">
                <a:latin typeface="Arial"/>
                <a:ea typeface="Arial"/>
                <a:cs typeface="Arial"/>
                <a:sym typeface="Arial"/>
              </a:rPr>
              <a:t>Put the top layer back on top of the bottom layer and put the paper towel in the water.</a:t>
            </a:r>
            <a:endParaRPr b="0" sz="2500">
              <a:latin typeface="Arial"/>
              <a:ea typeface="Arial"/>
              <a:cs typeface="Arial"/>
              <a:sym typeface="Arial"/>
            </a:endParaRPr>
          </a:p>
        </p:txBody>
      </p:sp>
      <p:pic>
        <p:nvPicPr>
          <p:cNvPr id="562" name="Google Shape;562;p56"/>
          <p:cNvPicPr preferRelativeResize="0"/>
          <p:nvPr/>
        </p:nvPicPr>
        <p:blipFill rotWithShape="1">
          <a:blip r:embed="rId3">
            <a:alphaModFix/>
          </a:blip>
          <a:srcRect b="0" l="0" r="13171" t="0"/>
          <a:stretch/>
        </p:blipFill>
        <p:spPr>
          <a:xfrm>
            <a:off x="3856413" y="687113"/>
            <a:ext cx="4925675" cy="378612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6" name="Shape 566"/>
        <p:cNvGrpSpPr/>
        <p:nvPr/>
      </p:nvGrpSpPr>
      <p:grpSpPr>
        <a:xfrm>
          <a:off x="0" y="0"/>
          <a:ext cx="0" cy="0"/>
          <a:chOff x="0" y="0"/>
          <a:chExt cx="0" cy="0"/>
        </a:xfrm>
      </p:grpSpPr>
      <p:pic>
        <p:nvPicPr>
          <p:cNvPr id="567" name="Google Shape;567;p57"/>
          <p:cNvPicPr preferRelativeResize="0"/>
          <p:nvPr/>
        </p:nvPicPr>
        <p:blipFill>
          <a:blip r:embed="rId3">
            <a:alphaModFix/>
          </a:blip>
          <a:stretch>
            <a:fillRect/>
          </a:stretch>
        </p:blipFill>
        <p:spPr>
          <a:xfrm>
            <a:off x="0" y="0"/>
            <a:ext cx="9144001" cy="5143501"/>
          </a:xfrm>
          <a:prstGeom prst="rect">
            <a:avLst/>
          </a:prstGeom>
          <a:noFill/>
          <a:ln>
            <a:noFill/>
          </a:ln>
        </p:spPr>
      </p:pic>
      <p:sp>
        <p:nvSpPr>
          <p:cNvPr id="568" name="Google Shape;568;p57"/>
          <p:cNvSpPr txBox="1"/>
          <p:nvPr>
            <p:ph idx="4294967295" type="title"/>
          </p:nvPr>
        </p:nvSpPr>
        <p:spPr>
          <a:xfrm>
            <a:off x="0" y="200538"/>
            <a:ext cx="9144000" cy="932400"/>
          </a:xfrm>
          <a:prstGeom prst="rect">
            <a:avLst/>
          </a:prstGeom>
          <a:solidFill>
            <a:srgbClr val="FFF2CC"/>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3600">
                <a:solidFill>
                  <a:srgbClr val="674EA7"/>
                </a:solidFill>
              </a:rPr>
              <a:t>Watch the magic happen!</a:t>
            </a:r>
            <a:endParaRPr sz="2400">
              <a:solidFill>
                <a:srgbClr val="674EA7"/>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74EA7"/>
        </a:solidFill>
      </p:bgPr>
    </p:bg>
    <p:spTree>
      <p:nvGrpSpPr>
        <p:cNvPr id="572" name="Shape 572"/>
        <p:cNvGrpSpPr/>
        <p:nvPr/>
      </p:nvGrpSpPr>
      <p:grpSpPr>
        <a:xfrm>
          <a:off x="0" y="0"/>
          <a:ext cx="0" cy="0"/>
          <a:chOff x="0" y="0"/>
          <a:chExt cx="0" cy="0"/>
        </a:xfrm>
      </p:grpSpPr>
      <p:pic>
        <p:nvPicPr>
          <p:cNvPr id="573" name="Google Shape;573;p58"/>
          <p:cNvPicPr preferRelativeResize="0"/>
          <p:nvPr/>
        </p:nvPicPr>
        <p:blipFill rotWithShape="1">
          <a:blip r:embed="rId3">
            <a:alphaModFix/>
          </a:blip>
          <a:srcRect b="0" l="20707" r="20713" t="0"/>
          <a:stretch/>
        </p:blipFill>
        <p:spPr>
          <a:xfrm>
            <a:off x="518850" y="1989275"/>
            <a:ext cx="1653573" cy="2405999"/>
          </a:xfrm>
          <a:prstGeom prst="rect">
            <a:avLst/>
          </a:prstGeom>
          <a:noFill/>
          <a:ln>
            <a:noFill/>
          </a:ln>
        </p:spPr>
      </p:pic>
      <p:sp>
        <p:nvSpPr>
          <p:cNvPr id="574" name="Google Shape;574;p58"/>
          <p:cNvSpPr txBox="1"/>
          <p:nvPr>
            <p:ph idx="4294967295" type="title"/>
          </p:nvPr>
        </p:nvSpPr>
        <p:spPr>
          <a:xfrm>
            <a:off x="518850" y="483925"/>
            <a:ext cx="8135100" cy="1408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600">
                <a:solidFill>
                  <a:srgbClr val="FFF2CC"/>
                </a:solidFill>
              </a:rPr>
              <a:t>Step 4:                                                                       Find potential employers</a:t>
            </a:r>
            <a:endParaRPr sz="3900">
              <a:solidFill>
                <a:srgbClr val="FFF2CC"/>
              </a:solidFill>
            </a:endParaRPr>
          </a:p>
        </p:txBody>
      </p:sp>
      <p:sp>
        <p:nvSpPr>
          <p:cNvPr id="575" name="Google Shape;575;p58"/>
          <p:cNvSpPr txBox="1"/>
          <p:nvPr>
            <p:ph idx="4294967295" type="body"/>
          </p:nvPr>
        </p:nvSpPr>
        <p:spPr>
          <a:xfrm>
            <a:off x="2647950" y="2074075"/>
            <a:ext cx="6120900" cy="2042100"/>
          </a:xfrm>
          <a:prstGeom prst="rect">
            <a:avLst/>
          </a:prstGeom>
          <a:noFill/>
          <a:ln>
            <a:noFill/>
          </a:ln>
        </p:spPr>
        <p:txBody>
          <a:bodyPr anchorCtr="0" anchor="t" bIns="34275" lIns="68575" spcFirstLastPara="1" rIns="68575" wrap="square" tIns="34275">
            <a:noAutofit/>
          </a:bodyPr>
          <a:lstStyle/>
          <a:p>
            <a:pPr indent="-381000" lvl="0" marL="457200" rtl="0" algn="l">
              <a:spcBef>
                <a:spcPts val="0"/>
              </a:spcBef>
              <a:spcAft>
                <a:spcPts val="0"/>
              </a:spcAft>
              <a:buClr>
                <a:srgbClr val="FFFFFF"/>
              </a:buClr>
              <a:buSzPts val="2400"/>
              <a:buFont typeface="Arial"/>
              <a:buAutoNum type="arabicPeriod"/>
            </a:pPr>
            <a:r>
              <a:rPr lang="en" sz="2400">
                <a:solidFill>
                  <a:srgbClr val="FFFFFF"/>
                </a:solidFill>
                <a:latin typeface="Arial"/>
                <a:ea typeface="Arial"/>
                <a:cs typeface="Arial"/>
                <a:sym typeface="Arial"/>
              </a:rPr>
              <a:t>You’ve seen kids in action! ​</a:t>
            </a:r>
            <a:endParaRPr sz="2400">
              <a:solidFill>
                <a:srgbClr val="FFFFFF"/>
              </a:solidFill>
              <a:latin typeface="Arial"/>
              <a:ea typeface="Arial"/>
              <a:cs typeface="Arial"/>
              <a:sym typeface="Arial"/>
            </a:endParaRPr>
          </a:p>
          <a:p>
            <a:pPr indent="-381000" lvl="0" marL="457200" rtl="0" algn="l">
              <a:spcBef>
                <a:spcPts val="0"/>
              </a:spcBef>
              <a:spcAft>
                <a:spcPts val="0"/>
              </a:spcAft>
              <a:buClr>
                <a:srgbClr val="FFFFFF"/>
              </a:buClr>
              <a:buSzPts val="2400"/>
              <a:buFont typeface="Arial"/>
              <a:buAutoNum type="arabicPeriod"/>
            </a:pPr>
            <a:r>
              <a:rPr lang="en" sz="2400">
                <a:solidFill>
                  <a:srgbClr val="FFFFFF"/>
                </a:solidFill>
                <a:latin typeface="Arial"/>
                <a:ea typeface="Arial"/>
                <a:cs typeface="Arial"/>
                <a:sym typeface="Arial"/>
              </a:rPr>
              <a:t>Now think of which age groups you want​</a:t>
            </a:r>
            <a:endParaRPr sz="2400">
              <a:solidFill>
                <a:srgbClr val="FFFFFF"/>
              </a:solidFill>
              <a:latin typeface="Arial"/>
              <a:ea typeface="Arial"/>
              <a:cs typeface="Arial"/>
              <a:sym typeface="Arial"/>
            </a:endParaRPr>
          </a:p>
          <a:p>
            <a:pPr indent="-381000" lvl="0" marL="457200" rtl="0" algn="l">
              <a:spcBef>
                <a:spcPts val="0"/>
              </a:spcBef>
              <a:spcAft>
                <a:spcPts val="0"/>
              </a:spcAft>
              <a:buClr>
                <a:srgbClr val="FFFFFF"/>
              </a:buClr>
              <a:buSzPts val="2400"/>
              <a:buFont typeface="Arial"/>
              <a:buAutoNum type="arabicPeriod"/>
            </a:pPr>
            <a:r>
              <a:rPr lang="en" sz="2400">
                <a:solidFill>
                  <a:srgbClr val="FFFFFF"/>
                </a:solidFill>
                <a:latin typeface="Arial"/>
                <a:ea typeface="Arial"/>
                <a:cs typeface="Arial"/>
                <a:sym typeface="Arial"/>
              </a:rPr>
              <a:t>Review Market Prep ​</a:t>
            </a:r>
            <a:endParaRPr sz="2400">
              <a:solidFill>
                <a:srgbClr val="FFFFFF"/>
              </a:solidFill>
              <a:latin typeface="Arial"/>
              <a:ea typeface="Arial"/>
              <a:cs typeface="Arial"/>
              <a:sym typeface="Arial"/>
            </a:endParaRPr>
          </a:p>
          <a:p>
            <a:pPr indent="-381000" lvl="0" marL="457200" rtl="0" algn="l">
              <a:spcBef>
                <a:spcPts val="0"/>
              </a:spcBef>
              <a:spcAft>
                <a:spcPts val="0"/>
              </a:spcAft>
              <a:buClr>
                <a:srgbClr val="FFFFFF"/>
              </a:buClr>
              <a:buSzPts val="2400"/>
              <a:buFont typeface="Arial"/>
              <a:buAutoNum type="arabicPeriod"/>
            </a:pPr>
            <a:r>
              <a:rPr lang="en" sz="2400">
                <a:solidFill>
                  <a:srgbClr val="FFFFFF"/>
                </a:solidFill>
                <a:latin typeface="Arial"/>
                <a:ea typeface="Arial"/>
                <a:cs typeface="Arial"/>
                <a:sym typeface="Arial"/>
              </a:rPr>
              <a:t>Find families needing babysitters</a:t>
            </a:r>
            <a:endParaRPr sz="2400">
              <a:solidFill>
                <a:srgbClr val="FFFFFF"/>
              </a:solidFill>
              <a:latin typeface="Arial"/>
              <a:ea typeface="Arial"/>
              <a:cs typeface="Arial"/>
              <a:sym typeface="Arial"/>
            </a:endParaRPr>
          </a:p>
          <a:p>
            <a:pPr indent="0" lvl="0" marL="457200" rtl="0" algn="l">
              <a:spcBef>
                <a:spcPts val="0"/>
              </a:spcBef>
              <a:spcAft>
                <a:spcPts val="0"/>
              </a:spcAft>
              <a:buNone/>
            </a:pPr>
            <a:r>
              <a:t/>
            </a:r>
            <a:endParaRPr>
              <a:solidFill>
                <a:srgbClr val="FFFFFF"/>
              </a:solidFill>
              <a:latin typeface="Arial"/>
              <a:ea typeface="Arial"/>
              <a:cs typeface="Arial"/>
              <a:sym typeface="Arial"/>
            </a:endParaRPr>
          </a:p>
        </p:txBody>
      </p:sp>
      <p:pic>
        <p:nvPicPr>
          <p:cNvPr id="576" name="Google Shape;576;p58"/>
          <p:cNvPicPr preferRelativeResize="0"/>
          <p:nvPr/>
        </p:nvPicPr>
        <p:blipFill rotWithShape="1">
          <a:blip r:embed="rId4">
            <a:alphaModFix/>
          </a:blip>
          <a:srcRect b="3104" l="0" r="0" t="3095"/>
          <a:stretch/>
        </p:blipFill>
        <p:spPr>
          <a:xfrm flipH="1">
            <a:off x="1788850" y="4046675"/>
            <a:ext cx="515451" cy="483224"/>
          </a:xfrm>
          <a:prstGeom prst="rect">
            <a:avLst/>
          </a:prstGeom>
          <a:noFill/>
          <a:ln>
            <a:noFill/>
          </a:ln>
        </p:spPr>
      </p:pic>
      <p:grpSp>
        <p:nvGrpSpPr>
          <p:cNvPr id="577" name="Google Shape;577;p58"/>
          <p:cNvGrpSpPr/>
          <p:nvPr/>
        </p:nvGrpSpPr>
        <p:grpSpPr>
          <a:xfrm>
            <a:off x="6821488" y="191878"/>
            <a:ext cx="2328000" cy="710375"/>
            <a:chOff x="6821488" y="4154278"/>
            <a:chExt cx="2328000" cy="710375"/>
          </a:xfrm>
        </p:grpSpPr>
        <p:sp>
          <p:nvSpPr>
            <p:cNvPr id="578" name="Google Shape;578;p58"/>
            <p:cNvSpPr/>
            <p:nvPr/>
          </p:nvSpPr>
          <p:spPr>
            <a:xfrm rot="-5400000">
              <a:off x="7866238" y="3348028"/>
              <a:ext cx="238500" cy="2328000"/>
            </a:xfrm>
            <a:prstGeom prst="upArrow">
              <a:avLst>
                <a:gd fmla="val 27274" name="adj1"/>
                <a:gd fmla="val 86351"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58"/>
            <p:cNvSpPr/>
            <p:nvPr/>
          </p:nvSpPr>
          <p:spPr>
            <a:xfrm rot="-5400000">
              <a:off x="8507788" y="3751078"/>
              <a:ext cx="238500" cy="1044900"/>
            </a:xfrm>
            <a:prstGeom prst="upArrow">
              <a:avLst>
                <a:gd fmla="val 27274" name="adj1"/>
                <a:gd fmla="val 86351" name="adj2"/>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58"/>
            <p:cNvSpPr/>
            <p:nvPr/>
          </p:nvSpPr>
          <p:spPr>
            <a:xfrm rot="-5400000">
              <a:off x="8325388" y="4040553"/>
              <a:ext cx="238500" cy="1409700"/>
            </a:xfrm>
            <a:prstGeom prst="upArrow">
              <a:avLst>
                <a:gd fmla="val 27274" name="adj1"/>
                <a:gd fmla="val 86351" name="adj2"/>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584" name="Shape 584"/>
        <p:cNvGrpSpPr/>
        <p:nvPr/>
      </p:nvGrpSpPr>
      <p:grpSpPr>
        <a:xfrm>
          <a:off x="0" y="0"/>
          <a:ext cx="0" cy="0"/>
          <a:chOff x="0" y="0"/>
          <a:chExt cx="0" cy="0"/>
        </a:xfrm>
      </p:grpSpPr>
      <p:sp>
        <p:nvSpPr>
          <p:cNvPr id="585" name="Google Shape;585;p59"/>
          <p:cNvSpPr txBox="1"/>
          <p:nvPr>
            <p:ph idx="4294967295" type="title"/>
          </p:nvPr>
        </p:nvSpPr>
        <p:spPr>
          <a:xfrm>
            <a:off x="518850" y="712525"/>
            <a:ext cx="8394000" cy="1408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600">
                <a:solidFill>
                  <a:srgbClr val="FF0000"/>
                </a:solidFill>
              </a:rPr>
              <a:t>Market prep - things to think about.</a:t>
            </a:r>
            <a:endParaRPr sz="3900">
              <a:solidFill>
                <a:srgbClr val="FF0000"/>
              </a:solidFill>
            </a:endParaRPr>
          </a:p>
        </p:txBody>
      </p:sp>
      <p:sp>
        <p:nvSpPr>
          <p:cNvPr id="586" name="Google Shape;586;p59"/>
          <p:cNvSpPr txBox="1"/>
          <p:nvPr>
            <p:ph idx="4294967295" type="body"/>
          </p:nvPr>
        </p:nvSpPr>
        <p:spPr>
          <a:xfrm>
            <a:off x="518850" y="1921675"/>
            <a:ext cx="7517100" cy="2042100"/>
          </a:xfrm>
          <a:prstGeom prst="rect">
            <a:avLst/>
          </a:prstGeom>
          <a:noFill/>
          <a:ln>
            <a:noFill/>
          </a:ln>
        </p:spPr>
        <p:txBody>
          <a:bodyPr anchorCtr="0" anchor="t" bIns="34275" lIns="68575" spcFirstLastPara="1" rIns="68575" wrap="square" tIns="34275">
            <a:noAutofit/>
          </a:bodyPr>
          <a:lstStyle/>
          <a:p>
            <a:pPr indent="-301625" lvl="0" marL="457200" rtl="0" algn="l">
              <a:spcBef>
                <a:spcPts val="0"/>
              </a:spcBef>
              <a:spcAft>
                <a:spcPts val="0"/>
              </a:spcAft>
              <a:buClr>
                <a:srgbClr val="0E2B2F"/>
              </a:buClr>
              <a:buSzPts val="1150"/>
              <a:buFont typeface="Arial"/>
              <a:buChar char="●"/>
            </a:pPr>
            <a:r>
              <a:rPr lang="en">
                <a:solidFill>
                  <a:srgbClr val="0E2B2F"/>
                </a:solidFill>
                <a:latin typeface="Arial"/>
                <a:ea typeface="Arial"/>
                <a:cs typeface="Arial"/>
                <a:sym typeface="Arial"/>
              </a:rPr>
              <a:t>How much do you want to be paid per hour?</a:t>
            </a:r>
            <a:endParaRPr>
              <a:solidFill>
                <a:srgbClr val="0E2B2F"/>
              </a:solidFill>
              <a:latin typeface="Arial"/>
              <a:ea typeface="Arial"/>
              <a:cs typeface="Arial"/>
              <a:sym typeface="Arial"/>
            </a:endParaRPr>
          </a:p>
          <a:p>
            <a:pPr indent="-298450" lvl="1" marL="914400" rtl="0" algn="l">
              <a:spcBef>
                <a:spcPts val="0"/>
              </a:spcBef>
              <a:spcAft>
                <a:spcPts val="0"/>
              </a:spcAft>
              <a:buClr>
                <a:srgbClr val="0E2B2F"/>
              </a:buClr>
              <a:buSzPts val="1100"/>
              <a:buFont typeface="Arial"/>
              <a:buChar char="○"/>
            </a:pPr>
            <a:r>
              <a:rPr lang="en">
                <a:solidFill>
                  <a:srgbClr val="0E2B2F"/>
                </a:solidFill>
                <a:latin typeface="Arial"/>
                <a:ea typeface="Arial"/>
                <a:cs typeface="Arial"/>
                <a:sym typeface="Arial"/>
              </a:rPr>
              <a:t>The minimum wage in Wisconsin is $7.25 per hour​</a:t>
            </a:r>
            <a:endParaRPr>
              <a:solidFill>
                <a:srgbClr val="0E2B2F"/>
              </a:solidFill>
              <a:latin typeface="Arial"/>
              <a:ea typeface="Arial"/>
              <a:cs typeface="Arial"/>
              <a:sym typeface="Arial"/>
            </a:endParaRPr>
          </a:p>
          <a:p>
            <a:pPr indent="-301625" lvl="0" marL="457200" rtl="0" algn="l">
              <a:spcBef>
                <a:spcPts val="0"/>
              </a:spcBef>
              <a:spcAft>
                <a:spcPts val="0"/>
              </a:spcAft>
              <a:buClr>
                <a:srgbClr val="0E2B2F"/>
              </a:buClr>
              <a:buSzPts val="1150"/>
              <a:buFont typeface="Arial"/>
              <a:buChar char="●"/>
            </a:pPr>
            <a:r>
              <a:rPr lang="en">
                <a:solidFill>
                  <a:srgbClr val="0E2B2F"/>
                </a:solidFill>
                <a:latin typeface="Arial"/>
                <a:ea typeface="Arial"/>
                <a:cs typeface="Arial"/>
                <a:sym typeface="Arial"/>
              </a:rPr>
              <a:t>What do you want to be paid per child you watch? ​</a:t>
            </a:r>
            <a:endParaRPr>
              <a:solidFill>
                <a:srgbClr val="0E2B2F"/>
              </a:solidFill>
              <a:latin typeface="Arial"/>
              <a:ea typeface="Arial"/>
              <a:cs typeface="Arial"/>
              <a:sym typeface="Arial"/>
            </a:endParaRPr>
          </a:p>
          <a:p>
            <a:pPr indent="-298450" lvl="1" marL="914400" rtl="0" algn="l">
              <a:spcBef>
                <a:spcPts val="0"/>
              </a:spcBef>
              <a:spcAft>
                <a:spcPts val="0"/>
              </a:spcAft>
              <a:buClr>
                <a:srgbClr val="0E2B2F"/>
              </a:buClr>
              <a:buSzPts val="1100"/>
              <a:buFont typeface="Arial"/>
              <a:buChar char="○"/>
            </a:pPr>
            <a:r>
              <a:rPr lang="en">
                <a:solidFill>
                  <a:srgbClr val="0E2B2F"/>
                </a:solidFill>
                <a:latin typeface="Arial"/>
                <a:ea typeface="Arial"/>
                <a:cs typeface="Arial"/>
                <a:sym typeface="Arial"/>
              </a:rPr>
              <a:t>Usually up $1/hour per child ​</a:t>
            </a:r>
            <a:endParaRPr>
              <a:solidFill>
                <a:srgbClr val="0E2B2F"/>
              </a:solidFill>
              <a:latin typeface="Arial"/>
              <a:ea typeface="Arial"/>
              <a:cs typeface="Arial"/>
              <a:sym typeface="Arial"/>
            </a:endParaRPr>
          </a:p>
          <a:p>
            <a:pPr indent="-301625" lvl="0" marL="457200" rtl="0" algn="l">
              <a:spcBef>
                <a:spcPts val="0"/>
              </a:spcBef>
              <a:spcAft>
                <a:spcPts val="0"/>
              </a:spcAft>
              <a:buClr>
                <a:srgbClr val="0E2B2F"/>
              </a:buClr>
              <a:buSzPts val="1150"/>
              <a:buFont typeface="Arial"/>
              <a:buChar char="●"/>
            </a:pPr>
            <a:r>
              <a:rPr lang="en">
                <a:solidFill>
                  <a:srgbClr val="0E2B2F"/>
                </a:solidFill>
                <a:latin typeface="Arial"/>
                <a:ea typeface="Arial"/>
                <a:cs typeface="Arial"/>
                <a:sym typeface="Arial"/>
              </a:rPr>
              <a:t>Ask current babysitters what they charge for babysitting ​</a:t>
            </a:r>
            <a:endParaRPr>
              <a:solidFill>
                <a:srgbClr val="0E2B2F"/>
              </a:solidFill>
              <a:latin typeface="Arial"/>
              <a:ea typeface="Arial"/>
              <a:cs typeface="Arial"/>
              <a:sym typeface="Arial"/>
            </a:endParaRPr>
          </a:p>
          <a:p>
            <a:pPr indent="-301625" lvl="0" marL="457200" rtl="0" algn="l">
              <a:spcBef>
                <a:spcPts val="0"/>
              </a:spcBef>
              <a:spcAft>
                <a:spcPts val="0"/>
              </a:spcAft>
              <a:buClr>
                <a:srgbClr val="0E2B2F"/>
              </a:buClr>
              <a:buSzPts val="1150"/>
              <a:buFont typeface="Arial"/>
              <a:buChar char="●"/>
            </a:pPr>
            <a:r>
              <a:rPr lang="en">
                <a:solidFill>
                  <a:srgbClr val="0E2B2F"/>
                </a:solidFill>
                <a:latin typeface="Arial"/>
                <a:ea typeface="Arial"/>
                <a:cs typeface="Arial"/>
                <a:sym typeface="Arial"/>
              </a:rPr>
              <a:t>When are you available to babysit? ​</a:t>
            </a:r>
            <a:endParaRPr>
              <a:solidFill>
                <a:srgbClr val="0E2B2F"/>
              </a:solidFill>
              <a:latin typeface="Arial"/>
              <a:ea typeface="Arial"/>
              <a:cs typeface="Arial"/>
              <a:sym typeface="Arial"/>
            </a:endParaRPr>
          </a:p>
          <a:p>
            <a:pPr indent="-301625" lvl="0" marL="457200" rtl="0" algn="l">
              <a:spcBef>
                <a:spcPts val="0"/>
              </a:spcBef>
              <a:spcAft>
                <a:spcPts val="0"/>
              </a:spcAft>
              <a:buClr>
                <a:srgbClr val="0E2B2F"/>
              </a:buClr>
              <a:buSzPts val="1150"/>
              <a:buFont typeface="Arial"/>
              <a:buChar char="●"/>
            </a:pPr>
            <a:r>
              <a:rPr lang="en">
                <a:solidFill>
                  <a:srgbClr val="0E2B2F"/>
                </a:solidFill>
                <a:latin typeface="Arial"/>
                <a:ea typeface="Arial"/>
                <a:cs typeface="Arial"/>
                <a:sym typeface="Arial"/>
              </a:rPr>
              <a:t>How are you going to get to where you need to babysit?</a:t>
            </a:r>
            <a:endParaRPr>
              <a:solidFill>
                <a:srgbClr val="0E2B2F"/>
              </a:solidFill>
              <a:latin typeface="Arial"/>
              <a:ea typeface="Arial"/>
              <a:cs typeface="Arial"/>
              <a:sym typeface="Arial"/>
            </a:endParaRPr>
          </a:p>
          <a:p>
            <a:pPr indent="0" lvl="0" marL="0" rtl="0" algn="l">
              <a:spcBef>
                <a:spcPts val="0"/>
              </a:spcBef>
              <a:spcAft>
                <a:spcPts val="0"/>
              </a:spcAft>
              <a:buNone/>
            </a:pPr>
            <a:r>
              <a:t/>
            </a:r>
            <a:endParaRPr>
              <a:solidFill>
                <a:srgbClr val="0E2B2F"/>
              </a:solidFill>
              <a:latin typeface="Arial"/>
              <a:ea typeface="Arial"/>
              <a:cs typeface="Arial"/>
              <a:sym typeface="Arial"/>
            </a:endParaRPr>
          </a:p>
        </p:txBody>
      </p:sp>
      <p:grpSp>
        <p:nvGrpSpPr>
          <p:cNvPr id="587" name="Google Shape;587;p59"/>
          <p:cNvGrpSpPr/>
          <p:nvPr/>
        </p:nvGrpSpPr>
        <p:grpSpPr>
          <a:xfrm>
            <a:off x="6821488" y="191878"/>
            <a:ext cx="2328000" cy="710375"/>
            <a:chOff x="6821488" y="4154278"/>
            <a:chExt cx="2328000" cy="710375"/>
          </a:xfrm>
        </p:grpSpPr>
        <p:sp>
          <p:nvSpPr>
            <p:cNvPr id="588" name="Google Shape;588;p59"/>
            <p:cNvSpPr/>
            <p:nvPr/>
          </p:nvSpPr>
          <p:spPr>
            <a:xfrm rot="-5400000">
              <a:off x="7866238" y="3348028"/>
              <a:ext cx="238500" cy="2328000"/>
            </a:xfrm>
            <a:prstGeom prst="upArrow">
              <a:avLst>
                <a:gd fmla="val 27274" name="adj1"/>
                <a:gd fmla="val 86351"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59"/>
            <p:cNvSpPr/>
            <p:nvPr/>
          </p:nvSpPr>
          <p:spPr>
            <a:xfrm rot="-5400000">
              <a:off x="8507788" y="3751078"/>
              <a:ext cx="238500" cy="1044900"/>
            </a:xfrm>
            <a:prstGeom prst="upArrow">
              <a:avLst>
                <a:gd fmla="val 27274" name="adj1"/>
                <a:gd fmla="val 86351" name="adj2"/>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59"/>
            <p:cNvSpPr/>
            <p:nvPr/>
          </p:nvSpPr>
          <p:spPr>
            <a:xfrm rot="-5400000">
              <a:off x="8325388" y="4040553"/>
              <a:ext cx="238500" cy="1409700"/>
            </a:xfrm>
            <a:prstGeom prst="upArrow">
              <a:avLst>
                <a:gd fmla="val 27274" name="adj1"/>
                <a:gd fmla="val 86351" name="adj2"/>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591" name="Google Shape;591;p59"/>
          <p:cNvPicPr preferRelativeResize="0"/>
          <p:nvPr/>
        </p:nvPicPr>
        <p:blipFill rotWithShape="1">
          <a:blip r:embed="rId3">
            <a:alphaModFix/>
          </a:blip>
          <a:srcRect b="0" l="1066" r="1066" t="0"/>
          <a:stretch/>
        </p:blipFill>
        <p:spPr>
          <a:xfrm>
            <a:off x="7885775" y="3838075"/>
            <a:ext cx="930299" cy="930301"/>
          </a:xfrm>
          <a:prstGeom prst="rect">
            <a:avLst/>
          </a:prstGeom>
          <a:noFill/>
          <a:ln>
            <a:noFill/>
          </a:ln>
        </p:spPr>
      </p:pic>
      <p:pic>
        <p:nvPicPr>
          <p:cNvPr id="592" name="Google Shape;592;p59"/>
          <p:cNvPicPr preferRelativeResize="0"/>
          <p:nvPr/>
        </p:nvPicPr>
        <p:blipFill rotWithShape="1">
          <a:blip r:embed="rId4">
            <a:alphaModFix/>
          </a:blip>
          <a:srcRect b="2144" l="0" r="0" t="2134"/>
          <a:stretch/>
        </p:blipFill>
        <p:spPr>
          <a:xfrm>
            <a:off x="7042700" y="3506375"/>
            <a:ext cx="843075" cy="843075"/>
          </a:xfrm>
          <a:prstGeom prst="rect">
            <a:avLst/>
          </a:prstGeom>
          <a:noFill/>
          <a:ln>
            <a:noFill/>
          </a:ln>
        </p:spPr>
      </p:pic>
      <p:pic>
        <p:nvPicPr>
          <p:cNvPr id="593" name="Google Shape;593;p59"/>
          <p:cNvPicPr preferRelativeResize="0"/>
          <p:nvPr/>
        </p:nvPicPr>
        <p:blipFill rotWithShape="1">
          <a:blip r:embed="rId5">
            <a:alphaModFix/>
          </a:blip>
          <a:srcRect b="3104" l="0" r="0" t="3095"/>
          <a:stretch/>
        </p:blipFill>
        <p:spPr>
          <a:xfrm flipH="1">
            <a:off x="8300625" y="3324525"/>
            <a:ext cx="515451" cy="483224"/>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7" name="Shape 597"/>
        <p:cNvGrpSpPr/>
        <p:nvPr/>
      </p:nvGrpSpPr>
      <p:grpSpPr>
        <a:xfrm>
          <a:off x="0" y="0"/>
          <a:ext cx="0" cy="0"/>
          <a:chOff x="0" y="0"/>
          <a:chExt cx="0" cy="0"/>
        </a:xfrm>
      </p:grpSpPr>
      <p:sp>
        <p:nvSpPr>
          <p:cNvPr id="598" name="Google Shape;598;p60"/>
          <p:cNvSpPr/>
          <p:nvPr/>
        </p:nvSpPr>
        <p:spPr>
          <a:xfrm>
            <a:off x="3769275" y="150"/>
            <a:ext cx="5374800" cy="5143500"/>
          </a:xfrm>
          <a:prstGeom prst="rect">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60"/>
          <p:cNvSpPr txBox="1"/>
          <p:nvPr>
            <p:ph idx="4294967295" type="title"/>
          </p:nvPr>
        </p:nvSpPr>
        <p:spPr>
          <a:xfrm>
            <a:off x="518850" y="1855525"/>
            <a:ext cx="2764200" cy="2363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600">
                <a:solidFill>
                  <a:srgbClr val="FF0000"/>
                </a:solidFill>
              </a:rPr>
              <a:t>Now it’s time to market yourself.</a:t>
            </a:r>
            <a:endParaRPr b="0" sz="1400">
              <a:latin typeface="Arial"/>
              <a:ea typeface="Arial"/>
              <a:cs typeface="Arial"/>
              <a:sym typeface="Arial"/>
            </a:endParaRPr>
          </a:p>
        </p:txBody>
      </p:sp>
      <p:pic>
        <p:nvPicPr>
          <p:cNvPr id="600" name="Google Shape;600;p60"/>
          <p:cNvPicPr preferRelativeResize="0"/>
          <p:nvPr/>
        </p:nvPicPr>
        <p:blipFill rotWithShape="1">
          <a:blip r:embed="rId3">
            <a:alphaModFix/>
          </a:blip>
          <a:srcRect b="2144" l="0" r="0" t="2134"/>
          <a:stretch/>
        </p:blipFill>
        <p:spPr>
          <a:xfrm>
            <a:off x="1566825" y="870200"/>
            <a:ext cx="843075" cy="843075"/>
          </a:xfrm>
          <a:prstGeom prst="rect">
            <a:avLst/>
          </a:prstGeom>
          <a:noFill/>
          <a:ln>
            <a:noFill/>
          </a:ln>
        </p:spPr>
      </p:pic>
      <p:sp>
        <p:nvSpPr>
          <p:cNvPr id="601" name="Google Shape;601;p60"/>
          <p:cNvSpPr txBox="1"/>
          <p:nvPr/>
        </p:nvSpPr>
        <p:spPr>
          <a:xfrm>
            <a:off x="4201175" y="656650"/>
            <a:ext cx="4541700" cy="3000000"/>
          </a:xfrm>
          <a:prstGeom prst="rect">
            <a:avLst/>
          </a:prstGeom>
          <a:noFill/>
          <a:ln>
            <a:noFill/>
          </a:ln>
        </p:spPr>
        <p:txBody>
          <a:bodyPr anchorCtr="0" anchor="t" bIns="91425" lIns="91425" spcFirstLastPara="1" rIns="91425" wrap="square" tIns="91425">
            <a:noAutofit/>
          </a:bodyPr>
          <a:lstStyle/>
          <a:p>
            <a:pPr indent="-361950" lvl="0" marL="457200" rtl="0" algn="l">
              <a:lnSpc>
                <a:spcPct val="100000"/>
              </a:lnSpc>
              <a:spcBef>
                <a:spcPts val="0"/>
              </a:spcBef>
              <a:spcAft>
                <a:spcPts val="0"/>
              </a:spcAft>
              <a:buClr>
                <a:srgbClr val="0E2B2F"/>
              </a:buClr>
              <a:buSzPts val="2100"/>
              <a:buChar char="●"/>
            </a:pPr>
            <a:r>
              <a:rPr lang="en" sz="2100">
                <a:solidFill>
                  <a:srgbClr val="0E2B2F"/>
                </a:solidFill>
              </a:rPr>
              <a:t>Word of mouth is best advertisement!​</a:t>
            </a:r>
            <a:endParaRPr sz="2100">
              <a:solidFill>
                <a:srgbClr val="0E2B2F"/>
              </a:solidFill>
            </a:endParaRPr>
          </a:p>
          <a:p>
            <a:pPr indent="0" lvl="0" marL="457200" rtl="0" algn="l">
              <a:lnSpc>
                <a:spcPct val="100000"/>
              </a:lnSpc>
              <a:spcBef>
                <a:spcPts val="0"/>
              </a:spcBef>
              <a:spcAft>
                <a:spcPts val="0"/>
              </a:spcAft>
              <a:buNone/>
            </a:pPr>
            <a:r>
              <a:t/>
            </a:r>
            <a:endParaRPr sz="2100">
              <a:solidFill>
                <a:srgbClr val="0E2B2F"/>
              </a:solidFill>
            </a:endParaRPr>
          </a:p>
          <a:p>
            <a:pPr indent="-361950" lvl="0" marL="457200" rtl="0" algn="l">
              <a:lnSpc>
                <a:spcPct val="150000"/>
              </a:lnSpc>
              <a:spcBef>
                <a:spcPts val="0"/>
              </a:spcBef>
              <a:spcAft>
                <a:spcPts val="0"/>
              </a:spcAft>
              <a:buClr>
                <a:srgbClr val="0E2B2F"/>
              </a:buClr>
              <a:buSzPts val="2100"/>
              <a:buChar char="●"/>
            </a:pPr>
            <a:r>
              <a:rPr lang="en" sz="2100">
                <a:solidFill>
                  <a:srgbClr val="0E2B2F"/>
                </a:solidFill>
              </a:rPr>
              <a:t>Write a speech about yourself</a:t>
            </a:r>
            <a:endParaRPr sz="2100">
              <a:solidFill>
                <a:srgbClr val="0E2B2F"/>
              </a:solidFill>
            </a:endParaRPr>
          </a:p>
          <a:p>
            <a:pPr indent="-361950" lvl="1" marL="914400" rtl="0" algn="l">
              <a:lnSpc>
                <a:spcPct val="150000"/>
              </a:lnSpc>
              <a:spcBef>
                <a:spcPts val="0"/>
              </a:spcBef>
              <a:spcAft>
                <a:spcPts val="0"/>
              </a:spcAft>
              <a:buClr>
                <a:srgbClr val="0E2B2F"/>
              </a:buClr>
              <a:buSzPts val="2100"/>
              <a:buChar char="○"/>
            </a:pPr>
            <a:r>
              <a:rPr lang="en" sz="2100">
                <a:solidFill>
                  <a:srgbClr val="0E2B2F"/>
                </a:solidFill>
              </a:rPr>
              <a:t>Highlight babysitting skill</a:t>
            </a:r>
            <a:r>
              <a:rPr lang="en" sz="2100">
                <a:solidFill>
                  <a:srgbClr val="0E2B2F"/>
                </a:solidFill>
              </a:rPr>
              <a:t>s</a:t>
            </a:r>
            <a:r>
              <a:rPr lang="en" sz="2100">
                <a:solidFill>
                  <a:srgbClr val="0E2B2F"/>
                </a:solidFill>
              </a:rPr>
              <a:t> ​</a:t>
            </a:r>
            <a:endParaRPr sz="2100">
              <a:solidFill>
                <a:srgbClr val="0E2B2F"/>
              </a:solidFill>
            </a:endParaRPr>
          </a:p>
          <a:p>
            <a:pPr indent="-361950" lvl="0" marL="457200" rtl="0" algn="l">
              <a:lnSpc>
                <a:spcPct val="150000"/>
              </a:lnSpc>
              <a:spcBef>
                <a:spcPts val="0"/>
              </a:spcBef>
              <a:spcAft>
                <a:spcPts val="0"/>
              </a:spcAft>
              <a:buClr>
                <a:srgbClr val="0E2B2F"/>
              </a:buClr>
              <a:buSzPts val="2100"/>
              <a:buChar char="●"/>
            </a:pPr>
            <a:r>
              <a:rPr lang="en" sz="2100">
                <a:solidFill>
                  <a:srgbClr val="0E2B2F"/>
                </a:solidFill>
              </a:rPr>
              <a:t>Prepare questions ​</a:t>
            </a:r>
            <a:endParaRPr sz="2100">
              <a:solidFill>
                <a:srgbClr val="0E2B2F"/>
              </a:solidFill>
            </a:endParaRPr>
          </a:p>
          <a:p>
            <a:pPr indent="-361950" lvl="0" marL="457200" rtl="0" algn="l">
              <a:lnSpc>
                <a:spcPct val="150000"/>
              </a:lnSpc>
              <a:spcBef>
                <a:spcPts val="0"/>
              </a:spcBef>
              <a:spcAft>
                <a:spcPts val="0"/>
              </a:spcAft>
              <a:buClr>
                <a:srgbClr val="0E2B2F"/>
              </a:buClr>
              <a:buSzPts val="2100"/>
              <a:buChar char="●"/>
            </a:pPr>
            <a:r>
              <a:rPr lang="en" sz="2100">
                <a:solidFill>
                  <a:srgbClr val="0E2B2F"/>
                </a:solidFill>
              </a:rPr>
              <a:t>Call around ​</a:t>
            </a:r>
            <a:endParaRPr sz="2100">
              <a:solidFill>
                <a:srgbClr val="0E2B2F"/>
              </a:solidFill>
            </a:endParaRPr>
          </a:p>
          <a:p>
            <a:pPr indent="-361950" lvl="0" marL="457200" rtl="0" algn="l">
              <a:lnSpc>
                <a:spcPct val="150000"/>
              </a:lnSpc>
              <a:spcBef>
                <a:spcPts val="0"/>
              </a:spcBef>
              <a:spcAft>
                <a:spcPts val="0"/>
              </a:spcAft>
              <a:buClr>
                <a:srgbClr val="0E2B2F"/>
              </a:buClr>
              <a:buSzPts val="2100"/>
              <a:buChar char="●"/>
            </a:pPr>
            <a:r>
              <a:rPr lang="en" sz="2100">
                <a:solidFill>
                  <a:srgbClr val="0E2B2F"/>
                </a:solidFill>
              </a:rPr>
              <a:t>Keep notes of potential families ​</a:t>
            </a:r>
            <a:endParaRPr sz="2100">
              <a:solidFill>
                <a:srgbClr val="0E2B2F"/>
              </a:solidFill>
            </a:endParaRPr>
          </a:p>
          <a:p>
            <a:pPr indent="-361950" lvl="0" marL="457200" rtl="0" algn="l">
              <a:lnSpc>
                <a:spcPct val="150000"/>
              </a:lnSpc>
              <a:spcBef>
                <a:spcPts val="0"/>
              </a:spcBef>
              <a:spcAft>
                <a:spcPts val="0"/>
              </a:spcAft>
              <a:buClr>
                <a:srgbClr val="0E2B2F"/>
              </a:buClr>
              <a:buSzPts val="2100"/>
              <a:buChar char="●"/>
            </a:pPr>
            <a:r>
              <a:rPr lang="en" sz="2100">
                <a:solidFill>
                  <a:srgbClr val="0E2B2F"/>
                </a:solidFill>
              </a:rPr>
              <a:t>If and when call you them back</a:t>
            </a:r>
            <a:endParaRPr sz="2100">
              <a:solidFill>
                <a:srgbClr val="0E2B2F"/>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74EA7"/>
        </a:solidFill>
      </p:bgPr>
    </p:bg>
    <p:spTree>
      <p:nvGrpSpPr>
        <p:cNvPr id="605" name="Shape 605"/>
        <p:cNvGrpSpPr/>
        <p:nvPr/>
      </p:nvGrpSpPr>
      <p:grpSpPr>
        <a:xfrm>
          <a:off x="0" y="0"/>
          <a:ext cx="0" cy="0"/>
          <a:chOff x="0" y="0"/>
          <a:chExt cx="0" cy="0"/>
        </a:xfrm>
      </p:grpSpPr>
      <p:sp>
        <p:nvSpPr>
          <p:cNvPr id="606" name="Google Shape;606;p61"/>
          <p:cNvSpPr txBox="1"/>
          <p:nvPr>
            <p:ph idx="4294967295" type="title"/>
          </p:nvPr>
        </p:nvSpPr>
        <p:spPr>
          <a:xfrm>
            <a:off x="518850" y="179125"/>
            <a:ext cx="8394000" cy="1408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600">
                <a:solidFill>
                  <a:srgbClr val="FFF2CC"/>
                </a:solidFill>
              </a:rPr>
              <a:t>Sample speech:</a:t>
            </a:r>
            <a:endParaRPr sz="3900">
              <a:solidFill>
                <a:srgbClr val="FFF2CC"/>
              </a:solidFill>
            </a:endParaRPr>
          </a:p>
        </p:txBody>
      </p:sp>
      <p:sp>
        <p:nvSpPr>
          <p:cNvPr id="607" name="Google Shape;607;p61"/>
          <p:cNvSpPr txBox="1"/>
          <p:nvPr>
            <p:ph idx="4294967295" type="body"/>
          </p:nvPr>
        </p:nvSpPr>
        <p:spPr>
          <a:xfrm>
            <a:off x="518850" y="1388275"/>
            <a:ext cx="8145300" cy="20421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None/>
            </a:pPr>
            <a:r>
              <a:rPr lang="en" sz="2400">
                <a:solidFill>
                  <a:srgbClr val="FFFFFF"/>
                </a:solidFill>
                <a:latin typeface="Arial"/>
                <a:ea typeface="Arial"/>
                <a:cs typeface="Arial"/>
                <a:sym typeface="Arial"/>
              </a:rPr>
              <a:t>Hi! My name is______. I am </a:t>
            </a:r>
            <a:r>
              <a:rPr lang="en" sz="2400">
                <a:solidFill>
                  <a:srgbClr val="FFFFFF"/>
                </a:solidFill>
                <a:latin typeface="Arial"/>
                <a:ea typeface="Arial"/>
                <a:cs typeface="Arial"/>
                <a:sym typeface="Arial"/>
              </a:rPr>
              <a:t>______</a:t>
            </a:r>
            <a:r>
              <a:rPr lang="en" sz="2400">
                <a:solidFill>
                  <a:srgbClr val="FFFFFF"/>
                </a:solidFill>
                <a:latin typeface="Arial"/>
                <a:ea typeface="Arial"/>
                <a:cs typeface="Arial"/>
                <a:sym typeface="Arial"/>
              </a:rPr>
              <a:t> years old. I am fun loving and responsible. I love kids and I help my mom and dad take care of my </a:t>
            </a:r>
            <a:r>
              <a:rPr lang="en" sz="2400">
                <a:solidFill>
                  <a:srgbClr val="FFFFFF"/>
                </a:solidFill>
                <a:latin typeface="Arial"/>
                <a:ea typeface="Arial"/>
                <a:cs typeface="Arial"/>
                <a:sym typeface="Arial"/>
              </a:rPr>
              <a:t>______ </a:t>
            </a:r>
            <a:r>
              <a:rPr lang="en" sz="2400">
                <a:solidFill>
                  <a:srgbClr val="FFFFFF"/>
                </a:solidFill>
                <a:latin typeface="Arial"/>
                <a:ea typeface="Arial"/>
                <a:cs typeface="Arial"/>
                <a:sym typeface="Arial"/>
              </a:rPr>
              <a:t>siblings. I have taken a babysitter certification course from </a:t>
            </a:r>
            <a:r>
              <a:rPr lang="en" sz="2400">
                <a:solidFill>
                  <a:srgbClr val="FFFFFF"/>
                </a:solidFill>
                <a:latin typeface="Arial"/>
                <a:ea typeface="Arial"/>
                <a:cs typeface="Arial"/>
                <a:sym typeface="Arial"/>
              </a:rPr>
              <a:t>___________________ </a:t>
            </a:r>
            <a:r>
              <a:rPr lang="en" sz="2400">
                <a:solidFill>
                  <a:srgbClr val="FFFFFF"/>
                </a:solidFill>
                <a:latin typeface="Arial"/>
                <a:ea typeface="Arial"/>
                <a:cs typeface="Arial"/>
                <a:sym typeface="Arial"/>
              </a:rPr>
              <a:t>(organization name). I can work weekend evenings during the school year and sometimes during the day in the summer. My rate is </a:t>
            </a:r>
            <a:r>
              <a:rPr lang="en" sz="2400">
                <a:solidFill>
                  <a:srgbClr val="FFFFFF"/>
                </a:solidFill>
                <a:latin typeface="Arial"/>
                <a:ea typeface="Arial"/>
                <a:cs typeface="Arial"/>
                <a:sym typeface="Arial"/>
              </a:rPr>
              <a:t>______</a:t>
            </a:r>
            <a:r>
              <a:rPr lang="en" sz="2400">
                <a:solidFill>
                  <a:srgbClr val="FFFFFF"/>
                </a:solidFill>
                <a:latin typeface="Arial"/>
                <a:ea typeface="Arial"/>
                <a:cs typeface="Arial"/>
                <a:sym typeface="Arial"/>
              </a:rPr>
              <a:t>. I would love this opportunity!</a:t>
            </a:r>
            <a:endParaRPr sz="1900">
              <a:solidFill>
                <a:srgbClr val="FFFFFF"/>
              </a:solidFill>
              <a:latin typeface="Arial"/>
              <a:ea typeface="Arial"/>
              <a:cs typeface="Arial"/>
              <a:sym typeface="Arial"/>
            </a:endParaRPr>
          </a:p>
          <a:p>
            <a:pPr indent="0" lvl="0" marL="0" rtl="0" algn="l">
              <a:spcBef>
                <a:spcPts val="0"/>
              </a:spcBef>
              <a:spcAft>
                <a:spcPts val="0"/>
              </a:spcAft>
              <a:buNone/>
            </a:pPr>
            <a:r>
              <a:t/>
            </a:r>
            <a:endParaRPr>
              <a:solidFill>
                <a:srgbClr val="0E2B2F"/>
              </a:solidFill>
              <a:latin typeface="Arial"/>
              <a:ea typeface="Arial"/>
              <a:cs typeface="Arial"/>
              <a:sym typeface="Arial"/>
            </a:endParaRPr>
          </a:p>
        </p:txBody>
      </p:sp>
      <p:grpSp>
        <p:nvGrpSpPr>
          <p:cNvPr id="608" name="Google Shape;608;p61"/>
          <p:cNvGrpSpPr/>
          <p:nvPr/>
        </p:nvGrpSpPr>
        <p:grpSpPr>
          <a:xfrm>
            <a:off x="6821488" y="191878"/>
            <a:ext cx="2328000" cy="710375"/>
            <a:chOff x="6821488" y="4154278"/>
            <a:chExt cx="2328000" cy="710375"/>
          </a:xfrm>
        </p:grpSpPr>
        <p:sp>
          <p:nvSpPr>
            <p:cNvPr id="609" name="Google Shape;609;p61"/>
            <p:cNvSpPr/>
            <p:nvPr/>
          </p:nvSpPr>
          <p:spPr>
            <a:xfrm rot="-5400000">
              <a:off x="7866238" y="3348028"/>
              <a:ext cx="238500" cy="2328000"/>
            </a:xfrm>
            <a:prstGeom prst="upArrow">
              <a:avLst>
                <a:gd fmla="val 27274" name="adj1"/>
                <a:gd fmla="val 86351"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61"/>
            <p:cNvSpPr/>
            <p:nvPr/>
          </p:nvSpPr>
          <p:spPr>
            <a:xfrm rot="-5400000">
              <a:off x="8507788" y="3751078"/>
              <a:ext cx="238500" cy="1044900"/>
            </a:xfrm>
            <a:prstGeom prst="upArrow">
              <a:avLst>
                <a:gd fmla="val 27274" name="adj1"/>
                <a:gd fmla="val 86351" name="adj2"/>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61"/>
            <p:cNvSpPr/>
            <p:nvPr/>
          </p:nvSpPr>
          <p:spPr>
            <a:xfrm rot="-5400000">
              <a:off x="8325388" y="4040553"/>
              <a:ext cx="238500" cy="1409700"/>
            </a:xfrm>
            <a:prstGeom prst="upArrow">
              <a:avLst>
                <a:gd fmla="val 27274" name="adj1"/>
                <a:gd fmla="val 86351" name="adj2"/>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5" name="Shape 615"/>
        <p:cNvGrpSpPr/>
        <p:nvPr/>
      </p:nvGrpSpPr>
      <p:grpSpPr>
        <a:xfrm>
          <a:off x="0" y="0"/>
          <a:ext cx="0" cy="0"/>
          <a:chOff x="0" y="0"/>
          <a:chExt cx="0" cy="0"/>
        </a:xfrm>
      </p:grpSpPr>
      <p:sp>
        <p:nvSpPr>
          <p:cNvPr id="616" name="Google Shape;616;p62"/>
          <p:cNvSpPr/>
          <p:nvPr/>
        </p:nvSpPr>
        <p:spPr>
          <a:xfrm>
            <a:off x="3769275" y="150"/>
            <a:ext cx="5374800" cy="5143500"/>
          </a:xfrm>
          <a:prstGeom prst="rect">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62"/>
          <p:cNvSpPr txBox="1"/>
          <p:nvPr>
            <p:ph idx="4294967295" type="title"/>
          </p:nvPr>
        </p:nvSpPr>
        <p:spPr>
          <a:xfrm>
            <a:off x="518850" y="1931725"/>
            <a:ext cx="2764200" cy="2363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600">
                <a:solidFill>
                  <a:srgbClr val="FF0000"/>
                </a:solidFill>
              </a:rPr>
              <a:t>Safety</a:t>
            </a:r>
            <a:r>
              <a:rPr lang="en" sz="3600">
                <a:solidFill>
                  <a:srgbClr val="FF0000"/>
                </a:solidFill>
              </a:rPr>
              <a:t> tips</a:t>
            </a:r>
            <a:endParaRPr b="0" sz="1400">
              <a:latin typeface="Arial"/>
              <a:ea typeface="Arial"/>
              <a:cs typeface="Arial"/>
              <a:sym typeface="Arial"/>
            </a:endParaRPr>
          </a:p>
        </p:txBody>
      </p:sp>
      <p:sp>
        <p:nvSpPr>
          <p:cNvPr id="618" name="Google Shape;618;p62"/>
          <p:cNvSpPr txBox="1"/>
          <p:nvPr/>
        </p:nvSpPr>
        <p:spPr>
          <a:xfrm>
            <a:off x="4201175" y="1037650"/>
            <a:ext cx="4541700" cy="3000000"/>
          </a:xfrm>
          <a:prstGeom prst="rect">
            <a:avLst/>
          </a:prstGeom>
          <a:noFill/>
          <a:ln>
            <a:noFill/>
          </a:ln>
        </p:spPr>
        <p:txBody>
          <a:bodyPr anchorCtr="0" anchor="t" bIns="91425" lIns="91425" spcFirstLastPara="1" rIns="91425" wrap="square" tIns="91425">
            <a:noAutofit/>
          </a:bodyPr>
          <a:lstStyle/>
          <a:p>
            <a:pPr indent="-381000" lvl="0" marL="457200" rtl="0" algn="l">
              <a:lnSpc>
                <a:spcPct val="115000"/>
              </a:lnSpc>
              <a:spcBef>
                <a:spcPts val="0"/>
              </a:spcBef>
              <a:spcAft>
                <a:spcPts val="0"/>
              </a:spcAft>
              <a:buClr>
                <a:srgbClr val="0E2B2F"/>
              </a:buClr>
              <a:buSzPts val="2400"/>
              <a:buChar char="●"/>
            </a:pPr>
            <a:r>
              <a:rPr b="1" lang="en" sz="2400">
                <a:solidFill>
                  <a:srgbClr val="0E2B2F"/>
                </a:solidFill>
              </a:rPr>
              <a:t>Do NOT  post your name, address, or phone number on internet!</a:t>
            </a:r>
            <a:r>
              <a:rPr lang="en" sz="2400">
                <a:solidFill>
                  <a:srgbClr val="0E2B2F"/>
                </a:solidFill>
              </a:rPr>
              <a:t>​</a:t>
            </a:r>
            <a:endParaRPr sz="2400">
              <a:solidFill>
                <a:srgbClr val="0E2B2F"/>
              </a:solidFill>
            </a:endParaRPr>
          </a:p>
          <a:p>
            <a:pPr indent="0" lvl="0" marL="457200" rtl="0" algn="l">
              <a:lnSpc>
                <a:spcPct val="115000"/>
              </a:lnSpc>
              <a:spcBef>
                <a:spcPts val="0"/>
              </a:spcBef>
              <a:spcAft>
                <a:spcPts val="0"/>
              </a:spcAft>
              <a:buNone/>
            </a:pPr>
            <a:r>
              <a:t/>
            </a:r>
            <a:endParaRPr sz="2400">
              <a:solidFill>
                <a:srgbClr val="0E2B2F"/>
              </a:solidFill>
            </a:endParaRPr>
          </a:p>
          <a:p>
            <a:pPr indent="-381000" lvl="0" marL="457200" rtl="0" algn="l">
              <a:lnSpc>
                <a:spcPct val="115000"/>
              </a:lnSpc>
              <a:spcBef>
                <a:spcPts val="0"/>
              </a:spcBef>
              <a:spcAft>
                <a:spcPts val="0"/>
              </a:spcAft>
              <a:buClr>
                <a:srgbClr val="0E2B2F"/>
              </a:buClr>
              <a:buSzPts val="2400"/>
              <a:buChar char="●"/>
            </a:pPr>
            <a:r>
              <a:rPr b="1" lang="en" sz="2400">
                <a:solidFill>
                  <a:srgbClr val="0E2B2F"/>
                </a:solidFill>
              </a:rPr>
              <a:t>Do NOT post flyers/business cards in public places!</a:t>
            </a:r>
            <a:endParaRPr sz="1700">
              <a:solidFill>
                <a:srgbClr val="0E2B2F"/>
              </a:solidFill>
            </a:endParaRPr>
          </a:p>
        </p:txBody>
      </p:sp>
      <p:pic>
        <p:nvPicPr>
          <p:cNvPr id="619" name="Google Shape;619;p62"/>
          <p:cNvPicPr preferRelativeResize="0"/>
          <p:nvPr/>
        </p:nvPicPr>
        <p:blipFill rotWithShape="1">
          <a:blip r:embed="rId3">
            <a:alphaModFix/>
          </a:blip>
          <a:srcRect b="11371" l="0" r="0" t="0"/>
          <a:stretch/>
        </p:blipFill>
        <p:spPr>
          <a:xfrm>
            <a:off x="662700" y="512850"/>
            <a:ext cx="2476500" cy="23637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23" name="Shape 623"/>
        <p:cNvGrpSpPr/>
        <p:nvPr/>
      </p:nvGrpSpPr>
      <p:grpSpPr>
        <a:xfrm>
          <a:off x="0" y="0"/>
          <a:ext cx="0" cy="0"/>
          <a:chOff x="0" y="0"/>
          <a:chExt cx="0" cy="0"/>
        </a:xfrm>
      </p:grpSpPr>
      <p:sp>
        <p:nvSpPr>
          <p:cNvPr id="624" name="Google Shape;624;p63"/>
          <p:cNvSpPr txBox="1"/>
          <p:nvPr>
            <p:ph idx="4294967295" type="title"/>
          </p:nvPr>
        </p:nvSpPr>
        <p:spPr>
          <a:xfrm>
            <a:off x="3690750" y="1398325"/>
            <a:ext cx="4963200" cy="86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600">
                <a:solidFill>
                  <a:srgbClr val="FF0000"/>
                </a:solidFill>
              </a:rPr>
              <a:t>Create a flyer                     for yourself</a:t>
            </a:r>
            <a:endParaRPr sz="3900">
              <a:solidFill>
                <a:srgbClr val="FF0000"/>
              </a:solidFill>
            </a:endParaRPr>
          </a:p>
        </p:txBody>
      </p:sp>
      <p:sp>
        <p:nvSpPr>
          <p:cNvPr id="625" name="Google Shape;625;p63"/>
          <p:cNvSpPr txBox="1"/>
          <p:nvPr>
            <p:ph idx="4294967295" type="body"/>
          </p:nvPr>
        </p:nvSpPr>
        <p:spPr>
          <a:xfrm>
            <a:off x="3690750" y="2683675"/>
            <a:ext cx="5078100" cy="20421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None/>
            </a:pPr>
            <a:r>
              <a:rPr lang="en" sz="2400">
                <a:latin typeface="Arial"/>
                <a:ea typeface="Arial"/>
                <a:cs typeface="Arial"/>
                <a:sym typeface="Arial"/>
              </a:rPr>
              <a:t>Put your name, qualifications, babysitting interest​, and how to contact you.</a:t>
            </a:r>
            <a:endParaRPr sz="2400">
              <a:solidFill>
                <a:srgbClr val="0E2B2F"/>
              </a:solidFill>
              <a:latin typeface="Arial"/>
              <a:ea typeface="Arial"/>
              <a:cs typeface="Arial"/>
              <a:sym typeface="Arial"/>
            </a:endParaRPr>
          </a:p>
          <a:p>
            <a:pPr indent="0" lvl="0" marL="457200" rtl="0" algn="l">
              <a:spcBef>
                <a:spcPts val="0"/>
              </a:spcBef>
              <a:spcAft>
                <a:spcPts val="0"/>
              </a:spcAft>
              <a:buNone/>
            </a:pPr>
            <a:r>
              <a:t/>
            </a:r>
            <a:endParaRPr sz="2400">
              <a:solidFill>
                <a:srgbClr val="0E2B2F"/>
              </a:solidFill>
              <a:latin typeface="Arial"/>
              <a:ea typeface="Arial"/>
              <a:cs typeface="Arial"/>
              <a:sym typeface="Arial"/>
            </a:endParaRPr>
          </a:p>
        </p:txBody>
      </p:sp>
      <p:pic>
        <p:nvPicPr>
          <p:cNvPr id="626" name="Google Shape;626;p63"/>
          <p:cNvPicPr preferRelativeResize="0"/>
          <p:nvPr/>
        </p:nvPicPr>
        <p:blipFill>
          <a:blip r:embed="rId3">
            <a:alphaModFix/>
          </a:blip>
          <a:stretch>
            <a:fillRect/>
          </a:stretch>
        </p:blipFill>
        <p:spPr>
          <a:xfrm>
            <a:off x="0" y="0"/>
            <a:ext cx="3325538" cy="5143500"/>
          </a:xfrm>
          <a:prstGeom prst="rect">
            <a:avLst/>
          </a:prstGeom>
          <a:noFill/>
          <a:ln>
            <a:noFill/>
          </a:ln>
        </p:spPr>
      </p:pic>
      <p:pic>
        <p:nvPicPr>
          <p:cNvPr id="627" name="Google Shape;627;p63"/>
          <p:cNvPicPr preferRelativeResize="0"/>
          <p:nvPr/>
        </p:nvPicPr>
        <p:blipFill rotWithShape="1">
          <a:blip r:embed="rId4">
            <a:alphaModFix/>
          </a:blip>
          <a:srcRect b="0" l="1066" r="1066" t="0"/>
          <a:stretch/>
        </p:blipFill>
        <p:spPr>
          <a:xfrm>
            <a:off x="7961975" y="866275"/>
            <a:ext cx="930299" cy="930301"/>
          </a:xfrm>
          <a:prstGeom prst="rect">
            <a:avLst/>
          </a:prstGeom>
          <a:noFill/>
          <a:ln>
            <a:noFill/>
          </a:ln>
        </p:spPr>
      </p:pic>
      <p:pic>
        <p:nvPicPr>
          <p:cNvPr id="628" name="Google Shape;628;p63"/>
          <p:cNvPicPr preferRelativeResize="0"/>
          <p:nvPr/>
        </p:nvPicPr>
        <p:blipFill rotWithShape="1">
          <a:blip r:embed="rId5">
            <a:alphaModFix/>
          </a:blip>
          <a:srcRect b="2144" l="0" r="0" t="2134"/>
          <a:stretch/>
        </p:blipFill>
        <p:spPr>
          <a:xfrm>
            <a:off x="7118900" y="534575"/>
            <a:ext cx="843075" cy="84307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2" name="Shape 632"/>
        <p:cNvGrpSpPr/>
        <p:nvPr/>
      </p:nvGrpSpPr>
      <p:grpSpPr>
        <a:xfrm>
          <a:off x="0" y="0"/>
          <a:ext cx="0" cy="0"/>
          <a:chOff x="0" y="0"/>
          <a:chExt cx="0" cy="0"/>
        </a:xfrm>
      </p:grpSpPr>
      <p:sp>
        <p:nvSpPr>
          <p:cNvPr id="633" name="Google Shape;633;p64"/>
          <p:cNvSpPr txBox="1"/>
          <p:nvPr>
            <p:ph idx="4294967295" type="title"/>
          </p:nvPr>
        </p:nvSpPr>
        <p:spPr>
          <a:xfrm>
            <a:off x="0" y="276738"/>
            <a:ext cx="9144000" cy="932400"/>
          </a:xfrm>
          <a:prstGeom prst="rect">
            <a:avLst/>
          </a:prstGeom>
          <a:solidFill>
            <a:srgbClr val="FFF2CC"/>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3600">
                <a:solidFill>
                  <a:srgbClr val="FF0000"/>
                </a:solidFill>
              </a:rPr>
              <a:t>Questions to be prepared for:</a:t>
            </a:r>
            <a:endParaRPr sz="2400">
              <a:solidFill>
                <a:srgbClr val="FF0000"/>
              </a:solidFill>
            </a:endParaRPr>
          </a:p>
        </p:txBody>
      </p:sp>
      <p:sp>
        <p:nvSpPr>
          <p:cNvPr id="634" name="Google Shape;634;p64"/>
          <p:cNvSpPr txBox="1"/>
          <p:nvPr>
            <p:ph idx="4294967295" type="body"/>
          </p:nvPr>
        </p:nvSpPr>
        <p:spPr>
          <a:xfrm>
            <a:off x="444975" y="1411150"/>
            <a:ext cx="8323800" cy="3390900"/>
          </a:xfrm>
          <a:prstGeom prst="rect">
            <a:avLst/>
          </a:prstGeom>
          <a:noFill/>
          <a:ln>
            <a:noFill/>
          </a:ln>
        </p:spPr>
        <p:txBody>
          <a:bodyPr anchorCtr="0" anchor="t" bIns="34275" lIns="68575" spcFirstLastPara="1" rIns="68575" wrap="square" tIns="34275">
            <a:noAutofit/>
          </a:bodyPr>
          <a:lstStyle/>
          <a:p>
            <a:pPr indent="-342900" lvl="0" marL="457200" rtl="0" algn="l">
              <a:spcBef>
                <a:spcPts val="0"/>
              </a:spcBef>
              <a:spcAft>
                <a:spcPts val="0"/>
              </a:spcAft>
              <a:buSzPts val="1800"/>
              <a:buFont typeface="Arial"/>
              <a:buChar char="●"/>
            </a:pPr>
            <a:r>
              <a:rPr lang="en">
                <a:latin typeface="Arial"/>
                <a:ea typeface="Arial"/>
                <a:cs typeface="Arial"/>
                <a:sym typeface="Arial"/>
              </a:rPr>
              <a:t>What were the ages </a:t>
            </a:r>
            <a:r>
              <a:rPr lang="en">
                <a:solidFill>
                  <a:srgbClr val="0E2B2F"/>
                </a:solidFill>
                <a:latin typeface="Arial"/>
                <a:ea typeface="Arial"/>
                <a:cs typeface="Arial"/>
                <a:sym typeface="Arial"/>
              </a:rPr>
              <a:t>of the children you have watched in the past?</a:t>
            </a:r>
            <a:endParaRPr>
              <a:solidFill>
                <a:srgbClr val="0E2B2F"/>
              </a:solidFill>
              <a:latin typeface="Arial"/>
              <a:ea typeface="Arial"/>
              <a:cs typeface="Arial"/>
              <a:sym typeface="Arial"/>
            </a:endParaRPr>
          </a:p>
          <a:p>
            <a:pPr indent="-342900" lvl="0" marL="457200" rtl="0" algn="l">
              <a:spcBef>
                <a:spcPts val="0"/>
              </a:spcBef>
              <a:spcAft>
                <a:spcPts val="0"/>
              </a:spcAft>
              <a:buClr>
                <a:srgbClr val="0E2B2F"/>
              </a:buClr>
              <a:buSzPts val="1800"/>
              <a:buFont typeface="Arial"/>
              <a:buChar char="●"/>
            </a:pPr>
            <a:r>
              <a:rPr lang="en">
                <a:solidFill>
                  <a:srgbClr val="0E2B2F"/>
                </a:solidFill>
                <a:latin typeface="Arial"/>
                <a:ea typeface="Arial"/>
                <a:cs typeface="Arial"/>
                <a:sym typeface="Arial"/>
              </a:rPr>
              <a:t>What is your favorite age to care for and why?</a:t>
            </a:r>
            <a:endParaRPr>
              <a:solidFill>
                <a:srgbClr val="0E2B2F"/>
              </a:solidFill>
              <a:latin typeface="Arial"/>
              <a:ea typeface="Arial"/>
              <a:cs typeface="Arial"/>
              <a:sym typeface="Arial"/>
            </a:endParaRPr>
          </a:p>
          <a:p>
            <a:pPr indent="-342900" lvl="0" marL="457200" rtl="0" algn="l">
              <a:spcBef>
                <a:spcPts val="0"/>
              </a:spcBef>
              <a:spcAft>
                <a:spcPts val="0"/>
              </a:spcAft>
              <a:buClr>
                <a:srgbClr val="0E2B2F"/>
              </a:buClr>
              <a:buSzPts val="1800"/>
              <a:buFont typeface="Arial"/>
              <a:buChar char="●"/>
            </a:pPr>
            <a:r>
              <a:rPr lang="en">
                <a:solidFill>
                  <a:srgbClr val="0E2B2F"/>
                </a:solidFill>
                <a:latin typeface="Arial"/>
                <a:ea typeface="Arial"/>
                <a:cs typeface="Arial"/>
                <a:sym typeface="Arial"/>
              </a:rPr>
              <a:t>What activities do you like to do with kids? Art? Music? Field trips to the park, library, zoo, etc.?</a:t>
            </a:r>
            <a:endParaRPr>
              <a:solidFill>
                <a:srgbClr val="0E2B2F"/>
              </a:solidFill>
              <a:latin typeface="Arial"/>
              <a:ea typeface="Arial"/>
              <a:cs typeface="Arial"/>
              <a:sym typeface="Arial"/>
            </a:endParaRPr>
          </a:p>
          <a:p>
            <a:pPr indent="-342900" lvl="0" marL="457200" rtl="0" algn="l">
              <a:spcBef>
                <a:spcPts val="0"/>
              </a:spcBef>
              <a:spcAft>
                <a:spcPts val="0"/>
              </a:spcAft>
              <a:buClr>
                <a:srgbClr val="0E2B2F"/>
              </a:buClr>
              <a:buSzPts val="1800"/>
              <a:buFont typeface="Arial"/>
              <a:buChar char="●"/>
            </a:pPr>
            <a:r>
              <a:rPr lang="en">
                <a:solidFill>
                  <a:srgbClr val="0E2B2F"/>
                </a:solidFill>
                <a:latin typeface="Arial"/>
                <a:ea typeface="Arial"/>
                <a:cs typeface="Arial"/>
                <a:sym typeface="Arial"/>
              </a:rPr>
              <a:t>Have you ever had a philosophical difference with a parent? What did you do?</a:t>
            </a:r>
            <a:endParaRPr>
              <a:solidFill>
                <a:srgbClr val="0E2B2F"/>
              </a:solidFill>
              <a:latin typeface="Arial"/>
              <a:ea typeface="Arial"/>
              <a:cs typeface="Arial"/>
              <a:sym typeface="Arial"/>
            </a:endParaRPr>
          </a:p>
          <a:p>
            <a:pPr indent="-342900" lvl="0" marL="457200" rtl="0" algn="l">
              <a:spcBef>
                <a:spcPts val="0"/>
              </a:spcBef>
              <a:spcAft>
                <a:spcPts val="0"/>
              </a:spcAft>
              <a:buClr>
                <a:srgbClr val="0E2B2F"/>
              </a:buClr>
              <a:buSzPts val="1800"/>
              <a:buFont typeface="Arial"/>
              <a:buChar char="●"/>
            </a:pPr>
            <a:r>
              <a:rPr lang="en">
                <a:solidFill>
                  <a:srgbClr val="0E2B2F"/>
                </a:solidFill>
                <a:latin typeface="Arial"/>
                <a:ea typeface="Arial"/>
                <a:cs typeface="Arial"/>
                <a:sym typeface="Arial"/>
              </a:rPr>
              <a:t>If my child was upset or crying, what would you do?</a:t>
            </a:r>
            <a:endParaRPr>
              <a:solidFill>
                <a:srgbClr val="0E2B2F"/>
              </a:solidFill>
              <a:latin typeface="Arial"/>
              <a:ea typeface="Arial"/>
              <a:cs typeface="Arial"/>
              <a:sym typeface="Arial"/>
            </a:endParaRPr>
          </a:p>
          <a:p>
            <a:pPr indent="-342900" lvl="0" marL="457200" rtl="0" algn="l">
              <a:spcBef>
                <a:spcPts val="0"/>
              </a:spcBef>
              <a:spcAft>
                <a:spcPts val="0"/>
              </a:spcAft>
              <a:buClr>
                <a:srgbClr val="0E2B2F"/>
              </a:buClr>
              <a:buSzPts val="1800"/>
              <a:buFont typeface="Arial"/>
              <a:buChar char="●"/>
            </a:pPr>
            <a:r>
              <a:rPr lang="en">
                <a:solidFill>
                  <a:srgbClr val="0E2B2F"/>
                </a:solidFill>
                <a:latin typeface="Arial"/>
                <a:ea typeface="Arial"/>
                <a:cs typeface="Arial"/>
                <a:sym typeface="Arial"/>
              </a:rPr>
              <a:t>If my child were to have a temper tantrum, what would you do?</a:t>
            </a:r>
            <a:endParaRPr>
              <a:solidFill>
                <a:srgbClr val="0E2B2F"/>
              </a:solidFill>
              <a:latin typeface="Arial"/>
              <a:ea typeface="Arial"/>
              <a:cs typeface="Arial"/>
              <a:sym typeface="Arial"/>
            </a:endParaRPr>
          </a:p>
          <a:p>
            <a:pPr indent="-342900" lvl="0" marL="457200" rtl="0" algn="l">
              <a:spcBef>
                <a:spcPts val="0"/>
              </a:spcBef>
              <a:spcAft>
                <a:spcPts val="0"/>
              </a:spcAft>
              <a:buClr>
                <a:srgbClr val="0E2B2F"/>
              </a:buClr>
              <a:buSzPts val="1800"/>
              <a:buFont typeface="Arial"/>
              <a:buChar char="●"/>
            </a:pPr>
            <a:r>
              <a:rPr lang="en">
                <a:solidFill>
                  <a:srgbClr val="0E2B2F"/>
                </a:solidFill>
                <a:latin typeface="Arial"/>
                <a:ea typeface="Arial"/>
                <a:cs typeface="Arial"/>
                <a:sym typeface="Arial"/>
              </a:rPr>
              <a:t>If my child threw a toy at another child, what would you do?</a:t>
            </a:r>
            <a:endParaRPr>
              <a:solidFill>
                <a:srgbClr val="0E2B2F"/>
              </a:solidFill>
              <a:latin typeface="Arial"/>
              <a:ea typeface="Arial"/>
              <a:cs typeface="Arial"/>
              <a:sym typeface="Arial"/>
            </a:endParaRPr>
          </a:p>
        </p:txBody>
      </p:sp>
      <p:pic>
        <p:nvPicPr>
          <p:cNvPr id="635" name="Google Shape;635;p64"/>
          <p:cNvPicPr preferRelativeResize="0"/>
          <p:nvPr/>
        </p:nvPicPr>
        <p:blipFill rotWithShape="1">
          <a:blip r:embed="rId3">
            <a:alphaModFix/>
          </a:blip>
          <a:srcRect b="0" l="1066" r="1066" t="0"/>
          <a:stretch/>
        </p:blipFill>
        <p:spPr>
          <a:xfrm>
            <a:off x="7885775" y="3838075"/>
            <a:ext cx="930299" cy="930301"/>
          </a:xfrm>
          <a:prstGeom prst="rect">
            <a:avLst/>
          </a:prstGeom>
          <a:noFill/>
          <a:ln>
            <a:noFill/>
          </a:ln>
        </p:spPr>
      </p:pic>
      <p:pic>
        <p:nvPicPr>
          <p:cNvPr id="636" name="Google Shape;636;p64"/>
          <p:cNvPicPr preferRelativeResize="0"/>
          <p:nvPr/>
        </p:nvPicPr>
        <p:blipFill rotWithShape="1">
          <a:blip r:embed="rId4">
            <a:alphaModFix/>
          </a:blip>
          <a:srcRect b="3104" l="0" r="0" t="3095"/>
          <a:stretch/>
        </p:blipFill>
        <p:spPr>
          <a:xfrm flipH="1">
            <a:off x="8300625" y="3324525"/>
            <a:ext cx="515451" cy="483224"/>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0" name="Shape 640"/>
        <p:cNvGrpSpPr/>
        <p:nvPr/>
      </p:nvGrpSpPr>
      <p:grpSpPr>
        <a:xfrm>
          <a:off x="0" y="0"/>
          <a:ext cx="0" cy="0"/>
          <a:chOff x="0" y="0"/>
          <a:chExt cx="0" cy="0"/>
        </a:xfrm>
      </p:grpSpPr>
      <p:sp>
        <p:nvSpPr>
          <p:cNvPr id="641" name="Google Shape;641;p65"/>
          <p:cNvSpPr/>
          <p:nvPr/>
        </p:nvSpPr>
        <p:spPr>
          <a:xfrm>
            <a:off x="4462925" y="150"/>
            <a:ext cx="4681200" cy="5143500"/>
          </a:xfrm>
          <a:prstGeom prst="rect">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65"/>
          <p:cNvSpPr txBox="1"/>
          <p:nvPr>
            <p:ph idx="4294967295" type="title"/>
          </p:nvPr>
        </p:nvSpPr>
        <p:spPr>
          <a:xfrm>
            <a:off x="4984325" y="1390050"/>
            <a:ext cx="3638400" cy="2363700"/>
          </a:xfrm>
          <a:prstGeom prst="rect">
            <a:avLst/>
          </a:prstGeom>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3600">
                <a:solidFill>
                  <a:srgbClr val="FF0000"/>
                </a:solidFill>
              </a:rPr>
              <a:t>Sample babysitting </a:t>
            </a:r>
            <a:r>
              <a:rPr lang="en" sz="3600">
                <a:solidFill>
                  <a:srgbClr val="FF0000"/>
                </a:solidFill>
              </a:rPr>
              <a:t>questionnaire</a:t>
            </a:r>
            <a:r>
              <a:rPr lang="en" sz="3600">
                <a:solidFill>
                  <a:srgbClr val="674EA7"/>
                </a:solidFill>
              </a:rPr>
              <a:t> </a:t>
            </a:r>
            <a:endParaRPr sz="3600">
              <a:solidFill>
                <a:srgbClr val="674EA7"/>
              </a:solidFill>
            </a:endParaRPr>
          </a:p>
          <a:p>
            <a:pPr indent="0" lvl="0" marL="0" rtl="0" algn="ctr">
              <a:lnSpc>
                <a:spcPct val="115000"/>
              </a:lnSpc>
              <a:spcBef>
                <a:spcPts val="0"/>
              </a:spcBef>
              <a:spcAft>
                <a:spcPts val="0"/>
              </a:spcAft>
              <a:buNone/>
            </a:pPr>
            <a:r>
              <a:rPr b="0" lang="en" sz="1800">
                <a:latin typeface="Arial"/>
                <a:ea typeface="Arial"/>
                <a:cs typeface="Arial"/>
                <a:sym typeface="Arial"/>
              </a:rPr>
              <a:t>This will help you get to know the family and have the information you need when you start babysitting.</a:t>
            </a:r>
            <a:endParaRPr b="0" sz="2500">
              <a:latin typeface="Arial"/>
              <a:ea typeface="Arial"/>
              <a:cs typeface="Arial"/>
              <a:sym typeface="Arial"/>
            </a:endParaRPr>
          </a:p>
        </p:txBody>
      </p:sp>
      <p:pic>
        <p:nvPicPr>
          <p:cNvPr id="643" name="Google Shape;643;p65"/>
          <p:cNvPicPr preferRelativeResize="0"/>
          <p:nvPr/>
        </p:nvPicPr>
        <p:blipFill>
          <a:blip r:embed="rId3">
            <a:alphaModFix/>
          </a:blip>
          <a:stretch>
            <a:fillRect/>
          </a:stretch>
        </p:blipFill>
        <p:spPr>
          <a:xfrm>
            <a:off x="294175" y="152400"/>
            <a:ext cx="3873404" cy="48387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7" name="Shape 647"/>
        <p:cNvGrpSpPr/>
        <p:nvPr/>
      </p:nvGrpSpPr>
      <p:grpSpPr>
        <a:xfrm>
          <a:off x="0" y="0"/>
          <a:ext cx="0" cy="0"/>
          <a:chOff x="0" y="0"/>
          <a:chExt cx="0" cy="0"/>
        </a:xfrm>
      </p:grpSpPr>
      <p:sp>
        <p:nvSpPr>
          <p:cNvPr id="648" name="Google Shape;648;p66"/>
          <p:cNvSpPr/>
          <p:nvPr/>
        </p:nvSpPr>
        <p:spPr>
          <a:xfrm>
            <a:off x="4462925" y="150"/>
            <a:ext cx="4681200" cy="5143500"/>
          </a:xfrm>
          <a:prstGeom prst="rect">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66"/>
          <p:cNvSpPr txBox="1"/>
          <p:nvPr>
            <p:ph idx="4294967295" type="title"/>
          </p:nvPr>
        </p:nvSpPr>
        <p:spPr>
          <a:xfrm>
            <a:off x="4984325" y="1390050"/>
            <a:ext cx="3638400" cy="2363700"/>
          </a:xfrm>
          <a:prstGeom prst="rect">
            <a:avLst/>
          </a:prstGeom>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3600">
                <a:solidFill>
                  <a:srgbClr val="FF0000"/>
                </a:solidFill>
              </a:rPr>
              <a:t>Create a  parent form</a:t>
            </a:r>
            <a:r>
              <a:rPr lang="en" sz="3600">
                <a:solidFill>
                  <a:srgbClr val="674EA7"/>
                </a:solidFill>
              </a:rPr>
              <a:t> </a:t>
            </a:r>
            <a:endParaRPr sz="3600">
              <a:solidFill>
                <a:srgbClr val="674EA7"/>
              </a:solidFill>
            </a:endParaRPr>
          </a:p>
          <a:p>
            <a:pPr indent="0" lvl="0" marL="0" rtl="0" algn="ctr">
              <a:lnSpc>
                <a:spcPct val="115000"/>
              </a:lnSpc>
              <a:spcBef>
                <a:spcPts val="0"/>
              </a:spcBef>
              <a:spcAft>
                <a:spcPts val="0"/>
              </a:spcAft>
              <a:buNone/>
            </a:pPr>
            <a:r>
              <a:rPr b="0" lang="en" sz="1800">
                <a:latin typeface="Arial"/>
                <a:ea typeface="Arial"/>
                <a:cs typeface="Arial"/>
                <a:sym typeface="Arial"/>
              </a:rPr>
              <a:t>Give this to the parent’s to fill out before they leave, this will let you know where they are and how to contact them in case of an emergeny.</a:t>
            </a:r>
            <a:endParaRPr b="0" sz="2500">
              <a:latin typeface="Arial"/>
              <a:ea typeface="Arial"/>
              <a:cs typeface="Arial"/>
              <a:sym typeface="Arial"/>
            </a:endParaRPr>
          </a:p>
        </p:txBody>
      </p:sp>
      <p:pic>
        <p:nvPicPr>
          <p:cNvPr id="650" name="Google Shape;650;p66"/>
          <p:cNvPicPr preferRelativeResize="0"/>
          <p:nvPr/>
        </p:nvPicPr>
        <p:blipFill>
          <a:blip r:embed="rId3">
            <a:alphaModFix/>
          </a:blip>
          <a:stretch>
            <a:fillRect/>
          </a:stretch>
        </p:blipFill>
        <p:spPr>
          <a:xfrm>
            <a:off x="314700" y="152400"/>
            <a:ext cx="3743520" cy="4838699"/>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4" name="Shape 654"/>
        <p:cNvGrpSpPr/>
        <p:nvPr/>
      </p:nvGrpSpPr>
      <p:grpSpPr>
        <a:xfrm>
          <a:off x="0" y="0"/>
          <a:ext cx="0" cy="0"/>
          <a:chOff x="0" y="0"/>
          <a:chExt cx="0" cy="0"/>
        </a:xfrm>
      </p:grpSpPr>
      <p:sp>
        <p:nvSpPr>
          <p:cNvPr id="655" name="Google Shape;655;p67"/>
          <p:cNvSpPr/>
          <p:nvPr/>
        </p:nvSpPr>
        <p:spPr>
          <a:xfrm>
            <a:off x="4572000" y="150"/>
            <a:ext cx="4572000" cy="5143500"/>
          </a:xfrm>
          <a:prstGeom prst="rect">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67"/>
          <p:cNvSpPr txBox="1"/>
          <p:nvPr>
            <p:ph idx="4294967295" type="title"/>
          </p:nvPr>
        </p:nvSpPr>
        <p:spPr>
          <a:xfrm>
            <a:off x="518850" y="712525"/>
            <a:ext cx="3588600" cy="2363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600">
                <a:solidFill>
                  <a:srgbClr val="FF0000"/>
                </a:solidFill>
              </a:rPr>
              <a:t>Questions to include on your parent form</a:t>
            </a:r>
            <a:endParaRPr b="0" sz="1400">
              <a:latin typeface="Arial"/>
              <a:ea typeface="Arial"/>
              <a:cs typeface="Arial"/>
              <a:sym typeface="Arial"/>
            </a:endParaRPr>
          </a:p>
        </p:txBody>
      </p:sp>
      <p:pic>
        <p:nvPicPr>
          <p:cNvPr id="657" name="Google Shape;657;p67"/>
          <p:cNvPicPr preferRelativeResize="0"/>
          <p:nvPr/>
        </p:nvPicPr>
        <p:blipFill rotWithShape="1">
          <a:blip r:embed="rId3">
            <a:alphaModFix/>
          </a:blip>
          <a:srcRect b="2144" l="0" r="0" t="2134"/>
          <a:stretch/>
        </p:blipFill>
        <p:spPr>
          <a:xfrm>
            <a:off x="3335188" y="3893500"/>
            <a:ext cx="843075" cy="843075"/>
          </a:xfrm>
          <a:prstGeom prst="rect">
            <a:avLst/>
          </a:prstGeom>
          <a:noFill/>
          <a:ln>
            <a:noFill/>
          </a:ln>
        </p:spPr>
      </p:pic>
      <p:sp>
        <p:nvSpPr>
          <p:cNvPr id="658" name="Google Shape;658;p67"/>
          <p:cNvSpPr txBox="1"/>
          <p:nvPr/>
        </p:nvSpPr>
        <p:spPr>
          <a:xfrm>
            <a:off x="5115575" y="275650"/>
            <a:ext cx="3391500" cy="300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solidFill>
                  <a:schemeClr val="dk2"/>
                </a:solidFill>
              </a:rPr>
              <a:t>Address and phone number of workplace</a:t>
            </a:r>
            <a:endParaRPr b="1" sz="1800">
              <a:solidFill>
                <a:schemeClr val="dk2"/>
              </a:solidFill>
            </a:endParaRPr>
          </a:p>
          <a:p>
            <a:pPr indent="0" lvl="0" marL="0" rtl="0" algn="l">
              <a:lnSpc>
                <a:spcPct val="115000"/>
              </a:lnSpc>
              <a:spcBef>
                <a:spcPts val="0"/>
              </a:spcBef>
              <a:spcAft>
                <a:spcPts val="0"/>
              </a:spcAft>
              <a:buNone/>
            </a:pPr>
            <a:r>
              <a:t/>
            </a:r>
            <a:endParaRPr b="1">
              <a:solidFill>
                <a:schemeClr val="dk2"/>
              </a:solidFill>
            </a:endParaRPr>
          </a:p>
          <a:p>
            <a:pPr indent="0" lvl="0" marL="0" rtl="0" algn="l">
              <a:lnSpc>
                <a:spcPct val="115000"/>
              </a:lnSpc>
              <a:spcBef>
                <a:spcPts val="0"/>
              </a:spcBef>
              <a:spcAft>
                <a:spcPts val="0"/>
              </a:spcAft>
              <a:buClr>
                <a:schemeClr val="dk2"/>
              </a:buClr>
              <a:buSzPts val="1100"/>
              <a:buFont typeface="Arial"/>
              <a:buNone/>
            </a:pPr>
            <a:r>
              <a:rPr b="1" lang="en" sz="1800">
                <a:solidFill>
                  <a:schemeClr val="dk2"/>
                </a:solidFill>
              </a:rPr>
              <a:t>House information: </a:t>
            </a:r>
            <a:r>
              <a:rPr lang="en" sz="1800">
                <a:solidFill>
                  <a:schemeClr val="dk2"/>
                </a:solidFill>
              </a:rPr>
              <a:t>​</a:t>
            </a:r>
            <a:endParaRPr sz="1800">
              <a:solidFill>
                <a:schemeClr val="dk2"/>
              </a:solidFill>
            </a:endParaRPr>
          </a:p>
          <a:p>
            <a:pPr indent="-317500" lvl="0" marL="457200" rtl="0" algn="l">
              <a:lnSpc>
                <a:spcPct val="115000"/>
              </a:lnSpc>
              <a:spcBef>
                <a:spcPts val="0"/>
              </a:spcBef>
              <a:spcAft>
                <a:spcPts val="0"/>
              </a:spcAft>
              <a:buClr>
                <a:schemeClr val="dk2"/>
              </a:buClr>
              <a:buSzPts val="1400"/>
              <a:buFont typeface="Arial"/>
              <a:buChar char="●"/>
            </a:pPr>
            <a:r>
              <a:rPr lang="en">
                <a:solidFill>
                  <a:schemeClr val="dk2"/>
                </a:solidFill>
              </a:rPr>
              <a:t>Ask about answering the door ​</a:t>
            </a:r>
            <a:endParaRPr>
              <a:solidFill>
                <a:schemeClr val="dk2"/>
              </a:solidFill>
            </a:endParaRPr>
          </a:p>
          <a:p>
            <a:pPr indent="-317500" lvl="0" marL="457200" rtl="0" algn="l">
              <a:lnSpc>
                <a:spcPct val="115000"/>
              </a:lnSpc>
              <a:spcBef>
                <a:spcPts val="0"/>
              </a:spcBef>
              <a:spcAft>
                <a:spcPts val="0"/>
              </a:spcAft>
              <a:buClr>
                <a:schemeClr val="dk2"/>
              </a:buClr>
              <a:buSzPts val="1400"/>
              <a:buFont typeface="Arial"/>
              <a:buChar char="●"/>
            </a:pPr>
            <a:r>
              <a:rPr lang="en">
                <a:solidFill>
                  <a:schemeClr val="dk2"/>
                </a:solidFill>
              </a:rPr>
              <a:t>Do locks and alarms work? ​</a:t>
            </a:r>
            <a:endParaRPr>
              <a:solidFill>
                <a:schemeClr val="dk2"/>
              </a:solidFill>
            </a:endParaRPr>
          </a:p>
          <a:p>
            <a:pPr indent="-317500" lvl="0" marL="457200" rtl="0" algn="l">
              <a:lnSpc>
                <a:spcPct val="115000"/>
              </a:lnSpc>
              <a:spcBef>
                <a:spcPts val="0"/>
              </a:spcBef>
              <a:spcAft>
                <a:spcPts val="0"/>
              </a:spcAft>
              <a:buClr>
                <a:schemeClr val="dk2"/>
              </a:buClr>
              <a:buSzPts val="1400"/>
              <a:buFont typeface="Arial"/>
              <a:buChar char="●"/>
            </a:pPr>
            <a:r>
              <a:rPr lang="en">
                <a:solidFill>
                  <a:schemeClr val="dk2"/>
                </a:solidFill>
              </a:rPr>
              <a:t>Where are emergency supplies? ​</a:t>
            </a:r>
            <a:endParaRPr>
              <a:solidFill>
                <a:schemeClr val="dk2"/>
              </a:solidFill>
            </a:endParaRPr>
          </a:p>
          <a:p>
            <a:pPr indent="-317500" lvl="0" marL="457200" rtl="0" algn="l">
              <a:lnSpc>
                <a:spcPct val="115000"/>
              </a:lnSpc>
              <a:spcBef>
                <a:spcPts val="0"/>
              </a:spcBef>
              <a:spcAft>
                <a:spcPts val="0"/>
              </a:spcAft>
              <a:buClr>
                <a:schemeClr val="dk2"/>
              </a:buClr>
              <a:buSzPts val="1400"/>
              <a:buFont typeface="Arial"/>
              <a:buChar char="●"/>
            </a:pPr>
            <a:r>
              <a:rPr lang="en">
                <a:solidFill>
                  <a:schemeClr val="dk2"/>
                </a:solidFill>
              </a:rPr>
              <a:t>Special instructions? ​</a:t>
            </a:r>
            <a:endParaRPr>
              <a:solidFill>
                <a:schemeClr val="dk2"/>
              </a:solidFill>
            </a:endParaRPr>
          </a:p>
          <a:p>
            <a:pPr indent="-317500" lvl="0" marL="457200" rtl="0" algn="l">
              <a:lnSpc>
                <a:spcPct val="115000"/>
              </a:lnSpc>
              <a:spcBef>
                <a:spcPts val="0"/>
              </a:spcBef>
              <a:spcAft>
                <a:spcPts val="0"/>
              </a:spcAft>
              <a:buClr>
                <a:schemeClr val="dk2"/>
              </a:buClr>
              <a:buSzPts val="1400"/>
              <a:buFont typeface="Arial"/>
              <a:buChar char="●"/>
            </a:pPr>
            <a:r>
              <a:rPr lang="en">
                <a:solidFill>
                  <a:schemeClr val="dk2"/>
                </a:solidFill>
              </a:rPr>
              <a:t>Pet needs?</a:t>
            </a:r>
            <a:endParaRPr>
              <a:solidFill>
                <a:schemeClr val="dk2"/>
              </a:solidFill>
            </a:endParaRPr>
          </a:p>
          <a:p>
            <a:pPr indent="0" lvl="0" marL="457200" rtl="0" algn="l">
              <a:lnSpc>
                <a:spcPct val="115000"/>
              </a:lnSpc>
              <a:spcBef>
                <a:spcPts val="0"/>
              </a:spcBef>
              <a:spcAft>
                <a:spcPts val="0"/>
              </a:spcAft>
              <a:buNone/>
            </a:pPr>
            <a:r>
              <a:t/>
            </a:r>
            <a:endParaRPr>
              <a:solidFill>
                <a:schemeClr val="dk2"/>
              </a:solidFill>
            </a:endParaRPr>
          </a:p>
          <a:p>
            <a:pPr indent="0" lvl="0" marL="0" rtl="0" algn="l">
              <a:spcBef>
                <a:spcPts val="0"/>
              </a:spcBef>
              <a:spcAft>
                <a:spcPts val="0"/>
              </a:spcAft>
              <a:buClr>
                <a:schemeClr val="dk2"/>
              </a:buClr>
              <a:buSzPts val="1100"/>
              <a:buFont typeface="Arial"/>
              <a:buNone/>
            </a:pPr>
            <a:r>
              <a:rPr b="1" lang="en" sz="1800">
                <a:solidFill>
                  <a:schemeClr val="dk2"/>
                </a:solidFill>
              </a:rPr>
              <a:t>Kid information: </a:t>
            </a:r>
            <a:r>
              <a:rPr lang="en" sz="1800">
                <a:solidFill>
                  <a:schemeClr val="dk2"/>
                </a:solidFill>
              </a:rPr>
              <a:t>​</a:t>
            </a:r>
            <a:endParaRPr sz="1800">
              <a:solidFill>
                <a:schemeClr val="dk2"/>
              </a:solidFill>
            </a:endParaRPr>
          </a:p>
          <a:p>
            <a:pPr indent="-317500" lvl="0" marL="457200" rtl="0" algn="l">
              <a:lnSpc>
                <a:spcPct val="115000"/>
              </a:lnSpc>
              <a:spcBef>
                <a:spcPts val="0"/>
              </a:spcBef>
              <a:spcAft>
                <a:spcPts val="0"/>
              </a:spcAft>
              <a:buClr>
                <a:schemeClr val="dk2"/>
              </a:buClr>
              <a:buSzPts val="1400"/>
              <a:buChar char="●"/>
            </a:pPr>
            <a:r>
              <a:rPr lang="en">
                <a:solidFill>
                  <a:schemeClr val="dk2"/>
                </a:solidFill>
              </a:rPr>
              <a:t>Meal and nutritional information</a:t>
            </a:r>
            <a:endParaRPr>
              <a:solidFill>
                <a:schemeClr val="dk2"/>
              </a:solidFill>
            </a:endParaRPr>
          </a:p>
          <a:p>
            <a:pPr indent="-317500" lvl="0" marL="457200" rtl="0" algn="l">
              <a:lnSpc>
                <a:spcPct val="115000"/>
              </a:lnSpc>
              <a:spcBef>
                <a:spcPts val="0"/>
              </a:spcBef>
              <a:spcAft>
                <a:spcPts val="0"/>
              </a:spcAft>
              <a:buClr>
                <a:schemeClr val="dk2"/>
              </a:buClr>
              <a:buSzPts val="1400"/>
              <a:buChar char="●"/>
            </a:pPr>
            <a:r>
              <a:rPr lang="en">
                <a:solidFill>
                  <a:schemeClr val="dk2"/>
                </a:solidFill>
              </a:rPr>
              <a:t>Allergies? ​</a:t>
            </a:r>
            <a:endParaRPr>
              <a:solidFill>
                <a:schemeClr val="dk2"/>
              </a:solidFill>
            </a:endParaRPr>
          </a:p>
          <a:p>
            <a:pPr indent="-317500" lvl="0" marL="457200" rtl="0" algn="l">
              <a:lnSpc>
                <a:spcPct val="115000"/>
              </a:lnSpc>
              <a:spcBef>
                <a:spcPts val="0"/>
              </a:spcBef>
              <a:spcAft>
                <a:spcPts val="0"/>
              </a:spcAft>
              <a:buClr>
                <a:schemeClr val="dk2"/>
              </a:buClr>
              <a:buSzPts val="1400"/>
              <a:buChar char="●"/>
            </a:pPr>
            <a:r>
              <a:rPr lang="en">
                <a:solidFill>
                  <a:schemeClr val="dk2"/>
                </a:solidFill>
              </a:rPr>
              <a:t>Medications? ​</a:t>
            </a:r>
            <a:endParaRPr>
              <a:solidFill>
                <a:schemeClr val="dk2"/>
              </a:solidFill>
            </a:endParaRPr>
          </a:p>
          <a:p>
            <a:pPr indent="-317500" lvl="0" marL="457200" rtl="0" algn="l">
              <a:lnSpc>
                <a:spcPct val="115000"/>
              </a:lnSpc>
              <a:spcBef>
                <a:spcPts val="0"/>
              </a:spcBef>
              <a:spcAft>
                <a:spcPts val="0"/>
              </a:spcAft>
              <a:buClr>
                <a:schemeClr val="dk2"/>
              </a:buClr>
              <a:buSzPts val="1400"/>
              <a:buChar char="●"/>
            </a:pPr>
            <a:r>
              <a:rPr lang="en">
                <a:solidFill>
                  <a:schemeClr val="dk2"/>
                </a:solidFill>
              </a:rPr>
              <a:t>Nap time? ​</a:t>
            </a:r>
            <a:endParaRPr>
              <a:solidFill>
                <a:schemeClr val="dk2"/>
              </a:solidFill>
            </a:endParaRPr>
          </a:p>
          <a:p>
            <a:pPr indent="-317500" lvl="0" marL="457200" rtl="0" algn="l">
              <a:lnSpc>
                <a:spcPct val="115000"/>
              </a:lnSpc>
              <a:spcBef>
                <a:spcPts val="0"/>
              </a:spcBef>
              <a:spcAft>
                <a:spcPts val="0"/>
              </a:spcAft>
              <a:buClr>
                <a:schemeClr val="dk2"/>
              </a:buClr>
              <a:buSzPts val="1400"/>
              <a:buChar char="●"/>
            </a:pPr>
            <a:r>
              <a:rPr lang="en">
                <a:solidFill>
                  <a:schemeClr val="dk2"/>
                </a:solidFill>
              </a:rPr>
              <a:t>Favorite toy? ​</a:t>
            </a:r>
            <a:endParaRPr>
              <a:solidFill>
                <a:schemeClr val="dk2"/>
              </a:solidFill>
            </a:endParaRPr>
          </a:p>
          <a:p>
            <a:pPr indent="-317500" lvl="0" marL="457200" rtl="0" algn="l">
              <a:lnSpc>
                <a:spcPct val="115000"/>
              </a:lnSpc>
              <a:spcBef>
                <a:spcPts val="0"/>
              </a:spcBef>
              <a:spcAft>
                <a:spcPts val="0"/>
              </a:spcAft>
              <a:buClr>
                <a:schemeClr val="dk2"/>
              </a:buClr>
              <a:buSzPts val="1400"/>
              <a:buChar char="●"/>
            </a:pPr>
            <a:r>
              <a:rPr lang="en">
                <a:solidFill>
                  <a:schemeClr val="dk2"/>
                </a:solidFill>
              </a:rPr>
              <a:t>Traditions? </a:t>
            </a:r>
            <a:endParaRPr>
              <a:solidFill>
                <a:schemeClr val="dk2"/>
              </a:solidFill>
            </a:endParaRPr>
          </a:p>
        </p:txBody>
      </p:sp>
      <p:sp>
        <p:nvSpPr>
          <p:cNvPr id="659" name="Google Shape;659;p67"/>
          <p:cNvSpPr txBox="1"/>
          <p:nvPr/>
        </p:nvSpPr>
        <p:spPr>
          <a:xfrm>
            <a:off x="448050" y="2737475"/>
            <a:ext cx="3730200" cy="192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dk2"/>
                </a:solidFill>
              </a:rPr>
              <a:t>Emergency numbers: </a:t>
            </a:r>
            <a:r>
              <a:rPr lang="en" sz="1800">
                <a:solidFill>
                  <a:schemeClr val="dk2"/>
                </a:solidFill>
              </a:rPr>
              <a:t>​</a:t>
            </a:r>
            <a:endParaRPr sz="1800">
              <a:solidFill>
                <a:schemeClr val="dk2"/>
              </a:solidFill>
            </a:endParaRPr>
          </a:p>
          <a:p>
            <a:pPr indent="-317500" lvl="0" marL="457200" rtl="0" algn="l">
              <a:lnSpc>
                <a:spcPct val="115000"/>
              </a:lnSpc>
              <a:spcBef>
                <a:spcPts val="0"/>
              </a:spcBef>
              <a:spcAft>
                <a:spcPts val="0"/>
              </a:spcAft>
              <a:buClr>
                <a:schemeClr val="dk2"/>
              </a:buClr>
              <a:buSzPts val="1400"/>
              <a:buFont typeface="Arial"/>
              <a:buChar char="●"/>
            </a:pPr>
            <a:r>
              <a:rPr lang="en">
                <a:solidFill>
                  <a:schemeClr val="dk2"/>
                </a:solidFill>
              </a:rPr>
              <a:t>Fire ​</a:t>
            </a:r>
            <a:endParaRPr>
              <a:solidFill>
                <a:schemeClr val="dk2"/>
              </a:solidFill>
            </a:endParaRPr>
          </a:p>
          <a:p>
            <a:pPr indent="-317500" lvl="0" marL="457200" rtl="0" algn="l">
              <a:lnSpc>
                <a:spcPct val="115000"/>
              </a:lnSpc>
              <a:spcBef>
                <a:spcPts val="0"/>
              </a:spcBef>
              <a:spcAft>
                <a:spcPts val="0"/>
              </a:spcAft>
              <a:buClr>
                <a:schemeClr val="dk2"/>
              </a:buClr>
              <a:buSzPts val="1400"/>
              <a:buFont typeface="Arial"/>
              <a:buChar char="●"/>
            </a:pPr>
            <a:r>
              <a:rPr lang="en">
                <a:solidFill>
                  <a:schemeClr val="dk2"/>
                </a:solidFill>
              </a:rPr>
              <a:t>Police ​</a:t>
            </a:r>
            <a:endParaRPr>
              <a:solidFill>
                <a:schemeClr val="dk2"/>
              </a:solidFill>
            </a:endParaRPr>
          </a:p>
          <a:p>
            <a:pPr indent="-317500" lvl="0" marL="457200" rtl="0" algn="l">
              <a:lnSpc>
                <a:spcPct val="115000"/>
              </a:lnSpc>
              <a:spcBef>
                <a:spcPts val="0"/>
              </a:spcBef>
              <a:spcAft>
                <a:spcPts val="0"/>
              </a:spcAft>
              <a:buClr>
                <a:schemeClr val="dk2"/>
              </a:buClr>
              <a:buSzPts val="1400"/>
              <a:buFont typeface="Arial"/>
              <a:buChar char="●"/>
            </a:pPr>
            <a:r>
              <a:rPr lang="en">
                <a:solidFill>
                  <a:schemeClr val="dk2"/>
                </a:solidFill>
              </a:rPr>
              <a:t>Doctor ​</a:t>
            </a:r>
            <a:endParaRPr>
              <a:solidFill>
                <a:schemeClr val="dk2"/>
              </a:solidFill>
            </a:endParaRPr>
          </a:p>
          <a:p>
            <a:pPr indent="-317500" lvl="0" marL="457200" rtl="0" algn="l">
              <a:lnSpc>
                <a:spcPct val="115000"/>
              </a:lnSpc>
              <a:spcBef>
                <a:spcPts val="0"/>
              </a:spcBef>
              <a:spcAft>
                <a:spcPts val="0"/>
              </a:spcAft>
              <a:buClr>
                <a:schemeClr val="dk2"/>
              </a:buClr>
              <a:buSzPts val="1400"/>
              <a:buFont typeface="Arial"/>
              <a:buChar char="●"/>
            </a:pPr>
            <a:r>
              <a:rPr lang="en">
                <a:solidFill>
                  <a:schemeClr val="dk2"/>
                </a:solidFill>
              </a:rPr>
              <a:t>Neighbor ​</a:t>
            </a:r>
            <a:endParaRPr>
              <a:solidFill>
                <a:schemeClr val="dk2"/>
              </a:solidFill>
            </a:endParaRPr>
          </a:p>
          <a:p>
            <a:pPr indent="-317500" lvl="0" marL="457200" rtl="0" algn="l">
              <a:lnSpc>
                <a:spcPct val="115000"/>
              </a:lnSpc>
              <a:spcBef>
                <a:spcPts val="0"/>
              </a:spcBef>
              <a:spcAft>
                <a:spcPts val="0"/>
              </a:spcAft>
              <a:buClr>
                <a:schemeClr val="dk2"/>
              </a:buClr>
              <a:buSzPts val="1400"/>
              <a:buFont typeface="Arial"/>
              <a:buChar char="●"/>
            </a:pPr>
            <a:r>
              <a:rPr lang="en">
                <a:solidFill>
                  <a:schemeClr val="dk2"/>
                </a:solidFill>
              </a:rPr>
              <a:t>Family ​</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74EA7"/>
        </a:solidFill>
      </p:bgPr>
    </p:bg>
    <p:spTree>
      <p:nvGrpSpPr>
        <p:cNvPr id="663" name="Shape 663"/>
        <p:cNvGrpSpPr/>
        <p:nvPr/>
      </p:nvGrpSpPr>
      <p:grpSpPr>
        <a:xfrm>
          <a:off x="0" y="0"/>
          <a:ext cx="0" cy="0"/>
          <a:chOff x="0" y="0"/>
          <a:chExt cx="0" cy="0"/>
        </a:xfrm>
      </p:grpSpPr>
      <p:pic>
        <p:nvPicPr>
          <p:cNvPr id="664" name="Google Shape;664;p68"/>
          <p:cNvPicPr preferRelativeResize="0"/>
          <p:nvPr/>
        </p:nvPicPr>
        <p:blipFill rotWithShape="1">
          <a:blip r:embed="rId3">
            <a:alphaModFix/>
          </a:blip>
          <a:srcRect b="0" l="20707" r="20713" t="0"/>
          <a:stretch/>
        </p:blipFill>
        <p:spPr>
          <a:xfrm>
            <a:off x="518850" y="1989275"/>
            <a:ext cx="1653573" cy="2405999"/>
          </a:xfrm>
          <a:prstGeom prst="rect">
            <a:avLst/>
          </a:prstGeom>
          <a:noFill/>
          <a:ln>
            <a:noFill/>
          </a:ln>
        </p:spPr>
      </p:pic>
      <p:sp>
        <p:nvSpPr>
          <p:cNvPr id="665" name="Google Shape;665;p68"/>
          <p:cNvSpPr txBox="1"/>
          <p:nvPr>
            <p:ph idx="4294967295" type="title"/>
          </p:nvPr>
        </p:nvSpPr>
        <p:spPr>
          <a:xfrm>
            <a:off x="518850" y="483925"/>
            <a:ext cx="8135100" cy="1408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600">
                <a:solidFill>
                  <a:srgbClr val="FFF2CC"/>
                </a:solidFill>
              </a:rPr>
              <a:t>Step 5:                                                                       Practice makes perfect</a:t>
            </a:r>
            <a:endParaRPr sz="3900">
              <a:solidFill>
                <a:srgbClr val="FFF2CC"/>
              </a:solidFill>
            </a:endParaRPr>
          </a:p>
        </p:txBody>
      </p:sp>
      <p:sp>
        <p:nvSpPr>
          <p:cNvPr id="666" name="Google Shape;666;p68"/>
          <p:cNvSpPr txBox="1"/>
          <p:nvPr>
            <p:ph idx="4294967295" type="body"/>
          </p:nvPr>
        </p:nvSpPr>
        <p:spPr>
          <a:xfrm>
            <a:off x="2647950" y="2074075"/>
            <a:ext cx="6120900" cy="2042100"/>
          </a:xfrm>
          <a:prstGeom prst="rect">
            <a:avLst/>
          </a:prstGeom>
          <a:noFill/>
          <a:ln>
            <a:noFill/>
          </a:ln>
        </p:spPr>
        <p:txBody>
          <a:bodyPr anchorCtr="0" anchor="t" bIns="34275" lIns="68575" spcFirstLastPara="1" rIns="68575" wrap="square" tIns="34275">
            <a:noAutofit/>
          </a:bodyPr>
          <a:lstStyle/>
          <a:p>
            <a:pPr indent="-381000" lvl="0" marL="457200" rtl="0" algn="l">
              <a:spcBef>
                <a:spcPts val="0"/>
              </a:spcBef>
              <a:spcAft>
                <a:spcPts val="0"/>
              </a:spcAft>
              <a:buClr>
                <a:srgbClr val="FFFFFF"/>
              </a:buClr>
              <a:buSzPts val="2400"/>
              <a:buFont typeface="Arial"/>
              <a:buAutoNum type="arabicPeriod"/>
            </a:pPr>
            <a:r>
              <a:rPr lang="en" sz="2400">
                <a:solidFill>
                  <a:srgbClr val="FFFFFF"/>
                </a:solidFill>
                <a:latin typeface="Arial"/>
                <a:ea typeface="Arial"/>
                <a:cs typeface="Arial"/>
                <a:sym typeface="Arial"/>
              </a:rPr>
              <a:t>Be your parent’s helper</a:t>
            </a:r>
            <a:endParaRPr sz="2400">
              <a:solidFill>
                <a:srgbClr val="FFFFFF"/>
              </a:solidFill>
              <a:latin typeface="Arial"/>
              <a:ea typeface="Arial"/>
              <a:cs typeface="Arial"/>
              <a:sym typeface="Arial"/>
            </a:endParaRPr>
          </a:p>
          <a:p>
            <a:pPr indent="-381000" lvl="0" marL="457200" rtl="0" algn="l">
              <a:spcBef>
                <a:spcPts val="0"/>
              </a:spcBef>
              <a:spcAft>
                <a:spcPts val="0"/>
              </a:spcAft>
              <a:buClr>
                <a:srgbClr val="FFFFFF"/>
              </a:buClr>
              <a:buSzPts val="2400"/>
              <a:buFont typeface="Arial"/>
              <a:buAutoNum type="arabicPeriod"/>
            </a:pPr>
            <a:r>
              <a:rPr lang="en" sz="2400">
                <a:solidFill>
                  <a:srgbClr val="FFFFFF"/>
                </a:solidFill>
                <a:latin typeface="Arial"/>
                <a:ea typeface="Arial"/>
                <a:cs typeface="Arial"/>
                <a:sym typeface="Arial"/>
              </a:rPr>
              <a:t>Assist an older girl when she babysits</a:t>
            </a:r>
            <a:endParaRPr sz="2400">
              <a:solidFill>
                <a:srgbClr val="FFFFFF"/>
              </a:solidFill>
              <a:latin typeface="Arial"/>
              <a:ea typeface="Arial"/>
              <a:cs typeface="Arial"/>
              <a:sym typeface="Arial"/>
            </a:endParaRPr>
          </a:p>
          <a:p>
            <a:pPr indent="-381000" lvl="0" marL="457200" rtl="0" algn="l">
              <a:spcBef>
                <a:spcPts val="0"/>
              </a:spcBef>
              <a:spcAft>
                <a:spcPts val="0"/>
              </a:spcAft>
              <a:buClr>
                <a:srgbClr val="FFFFFF"/>
              </a:buClr>
              <a:buSzPts val="2400"/>
              <a:buFont typeface="Arial"/>
              <a:buAutoNum type="arabicPeriod"/>
            </a:pPr>
            <a:r>
              <a:rPr lang="en" sz="2400">
                <a:solidFill>
                  <a:srgbClr val="FFFFFF"/>
                </a:solidFill>
                <a:latin typeface="Arial"/>
                <a:ea typeface="Arial"/>
                <a:cs typeface="Arial"/>
                <a:sym typeface="Arial"/>
              </a:rPr>
              <a:t>Co-sit with a friend</a:t>
            </a:r>
            <a:endParaRPr sz="2400">
              <a:solidFill>
                <a:srgbClr val="FFFFFF"/>
              </a:solidFill>
              <a:latin typeface="Arial"/>
              <a:ea typeface="Arial"/>
              <a:cs typeface="Arial"/>
              <a:sym typeface="Arial"/>
            </a:endParaRPr>
          </a:p>
          <a:p>
            <a:pPr indent="0" lvl="0" marL="457200" rtl="0" algn="l">
              <a:spcBef>
                <a:spcPts val="0"/>
              </a:spcBef>
              <a:spcAft>
                <a:spcPts val="0"/>
              </a:spcAft>
              <a:buNone/>
            </a:pPr>
            <a:r>
              <a:t/>
            </a:r>
            <a:endParaRPr>
              <a:solidFill>
                <a:srgbClr val="FFFFFF"/>
              </a:solidFill>
              <a:latin typeface="Arial"/>
              <a:ea typeface="Arial"/>
              <a:cs typeface="Arial"/>
              <a:sym typeface="Arial"/>
            </a:endParaRPr>
          </a:p>
        </p:txBody>
      </p:sp>
      <p:pic>
        <p:nvPicPr>
          <p:cNvPr id="667" name="Google Shape;667;p68"/>
          <p:cNvPicPr preferRelativeResize="0"/>
          <p:nvPr/>
        </p:nvPicPr>
        <p:blipFill rotWithShape="1">
          <a:blip r:embed="rId4">
            <a:alphaModFix/>
          </a:blip>
          <a:srcRect b="3104" l="0" r="0" t="3095"/>
          <a:stretch/>
        </p:blipFill>
        <p:spPr>
          <a:xfrm flipH="1">
            <a:off x="1788850" y="4046675"/>
            <a:ext cx="515451" cy="483224"/>
          </a:xfrm>
          <a:prstGeom prst="rect">
            <a:avLst/>
          </a:prstGeom>
          <a:noFill/>
          <a:ln>
            <a:noFill/>
          </a:ln>
        </p:spPr>
      </p:pic>
      <p:grpSp>
        <p:nvGrpSpPr>
          <p:cNvPr id="668" name="Google Shape;668;p68"/>
          <p:cNvGrpSpPr/>
          <p:nvPr/>
        </p:nvGrpSpPr>
        <p:grpSpPr>
          <a:xfrm>
            <a:off x="6821488" y="191878"/>
            <a:ext cx="2328000" cy="710375"/>
            <a:chOff x="6821488" y="4154278"/>
            <a:chExt cx="2328000" cy="710375"/>
          </a:xfrm>
        </p:grpSpPr>
        <p:sp>
          <p:nvSpPr>
            <p:cNvPr id="669" name="Google Shape;669;p68"/>
            <p:cNvSpPr/>
            <p:nvPr/>
          </p:nvSpPr>
          <p:spPr>
            <a:xfrm rot="-5400000">
              <a:off x="7866238" y="3348028"/>
              <a:ext cx="238500" cy="2328000"/>
            </a:xfrm>
            <a:prstGeom prst="upArrow">
              <a:avLst>
                <a:gd fmla="val 27274" name="adj1"/>
                <a:gd fmla="val 86351"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68"/>
            <p:cNvSpPr/>
            <p:nvPr/>
          </p:nvSpPr>
          <p:spPr>
            <a:xfrm rot="-5400000">
              <a:off x="8507788" y="3751078"/>
              <a:ext cx="238500" cy="1044900"/>
            </a:xfrm>
            <a:prstGeom prst="upArrow">
              <a:avLst>
                <a:gd fmla="val 27274" name="adj1"/>
                <a:gd fmla="val 86351" name="adj2"/>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68"/>
            <p:cNvSpPr/>
            <p:nvPr/>
          </p:nvSpPr>
          <p:spPr>
            <a:xfrm rot="-5400000">
              <a:off x="8325388" y="4040553"/>
              <a:ext cx="238500" cy="1409700"/>
            </a:xfrm>
            <a:prstGeom prst="upArrow">
              <a:avLst>
                <a:gd fmla="val 27274" name="adj1"/>
                <a:gd fmla="val 86351" name="adj2"/>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675" name="Shape 675"/>
        <p:cNvGrpSpPr/>
        <p:nvPr/>
      </p:nvGrpSpPr>
      <p:grpSpPr>
        <a:xfrm>
          <a:off x="0" y="0"/>
          <a:ext cx="0" cy="0"/>
          <a:chOff x="0" y="0"/>
          <a:chExt cx="0" cy="0"/>
        </a:xfrm>
      </p:grpSpPr>
      <p:sp>
        <p:nvSpPr>
          <p:cNvPr id="676" name="Google Shape;676;p69"/>
          <p:cNvSpPr txBox="1"/>
          <p:nvPr>
            <p:ph idx="4294967295" type="title"/>
          </p:nvPr>
        </p:nvSpPr>
        <p:spPr>
          <a:xfrm>
            <a:off x="518850" y="712525"/>
            <a:ext cx="8394000" cy="1408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600">
                <a:solidFill>
                  <a:srgbClr val="FF0000"/>
                </a:solidFill>
              </a:rPr>
              <a:t>What is a parent helper?</a:t>
            </a:r>
            <a:endParaRPr sz="3900">
              <a:solidFill>
                <a:srgbClr val="FF0000"/>
              </a:solidFill>
            </a:endParaRPr>
          </a:p>
        </p:txBody>
      </p:sp>
      <p:sp>
        <p:nvSpPr>
          <p:cNvPr id="677" name="Google Shape;677;p69"/>
          <p:cNvSpPr txBox="1"/>
          <p:nvPr>
            <p:ph idx="4294967295" type="body"/>
          </p:nvPr>
        </p:nvSpPr>
        <p:spPr>
          <a:xfrm>
            <a:off x="518850" y="1921675"/>
            <a:ext cx="7517100" cy="2042100"/>
          </a:xfrm>
          <a:prstGeom prst="rect">
            <a:avLst/>
          </a:prstGeom>
          <a:noFill/>
          <a:ln>
            <a:noFill/>
          </a:ln>
        </p:spPr>
        <p:txBody>
          <a:bodyPr anchorCtr="0" anchor="t" bIns="34275" lIns="68575" spcFirstLastPara="1" rIns="68575" wrap="square" tIns="34275">
            <a:noAutofit/>
          </a:bodyPr>
          <a:lstStyle/>
          <a:p>
            <a:pPr indent="-342900" lvl="0" marL="457200" rtl="0" algn="l">
              <a:spcBef>
                <a:spcPts val="0"/>
              </a:spcBef>
              <a:spcAft>
                <a:spcPts val="0"/>
              </a:spcAft>
              <a:buSzPts val="1800"/>
              <a:buFont typeface="Arial"/>
              <a:buChar char="●"/>
            </a:pPr>
            <a:r>
              <a:rPr lang="en">
                <a:latin typeface="Arial"/>
                <a:ea typeface="Arial"/>
                <a:cs typeface="Arial"/>
                <a:sym typeface="Arial"/>
              </a:rPr>
              <a:t>Someone who helps parents while parents are home ​</a:t>
            </a:r>
            <a:endParaRPr>
              <a:latin typeface="Arial"/>
              <a:ea typeface="Arial"/>
              <a:cs typeface="Arial"/>
              <a:sym typeface="Arial"/>
            </a:endParaRPr>
          </a:p>
          <a:p>
            <a:pPr indent="-342900" lvl="0" marL="457200" rtl="0" algn="l">
              <a:spcBef>
                <a:spcPts val="0"/>
              </a:spcBef>
              <a:spcAft>
                <a:spcPts val="0"/>
              </a:spcAft>
              <a:buSzPts val="1800"/>
              <a:buFont typeface="Arial"/>
              <a:buChar char="●"/>
            </a:pPr>
            <a:r>
              <a:rPr lang="en">
                <a:latin typeface="Arial"/>
                <a:ea typeface="Arial"/>
                <a:cs typeface="Arial"/>
                <a:sym typeface="Arial"/>
              </a:rPr>
              <a:t>Parents are busy with something else ​</a:t>
            </a:r>
            <a:endParaRPr>
              <a:latin typeface="Arial"/>
              <a:ea typeface="Arial"/>
              <a:cs typeface="Arial"/>
              <a:sym typeface="Arial"/>
            </a:endParaRPr>
          </a:p>
          <a:p>
            <a:pPr indent="-342900" lvl="0" marL="457200" rtl="0" algn="l">
              <a:spcBef>
                <a:spcPts val="0"/>
              </a:spcBef>
              <a:spcAft>
                <a:spcPts val="0"/>
              </a:spcAft>
              <a:buSzPts val="1800"/>
              <a:buFont typeface="Arial"/>
              <a:buChar char="●"/>
            </a:pPr>
            <a:r>
              <a:rPr lang="en">
                <a:latin typeface="Arial"/>
                <a:ea typeface="Arial"/>
                <a:cs typeface="Arial"/>
                <a:sym typeface="Arial"/>
              </a:rPr>
              <a:t>Can go along with family to watch kids​</a:t>
            </a:r>
            <a:endParaRPr>
              <a:latin typeface="Arial"/>
              <a:ea typeface="Arial"/>
              <a:cs typeface="Arial"/>
              <a:sym typeface="Arial"/>
            </a:endParaRPr>
          </a:p>
          <a:p>
            <a:pPr indent="-342900" lvl="0" marL="457200" rtl="0" algn="l">
              <a:spcBef>
                <a:spcPts val="0"/>
              </a:spcBef>
              <a:spcAft>
                <a:spcPts val="0"/>
              </a:spcAft>
              <a:buSzPts val="1800"/>
              <a:buFont typeface="Arial"/>
              <a:buChar char="●"/>
            </a:pPr>
            <a:r>
              <a:rPr lang="en">
                <a:latin typeface="Arial"/>
                <a:ea typeface="Arial"/>
                <a:cs typeface="Arial"/>
                <a:sym typeface="Arial"/>
              </a:rPr>
              <a:t>Great on-the-job training​</a:t>
            </a:r>
            <a:endParaRPr>
              <a:latin typeface="Arial"/>
              <a:ea typeface="Arial"/>
              <a:cs typeface="Arial"/>
              <a:sym typeface="Arial"/>
            </a:endParaRPr>
          </a:p>
          <a:p>
            <a:pPr indent="-342900" lvl="0" marL="457200" rtl="0" algn="l">
              <a:spcBef>
                <a:spcPts val="0"/>
              </a:spcBef>
              <a:spcAft>
                <a:spcPts val="0"/>
              </a:spcAft>
              <a:buSzPts val="1800"/>
              <a:buFont typeface="Arial"/>
              <a:buChar char="●"/>
            </a:pPr>
            <a:r>
              <a:rPr lang="en">
                <a:latin typeface="Arial"/>
                <a:ea typeface="Arial"/>
                <a:cs typeface="Arial"/>
                <a:sym typeface="Arial"/>
              </a:rPr>
              <a:t>Essential to gain trust </a:t>
            </a:r>
            <a:endParaRPr>
              <a:solidFill>
                <a:srgbClr val="0E2B2F"/>
              </a:solidFill>
              <a:latin typeface="Arial"/>
              <a:ea typeface="Arial"/>
              <a:cs typeface="Arial"/>
              <a:sym typeface="Arial"/>
            </a:endParaRPr>
          </a:p>
          <a:p>
            <a:pPr indent="0" lvl="0" marL="0" rtl="0" algn="l">
              <a:spcBef>
                <a:spcPts val="0"/>
              </a:spcBef>
              <a:spcAft>
                <a:spcPts val="0"/>
              </a:spcAft>
              <a:buNone/>
            </a:pPr>
            <a:r>
              <a:t/>
            </a:r>
            <a:endParaRPr>
              <a:solidFill>
                <a:srgbClr val="0E2B2F"/>
              </a:solidFill>
              <a:latin typeface="Arial"/>
              <a:ea typeface="Arial"/>
              <a:cs typeface="Arial"/>
              <a:sym typeface="Arial"/>
            </a:endParaRPr>
          </a:p>
        </p:txBody>
      </p:sp>
      <p:grpSp>
        <p:nvGrpSpPr>
          <p:cNvPr id="678" name="Google Shape;678;p69"/>
          <p:cNvGrpSpPr/>
          <p:nvPr/>
        </p:nvGrpSpPr>
        <p:grpSpPr>
          <a:xfrm>
            <a:off x="6821488" y="191878"/>
            <a:ext cx="2328000" cy="710375"/>
            <a:chOff x="6821488" y="4154278"/>
            <a:chExt cx="2328000" cy="710375"/>
          </a:xfrm>
        </p:grpSpPr>
        <p:sp>
          <p:nvSpPr>
            <p:cNvPr id="679" name="Google Shape;679;p69"/>
            <p:cNvSpPr/>
            <p:nvPr/>
          </p:nvSpPr>
          <p:spPr>
            <a:xfrm rot="-5400000">
              <a:off x="7866238" y="3348028"/>
              <a:ext cx="238500" cy="2328000"/>
            </a:xfrm>
            <a:prstGeom prst="upArrow">
              <a:avLst>
                <a:gd fmla="val 27274" name="adj1"/>
                <a:gd fmla="val 86351"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69"/>
            <p:cNvSpPr/>
            <p:nvPr/>
          </p:nvSpPr>
          <p:spPr>
            <a:xfrm rot="-5400000">
              <a:off x="8507788" y="3751078"/>
              <a:ext cx="238500" cy="1044900"/>
            </a:xfrm>
            <a:prstGeom prst="upArrow">
              <a:avLst>
                <a:gd fmla="val 27274" name="adj1"/>
                <a:gd fmla="val 86351" name="adj2"/>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69"/>
            <p:cNvSpPr/>
            <p:nvPr/>
          </p:nvSpPr>
          <p:spPr>
            <a:xfrm rot="-5400000">
              <a:off x="8325388" y="4040553"/>
              <a:ext cx="238500" cy="1409700"/>
            </a:xfrm>
            <a:prstGeom prst="upArrow">
              <a:avLst>
                <a:gd fmla="val 27274" name="adj1"/>
                <a:gd fmla="val 86351" name="adj2"/>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682" name="Google Shape;682;p69"/>
          <p:cNvPicPr preferRelativeResize="0"/>
          <p:nvPr/>
        </p:nvPicPr>
        <p:blipFill rotWithShape="1">
          <a:blip r:embed="rId3">
            <a:alphaModFix/>
          </a:blip>
          <a:srcRect b="0" l="1066" r="1066" t="0"/>
          <a:stretch/>
        </p:blipFill>
        <p:spPr>
          <a:xfrm>
            <a:off x="7885775" y="3838075"/>
            <a:ext cx="930299" cy="930301"/>
          </a:xfrm>
          <a:prstGeom prst="rect">
            <a:avLst/>
          </a:prstGeom>
          <a:noFill/>
          <a:ln>
            <a:noFill/>
          </a:ln>
        </p:spPr>
      </p:pic>
      <p:pic>
        <p:nvPicPr>
          <p:cNvPr id="683" name="Google Shape;683;p69"/>
          <p:cNvPicPr preferRelativeResize="0"/>
          <p:nvPr/>
        </p:nvPicPr>
        <p:blipFill rotWithShape="1">
          <a:blip r:embed="rId4">
            <a:alphaModFix/>
          </a:blip>
          <a:srcRect b="2144" l="0" r="0" t="2134"/>
          <a:stretch/>
        </p:blipFill>
        <p:spPr>
          <a:xfrm>
            <a:off x="7042700" y="3506375"/>
            <a:ext cx="843075" cy="843075"/>
          </a:xfrm>
          <a:prstGeom prst="rect">
            <a:avLst/>
          </a:prstGeom>
          <a:noFill/>
          <a:ln>
            <a:noFill/>
          </a:ln>
        </p:spPr>
      </p:pic>
      <p:pic>
        <p:nvPicPr>
          <p:cNvPr id="684" name="Google Shape;684;p69"/>
          <p:cNvPicPr preferRelativeResize="0"/>
          <p:nvPr/>
        </p:nvPicPr>
        <p:blipFill rotWithShape="1">
          <a:blip r:embed="rId5">
            <a:alphaModFix/>
          </a:blip>
          <a:srcRect b="3104" l="0" r="0" t="3095"/>
          <a:stretch/>
        </p:blipFill>
        <p:spPr>
          <a:xfrm flipH="1">
            <a:off x="8300625" y="3324525"/>
            <a:ext cx="515451" cy="483224"/>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8" name="Shape 688"/>
        <p:cNvGrpSpPr/>
        <p:nvPr/>
      </p:nvGrpSpPr>
      <p:grpSpPr>
        <a:xfrm>
          <a:off x="0" y="0"/>
          <a:ext cx="0" cy="0"/>
          <a:chOff x="0" y="0"/>
          <a:chExt cx="0" cy="0"/>
        </a:xfrm>
      </p:grpSpPr>
      <p:sp>
        <p:nvSpPr>
          <p:cNvPr id="689" name="Google Shape;689;p70"/>
          <p:cNvSpPr/>
          <p:nvPr/>
        </p:nvSpPr>
        <p:spPr>
          <a:xfrm>
            <a:off x="3769275" y="150"/>
            <a:ext cx="5374800" cy="5143500"/>
          </a:xfrm>
          <a:prstGeom prst="rect">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70"/>
          <p:cNvSpPr txBox="1"/>
          <p:nvPr>
            <p:ph idx="4294967295" type="title"/>
          </p:nvPr>
        </p:nvSpPr>
        <p:spPr>
          <a:xfrm>
            <a:off x="518850" y="1855525"/>
            <a:ext cx="2764200" cy="2363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600">
                <a:solidFill>
                  <a:srgbClr val="FF0000"/>
                </a:solidFill>
              </a:rPr>
              <a:t>Babysitting tip:</a:t>
            </a:r>
            <a:endParaRPr b="0" sz="1400">
              <a:latin typeface="Arial"/>
              <a:ea typeface="Arial"/>
              <a:cs typeface="Arial"/>
              <a:sym typeface="Arial"/>
            </a:endParaRPr>
          </a:p>
        </p:txBody>
      </p:sp>
      <p:pic>
        <p:nvPicPr>
          <p:cNvPr id="691" name="Google Shape;691;p70"/>
          <p:cNvPicPr preferRelativeResize="0"/>
          <p:nvPr/>
        </p:nvPicPr>
        <p:blipFill rotWithShape="1">
          <a:blip r:embed="rId3">
            <a:alphaModFix/>
          </a:blip>
          <a:srcRect b="0" l="1066" r="1066" t="0"/>
          <a:stretch/>
        </p:blipFill>
        <p:spPr>
          <a:xfrm>
            <a:off x="1420088" y="1361150"/>
            <a:ext cx="961725" cy="961725"/>
          </a:xfrm>
          <a:prstGeom prst="rect">
            <a:avLst/>
          </a:prstGeom>
          <a:noFill/>
          <a:ln>
            <a:noFill/>
          </a:ln>
        </p:spPr>
      </p:pic>
      <p:sp>
        <p:nvSpPr>
          <p:cNvPr id="692" name="Google Shape;692;p70"/>
          <p:cNvSpPr txBox="1"/>
          <p:nvPr/>
        </p:nvSpPr>
        <p:spPr>
          <a:xfrm>
            <a:off x="4201175" y="656650"/>
            <a:ext cx="4541700" cy="300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solidFill>
                  <a:schemeClr val="dk2"/>
                </a:solidFill>
              </a:rPr>
              <a:t>Are you watching more than one child? ​</a:t>
            </a:r>
            <a:endParaRPr b="1" sz="1800">
              <a:solidFill>
                <a:schemeClr val="dk2"/>
              </a:solidFill>
            </a:endParaRPr>
          </a:p>
          <a:p>
            <a:pPr indent="-342900" lvl="0" marL="457200" rtl="0" algn="l">
              <a:lnSpc>
                <a:spcPct val="115000"/>
              </a:lnSpc>
              <a:spcBef>
                <a:spcPts val="0"/>
              </a:spcBef>
              <a:spcAft>
                <a:spcPts val="0"/>
              </a:spcAft>
              <a:buClr>
                <a:schemeClr val="dk2"/>
              </a:buClr>
              <a:buSzPts val="1800"/>
              <a:buChar char="●"/>
            </a:pPr>
            <a:r>
              <a:rPr lang="en" sz="1800">
                <a:solidFill>
                  <a:schemeClr val="dk2"/>
                </a:solidFill>
              </a:rPr>
              <a:t>Ask the parents about the kids’ schedule or​ ask if you can create your own schedule. ​If you create your own, be sure to talk it over with the parents.</a:t>
            </a:r>
            <a:endParaRPr sz="1800">
              <a:solidFill>
                <a:schemeClr val="dk2"/>
              </a:solidFill>
            </a:endParaRPr>
          </a:p>
          <a:p>
            <a:pPr indent="0" lvl="0" marL="0" rtl="0" algn="l">
              <a:lnSpc>
                <a:spcPct val="115000"/>
              </a:lnSpc>
              <a:spcBef>
                <a:spcPts val="0"/>
              </a:spcBef>
              <a:spcAft>
                <a:spcPts val="0"/>
              </a:spcAft>
              <a:buNone/>
            </a:pPr>
            <a:r>
              <a:t/>
            </a:r>
            <a:endParaRPr sz="1800">
              <a:solidFill>
                <a:schemeClr val="dk2"/>
              </a:solidFill>
            </a:endParaRPr>
          </a:p>
          <a:p>
            <a:pPr indent="0" lvl="0" marL="457200" rtl="0" algn="l">
              <a:lnSpc>
                <a:spcPct val="115000"/>
              </a:lnSpc>
              <a:spcBef>
                <a:spcPts val="0"/>
              </a:spcBef>
              <a:spcAft>
                <a:spcPts val="0"/>
              </a:spcAft>
              <a:buNone/>
            </a:pPr>
            <a:r>
              <a:rPr lang="en" sz="1800">
                <a:solidFill>
                  <a:schemeClr val="dk2"/>
                </a:solidFill>
              </a:rPr>
              <a:t>Your schedule could include: ​</a:t>
            </a:r>
            <a:endParaRPr sz="1800">
              <a:solidFill>
                <a:schemeClr val="dk2"/>
              </a:solidFill>
            </a:endParaRPr>
          </a:p>
          <a:p>
            <a:pPr indent="-342900" lvl="0" marL="914400" rtl="0" algn="l">
              <a:lnSpc>
                <a:spcPct val="115000"/>
              </a:lnSpc>
              <a:spcBef>
                <a:spcPts val="0"/>
              </a:spcBef>
              <a:spcAft>
                <a:spcPts val="0"/>
              </a:spcAft>
              <a:buClr>
                <a:schemeClr val="dk2"/>
              </a:buClr>
              <a:buSzPts val="1800"/>
              <a:buChar char="●"/>
            </a:pPr>
            <a:r>
              <a:rPr lang="en" sz="1800">
                <a:solidFill>
                  <a:schemeClr val="dk2"/>
                </a:solidFill>
              </a:rPr>
              <a:t>Play time ​</a:t>
            </a:r>
            <a:endParaRPr sz="1800">
              <a:solidFill>
                <a:schemeClr val="dk2"/>
              </a:solidFill>
            </a:endParaRPr>
          </a:p>
          <a:p>
            <a:pPr indent="-342900" lvl="0" marL="914400" rtl="0" algn="l">
              <a:lnSpc>
                <a:spcPct val="115000"/>
              </a:lnSpc>
              <a:spcBef>
                <a:spcPts val="0"/>
              </a:spcBef>
              <a:spcAft>
                <a:spcPts val="0"/>
              </a:spcAft>
              <a:buClr>
                <a:schemeClr val="dk2"/>
              </a:buClr>
              <a:buSzPts val="1800"/>
              <a:buChar char="●"/>
            </a:pPr>
            <a:r>
              <a:rPr lang="en" sz="1800">
                <a:solidFill>
                  <a:schemeClr val="dk2"/>
                </a:solidFill>
              </a:rPr>
              <a:t>Nap time​</a:t>
            </a:r>
            <a:endParaRPr sz="1800">
              <a:solidFill>
                <a:schemeClr val="dk2"/>
              </a:solidFill>
            </a:endParaRPr>
          </a:p>
          <a:p>
            <a:pPr indent="-342900" lvl="0" marL="914400" rtl="0" algn="l">
              <a:lnSpc>
                <a:spcPct val="115000"/>
              </a:lnSpc>
              <a:spcBef>
                <a:spcPts val="0"/>
              </a:spcBef>
              <a:spcAft>
                <a:spcPts val="0"/>
              </a:spcAft>
              <a:buClr>
                <a:schemeClr val="dk2"/>
              </a:buClr>
              <a:buSzPts val="1800"/>
              <a:buChar char="●"/>
            </a:pPr>
            <a:r>
              <a:rPr lang="en" sz="1800">
                <a:solidFill>
                  <a:schemeClr val="dk2"/>
                </a:solidFill>
              </a:rPr>
              <a:t>Homework ​</a:t>
            </a:r>
            <a:endParaRPr sz="1800">
              <a:solidFill>
                <a:schemeClr val="dk2"/>
              </a:solidFill>
            </a:endParaRPr>
          </a:p>
          <a:p>
            <a:pPr indent="-342900" lvl="0" marL="914400" rtl="0" algn="l">
              <a:lnSpc>
                <a:spcPct val="115000"/>
              </a:lnSpc>
              <a:spcBef>
                <a:spcPts val="0"/>
              </a:spcBef>
              <a:spcAft>
                <a:spcPts val="0"/>
              </a:spcAft>
              <a:buClr>
                <a:schemeClr val="dk2"/>
              </a:buClr>
              <a:buSzPts val="1800"/>
              <a:buChar char="●"/>
            </a:pPr>
            <a:r>
              <a:rPr lang="en" sz="1800">
                <a:solidFill>
                  <a:schemeClr val="dk2"/>
                </a:solidFill>
              </a:rPr>
              <a:t>Meals ​</a:t>
            </a:r>
            <a:endParaRPr sz="1800">
              <a:solidFill>
                <a:schemeClr val="dk2"/>
              </a:solidFill>
            </a:endParaRPr>
          </a:p>
          <a:p>
            <a:pPr indent="-342900" lvl="0" marL="914400" rtl="0" algn="l">
              <a:lnSpc>
                <a:spcPct val="115000"/>
              </a:lnSpc>
              <a:spcBef>
                <a:spcPts val="0"/>
              </a:spcBef>
              <a:spcAft>
                <a:spcPts val="0"/>
              </a:spcAft>
              <a:buClr>
                <a:schemeClr val="dk2"/>
              </a:buClr>
              <a:buSzPts val="1800"/>
              <a:buChar char="●"/>
            </a:pPr>
            <a:r>
              <a:rPr lang="en" sz="1800">
                <a:solidFill>
                  <a:schemeClr val="dk2"/>
                </a:solidFill>
              </a:rPr>
              <a:t>Bedtime </a:t>
            </a:r>
            <a:endParaRPr sz="1800">
              <a:solidFill>
                <a:srgbClr val="0E2B2F"/>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6" name="Shape 696"/>
        <p:cNvGrpSpPr/>
        <p:nvPr/>
      </p:nvGrpSpPr>
      <p:grpSpPr>
        <a:xfrm>
          <a:off x="0" y="0"/>
          <a:ext cx="0" cy="0"/>
          <a:chOff x="0" y="0"/>
          <a:chExt cx="0" cy="0"/>
        </a:xfrm>
      </p:grpSpPr>
      <p:sp>
        <p:nvSpPr>
          <p:cNvPr id="697" name="Google Shape;697;p71"/>
          <p:cNvSpPr txBox="1"/>
          <p:nvPr>
            <p:ph idx="4294967295" type="title"/>
          </p:nvPr>
        </p:nvSpPr>
        <p:spPr>
          <a:xfrm>
            <a:off x="0" y="276738"/>
            <a:ext cx="9144000" cy="932400"/>
          </a:xfrm>
          <a:prstGeom prst="rect">
            <a:avLst/>
          </a:prstGeom>
          <a:solidFill>
            <a:srgbClr val="FFF2CC"/>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3600">
                <a:solidFill>
                  <a:srgbClr val="FF0000"/>
                </a:solidFill>
              </a:rPr>
              <a:t>Babysitter Certification</a:t>
            </a:r>
            <a:endParaRPr sz="2400">
              <a:solidFill>
                <a:srgbClr val="FF0000"/>
              </a:solidFill>
            </a:endParaRPr>
          </a:p>
        </p:txBody>
      </p:sp>
      <p:sp>
        <p:nvSpPr>
          <p:cNvPr id="698" name="Google Shape;698;p71"/>
          <p:cNvSpPr txBox="1"/>
          <p:nvPr>
            <p:ph idx="4294967295" type="body"/>
          </p:nvPr>
        </p:nvSpPr>
        <p:spPr>
          <a:xfrm>
            <a:off x="444975" y="1411150"/>
            <a:ext cx="8323800" cy="33909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None/>
            </a:pPr>
            <a:r>
              <a:rPr b="1" lang="en">
                <a:latin typeface="Arial"/>
                <a:ea typeface="Arial"/>
                <a:cs typeface="Arial"/>
                <a:sym typeface="Arial"/>
              </a:rPr>
              <a:t>Take a babysitter certification course</a:t>
            </a:r>
            <a:endParaRPr b="1">
              <a:latin typeface="Arial"/>
              <a:ea typeface="Arial"/>
              <a:cs typeface="Arial"/>
              <a:sym typeface="Arial"/>
            </a:endParaRPr>
          </a:p>
          <a:p>
            <a:pPr indent="-317500" lvl="0" marL="457200" rtl="0" algn="l">
              <a:spcBef>
                <a:spcPts val="0"/>
              </a:spcBef>
              <a:spcAft>
                <a:spcPts val="0"/>
              </a:spcAft>
              <a:buSzPts val="1400"/>
              <a:buFont typeface="Arial"/>
              <a:buChar char="●"/>
            </a:pPr>
            <a:r>
              <a:rPr lang="en" sz="1400">
                <a:latin typeface="Arial"/>
                <a:ea typeface="Arial"/>
                <a:cs typeface="Arial"/>
                <a:sym typeface="Arial"/>
              </a:rPr>
              <a:t>American Red Cross Babysitting Basics Course Online - $45 ​</a:t>
            </a:r>
            <a:r>
              <a:rPr lang="en" sz="1400" u="sng">
                <a:solidFill>
                  <a:srgbClr val="828282"/>
                </a:solidFill>
                <a:latin typeface="Arial"/>
                <a:ea typeface="Arial"/>
                <a:cs typeface="Arial"/>
                <a:sym typeface="Arial"/>
                <a:hlinkClick r:id="rId3">
                  <a:extLst>
                    <a:ext uri="{A12FA001-AC4F-418D-AE19-62706E023703}">
                      <ahyp:hlinkClr val="tx"/>
                    </a:ext>
                  </a:extLst>
                </a:hlinkClick>
              </a:rPr>
              <a:t>https://www.redcross.org/take-a-class/classes/babysitting-basics-online/a6R0V0000015FUP.html</a:t>
            </a:r>
            <a:r>
              <a:rPr lang="en" sz="1400">
                <a:latin typeface="Arial"/>
                <a:ea typeface="Arial"/>
                <a:cs typeface="Arial"/>
                <a:sym typeface="Arial"/>
              </a:rPr>
              <a:t> ​</a:t>
            </a:r>
            <a:endParaRPr sz="1400">
              <a:latin typeface="Arial"/>
              <a:ea typeface="Arial"/>
              <a:cs typeface="Arial"/>
              <a:sym typeface="Arial"/>
            </a:endParaRPr>
          </a:p>
          <a:p>
            <a:pPr indent="0" lvl="0" marL="457200" rtl="0" algn="l">
              <a:spcBef>
                <a:spcPts val="0"/>
              </a:spcBef>
              <a:spcAft>
                <a:spcPts val="0"/>
              </a:spcAft>
              <a:buNone/>
            </a:pPr>
            <a:r>
              <a:t/>
            </a:r>
            <a:endParaRPr sz="1400">
              <a:latin typeface="Arial"/>
              <a:ea typeface="Arial"/>
              <a:cs typeface="Arial"/>
              <a:sym typeface="Arial"/>
            </a:endParaRPr>
          </a:p>
          <a:p>
            <a:pPr indent="-317500" lvl="0" marL="457200" rtl="0" algn="l">
              <a:spcBef>
                <a:spcPts val="0"/>
              </a:spcBef>
              <a:spcAft>
                <a:spcPts val="0"/>
              </a:spcAft>
              <a:buSzPts val="1400"/>
              <a:buFont typeface="Arial"/>
              <a:buChar char="●"/>
            </a:pPr>
            <a:r>
              <a:rPr lang="en" sz="1400">
                <a:latin typeface="Arial"/>
                <a:ea typeface="Arial"/>
                <a:cs typeface="Arial"/>
                <a:sym typeface="Arial"/>
              </a:rPr>
              <a:t>KidProof Safety Babysitter Training Program Online - $45 ​</a:t>
            </a:r>
            <a:endParaRPr sz="1400">
              <a:latin typeface="Arial"/>
              <a:ea typeface="Arial"/>
              <a:cs typeface="Arial"/>
              <a:sym typeface="Arial"/>
            </a:endParaRPr>
          </a:p>
          <a:p>
            <a:pPr indent="0" lvl="0" marL="457200" rtl="0" algn="l">
              <a:spcBef>
                <a:spcPts val="0"/>
              </a:spcBef>
              <a:spcAft>
                <a:spcPts val="0"/>
              </a:spcAft>
              <a:buNone/>
            </a:pPr>
            <a:r>
              <a:rPr lang="en" sz="1400" u="sng">
                <a:solidFill>
                  <a:srgbClr val="828282"/>
                </a:solidFill>
                <a:latin typeface="Arial"/>
                <a:ea typeface="Arial"/>
                <a:cs typeface="Arial"/>
                <a:sym typeface="Arial"/>
                <a:hlinkClick r:id="rId4">
                  <a:extLst>
                    <a:ext uri="{A12FA001-AC4F-418D-AE19-62706E023703}">
                      <ahyp:hlinkClr val="tx"/>
                    </a:ext>
                  </a:extLst>
                </a:hlinkClick>
              </a:rPr>
              <a:t>https://courses.kidproofsafety.com/product/babysitter-training-programs-teens/</a:t>
            </a:r>
            <a:r>
              <a:rPr lang="en" sz="1400">
                <a:latin typeface="Arial"/>
                <a:ea typeface="Arial"/>
                <a:cs typeface="Arial"/>
                <a:sym typeface="Arial"/>
              </a:rPr>
              <a:t> ​</a:t>
            </a:r>
            <a:endParaRPr sz="1400">
              <a:latin typeface="Arial"/>
              <a:ea typeface="Arial"/>
              <a:cs typeface="Arial"/>
              <a:sym typeface="Arial"/>
            </a:endParaRPr>
          </a:p>
          <a:p>
            <a:pPr indent="0" lvl="0" marL="457200" rtl="0" algn="l">
              <a:spcBef>
                <a:spcPts val="0"/>
              </a:spcBef>
              <a:spcAft>
                <a:spcPts val="0"/>
              </a:spcAft>
              <a:buNone/>
            </a:pPr>
            <a:r>
              <a:t/>
            </a:r>
            <a:endParaRPr sz="1400">
              <a:latin typeface="Arial"/>
              <a:ea typeface="Arial"/>
              <a:cs typeface="Arial"/>
              <a:sym typeface="Arial"/>
            </a:endParaRPr>
          </a:p>
          <a:p>
            <a:pPr indent="-317500" lvl="0" marL="457200" rtl="0" algn="l">
              <a:spcBef>
                <a:spcPts val="0"/>
              </a:spcBef>
              <a:spcAft>
                <a:spcPts val="0"/>
              </a:spcAft>
              <a:buSzPts val="1400"/>
              <a:buFont typeface="Arial"/>
              <a:buChar char="●"/>
            </a:pPr>
            <a:r>
              <a:rPr lang="en" sz="1400">
                <a:latin typeface="Arial"/>
                <a:ea typeface="Arial"/>
                <a:cs typeface="Arial"/>
                <a:sym typeface="Arial"/>
              </a:rPr>
              <a:t>ExpertRating Babysitting Certification Online - $19.99 ​</a:t>
            </a:r>
            <a:endParaRPr sz="1400">
              <a:latin typeface="Arial"/>
              <a:ea typeface="Arial"/>
              <a:cs typeface="Arial"/>
              <a:sym typeface="Arial"/>
            </a:endParaRPr>
          </a:p>
          <a:p>
            <a:pPr indent="0" lvl="0" marL="457200" rtl="0" algn="l">
              <a:spcBef>
                <a:spcPts val="0"/>
              </a:spcBef>
              <a:spcAft>
                <a:spcPts val="0"/>
              </a:spcAft>
              <a:buNone/>
            </a:pPr>
            <a:r>
              <a:rPr lang="en" sz="1400" u="sng">
                <a:solidFill>
                  <a:srgbClr val="828282"/>
                </a:solidFill>
                <a:latin typeface="Arial"/>
                <a:ea typeface="Arial"/>
                <a:cs typeface="Arial"/>
                <a:sym typeface="Arial"/>
                <a:hlinkClick r:id="rId5">
                  <a:extLst>
                    <a:ext uri="{A12FA001-AC4F-418D-AE19-62706E023703}">
                      <ahyp:hlinkClr val="tx"/>
                    </a:ext>
                  </a:extLst>
                </a:hlinkClick>
              </a:rPr>
              <a:t>https://www.expertrating.com/certifications/babysitting/babysittingcertification.asp</a:t>
            </a:r>
            <a:r>
              <a:rPr lang="en" sz="1400">
                <a:latin typeface="Arial"/>
                <a:ea typeface="Arial"/>
                <a:cs typeface="Arial"/>
                <a:sym typeface="Arial"/>
              </a:rPr>
              <a:t> ​</a:t>
            </a:r>
            <a:endParaRPr sz="1400">
              <a:latin typeface="Arial"/>
              <a:ea typeface="Arial"/>
              <a:cs typeface="Arial"/>
              <a:sym typeface="Arial"/>
            </a:endParaRPr>
          </a:p>
          <a:p>
            <a:pPr indent="0" lvl="0" marL="457200" rtl="0" algn="l">
              <a:spcBef>
                <a:spcPts val="0"/>
              </a:spcBef>
              <a:spcAft>
                <a:spcPts val="0"/>
              </a:spcAft>
              <a:buNone/>
            </a:pPr>
            <a:r>
              <a:t/>
            </a:r>
            <a:endParaRPr sz="1400">
              <a:latin typeface="Arial"/>
              <a:ea typeface="Arial"/>
              <a:cs typeface="Arial"/>
              <a:sym typeface="Arial"/>
            </a:endParaRPr>
          </a:p>
          <a:p>
            <a:pPr indent="-317500" lvl="0" marL="457200" rtl="0" algn="l">
              <a:spcBef>
                <a:spcPts val="0"/>
              </a:spcBef>
              <a:spcAft>
                <a:spcPts val="0"/>
              </a:spcAft>
              <a:buSzPts val="1400"/>
              <a:buFont typeface="Arial"/>
              <a:buChar char="●"/>
            </a:pPr>
            <a:r>
              <a:rPr lang="en" sz="1400">
                <a:latin typeface="Arial"/>
                <a:ea typeface="Arial"/>
                <a:cs typeface="Arial"/>
                <a:sym typeface="Arial"/>
              </a:rPr>
              <a:t>Intro to Safe Babysitting by Safe Sitter $12.50 (teamed up with Girl Scouts)​</a:t>
            </a:r>
            <a:endParaRPr sz="1400">
              <a:latin typeface="Arial"/>
              <a:ea typeface="Arial"/>
              <a:cs typeface="Arial"/>
              <a:sym typeface="Arial"/>
            </a:endParaRPr>
          </a:p>
          <a:p>
            <a:pPr indent="0" lvl="0" marL="457200" rtl="0" algn="l">
              <a:spcBef>
                <a:spcPts val="0"/>
              </a:spcBef>
              <a:spcAft>
                <a:spcPts val="0"/>
              </a:spcAft>
              <a:buNone/>
            </a:pPr>
            <a:r>
              <a:rPr lang="en" sz="1400" u="sng">
                <a:solidFill>
                  <a:srgbClr val="828282"/>
                </a:solidFill>
                <a:latin typeface="Arial"/>
                <a:ea typeface="Arial"/>
                <a:cs typeface="Arial"/>
                <a:sym typeface="Arial"/>
                <a:hlinkClick r:id="rId6">
                  <a:extLst>
                    <a:ext uri="{A12FA001-AC4F-418D-AE19-62706E023703}">
                      <ahyp:hlinkClr val="tx"/>
                    </a:ext>
                  </a:extLst>
                </a:hlinkClick>
              </a:rPr>
              <a:t>https://safesitter.org/intro-safe-babysitting/</a:t>
            </a:r>
            <a:endParaRPr sz="1400">
              <a:latin typeface="Arial"/>
              <a:ea typeface="Arial"/>
              <a:cs typeface="Arial"/>
              <a:sym typeface="Arial"/>
            </a:endParaRPr>
          </a:p>
        </p:txBody>
      </p:sp>
      <p:pic>
        <p:nvPicPr>
          <p:cNvPr id="699" name="Google Shape;699;p71"/>
          <p:cNvPicPr preferRelativeResize="0"/>
          <p:nvPr/>
        </p:nvPicPr>
        <p:blipFill rotWithShape="1">
          <a:blip r:embed="rId7">
            <a:alphaModFix/>
          </a:blip>
          <a:srcRect b="0" l="1066" r="1066" t="0"/>
          <a:stretch/>
        </p:blipFill>
        <p:spPr>
          <a:xfrm>
            <a:off x="7885775" y="3838075"/>
            <a:ext cx="930299" cy="930301"/>
          </a:xfrm>
          <a:prstGeom prst="rect">
            <a:avLst/>
          </a:prstGeom>
          <a:noFill/>
          <a:ln>
            <a:noFill/>
          </a:ln>
        </p:spPr>
      </p:pic>
      <p:pic>
        <p:nvPicPr>
          <p:cNvPr id="700" name="Google Shape;700;p71"/>
          <p:cNvPicPr preferRelativeResize="0"/>
          <p:nvPr/>
        </p:nvPicPr>
        <p:blipFill rotWithShape="1">
          <a:blip r:embed="rId8">
            <a:alphaModFix/>
          </a:blip>
          <a:srcRect b="3104" l="0" r="0" t="3095"/>
          <a:stretch/>
        </p:blipFill>
        <p:spPr>
          <a:xfrm flipH="1">
            <a:off x="8300625" y="3324525"/>
            <a:ext cx="515451" cy="483224"/>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74EA7"/>
        </a:solidFill>
      </p:bgPr>
    </p:bg>
    <p:spTree>
      <p:nvGrpSpPr>
        <p:cNvPr id="704" name="Shape 704"/>
        <p:cNvGrpSpPr/>
        <p:nvPr/>
      </p:nvGrpSpPr>
      <p:grpSpPr>
        <a:xfrm>
          <a:off x="0" y="0"/>
          <a:ext cx="0" cy="0"/>
          <a:chOff x="0" y="0"/>
          <a:chExt cx="0" cy="0"/>
        </a:xfrm>
      </p:grpSpPr>
      <p:sp>
        <p:nvSpPr>
          <p:cNvPr id="705" name="Google Shape;705;p72"/>
          <p:cNvSpPr/>
          <p:nvPr/>
        </p:nvSpPr>
        <p:spPr>
          <a:xfrm>
            <a:off x="-3075" y="-6125"/>
            <a:ext cx="5981700" cy="5159131"/>
          </a:xfrm>
          <a:custGeom>
            <a:rect b="b" l="l" r="r" t="t"/>
            <a:pathLst>
              <a:path extrusionOk="0" h="205359" w="239268">
                <a:moveTo>
                  <a:pt x="0" y="0"/>
                </a:moveTo>
                <a:lnTo>
                  <a:pt x="0" y="205359"/>
                </a:lnTo>
                <a:lnTo>
                  <a:pt x="239268" y="205359"/>
                </a:lnTo>
                <a:lnTo>
                  <a:pt x="103632" y="0"/>
                </a:lnTo>
                <a:close/>
              </a:path>
            </a:pathLst>
          </a:custGeom>
          <a:solidFill>
            <a:srgbClr val="FFF2CC"/>
          </a:solidFill>
          <a:ln>
            <a:noFill/>
          </a:ln>
        </p:spPr>
      </p:sp>
      <p:grpSp>
        <p:nvGrpSpPr>
          <p:cNvPr id="706" name="Google Shape;706;p72"/>
          <p:cNvGrpSpPr/>
          <p:nvPr/>
        </p:nvGrpSpPr>
        <p:grpSpPr>
          <a:xfrm>
            <a:off x="7841021" y="3580451"/>
            <a:ext cx="930320" cy="2560506"/>
            <a:chOff x="-1435027" y="1362018"/>
            <a:chExt cx="944104" cy="2598443"/>
          </a:xfrm>
        </p:grpSpPr>
        <p:sp>
          <p:nvSpPr>
            <p:cNvPr id="707" name="Google Shape;707;p72"/>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72"/>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72"/>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72"/>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72"/>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72"/>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72"/>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72"/>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72"/>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72"/>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72"/>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72"/>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72"/>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72"/>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72"/>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72"/>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72"/>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72"/>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72"/>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72"/>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72"/>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72"/>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29" name="Google Shape;729;p72"/>
          <p:cNvGrpSpPr/>
          <p:nvPr/>
        </p:nvGrpSpPr>
        <p:grpSpPr>
          <a:xfrm rot="10800000">
            <a:off x="4202565" y="-6122"/>
            <a:ext cx="839145" cy="1510854"/>
            <a:chOff x="-1449485" y="3330463"/>
            <a:chExt cx="839145" cy="1510854"/>
          </a:xfrm>
        </p:grpSpPr>
        <p:sp>
          <p:nvSpPr>
            <p:cNvPr id="730" name="Google Shape;730;p72"/>
            <p:cNvSpPr/>
            <p:nvPr/>
          </p:nvSpPr>
          <p:spPr>
            <a:xfrm>
              <a:off x="-1132920" y="3598363"/>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72"/>
            <p:cNvSpPr/>
            <p:nvPr/>
          </p:nvSpPr>
          <p:spPr>
            <a:xfrm>
              <a:off x="-1132920" y="3864102"/>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72"/>
            <p:cNvSpPr/>
            <p:nvPr/>
          </p:nvSpPr>
          <p:spPr>
            <a:xfrm>
              <a:off x="-1132920" y="4129840"/>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72"/>
            <p:cNvSpPr/>
            <p:nvPr/>
          </p:nvSpPr>
          <p:spPr>
            <a:xfrm>
              <a:off x="-1132920" y="4395578"/>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72"/>
            <p:cNvSpPr/>
            <p:nvPr/>
          </p:nvSpPr>
          <p:spPr>
            <a:xfrm>
              <a:off x="-1132920" y="4661316"/>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72"/>
            <p:cNvSpPr/>
            <p:nvPr/>
          </p:nvSpPr>
          <p:spPr>
            <a:xfrm>
              <a:off x="-1449485" y="3863627"/>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72"/>
            <p:cNvSpPr/>
            <p:nvPr/>
          </p:nvSpPr>
          <p:spPr>
            <a:xfrm>
              <a:off x="-1449485" y="4129365"/>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72"/>
            <p:cNvSpPr/>
            <p:nvPr/>
          </p:nvSpPr>
          <p:spPr>
            <a:xfrm>
              <a:off x="-1449485" y="4395104"/>
              <a:ext cx="207900" cy="1800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72"/>
            <p:cNvSpPr/>
            <p:nvPr/>
          </p:nvSpPr>
          <p:spPr>
            <a:xfrm>
              <a:off x="-1449485" y="4660842"/>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72"/>
            <p:cNvSpPr/>
            <p:nvPr/>
          </p:nvSpPr>
          <p:spPr>
            <a:xfrm>
              <a:off x="-818240" y="3330463"/>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72"/>
            <p:cNvSpPr/>
            <p:nvPr/>
          </p:nvSpPr>
          <p:spPr>
            <a:xfrm>
              <a:off x="-818240" y="3596201"/>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72"/>
            <p:cNvSpPr/>
            <p:nvPr/>
          </p:nvSpPr>
          <p:spPr>
            <a:xfrm>
              <a:off x="-818240" y="3861939"/>
              <a:ext cx="207900" cy="1800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72"/>
            <p:cNvSpPr/>
            <p:nvPr/>
          </p:nvSpPr>
          <p:spPr>
            <a:xfrm>
              <a:off x="-818240" y="4127678"/>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72"/>
            <p:cNvSpPr/>
            <p:nvPr/>
          </p:nvSpPr>
          <p:spPr>
            <a:xfrm>
              <a:off x="-818240" y="4393416"/>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72"/>
            <p:cNvSpPr/>
            <p:nvPr/>
          </p:nvSpPr>
          <p:spPr>
            <a:xfrm>
              <a:off x="-818240" y="4659154"/>
              <a:ext cx="207900" cy="1800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45" name="Google Shape;745;p72"/>
          <p:cNvSpPr txBox="1"/>
          <p:nvPr>
            <p:ph idx="4294967295" type="title"/>
          </p:nvPr>
        </p:nvSpPr>
        <p:spPr>
          <a:xfrm>
            <a:off x="518850" y="2007925"/>
            <a:ext cx="3738300" cy="1345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600">
                <a:solidFill>
                  <a:srgbClr val="FF0000"/>
                </a:solidFill>
              </a:rPr>
              <a:t>Congrats!</a:t>
            </a:r>
            <a:endParaRPr sz="3600">
              <a:solidFill>
                <a:srgbClr val="FF0000"/>
              </a:solidFill>
            </a:endParaRPr>
          </a:p>
          <a:p>
            <a:pPr indent="0" lvl="0" marL="0" rtl="0" algn="l">
              <a:lnSpc>
                <a:spcPct val="90000"/>
              </a:lnSpc>
              <a:spcBef>
                <a:spcPts val="0"/>
              </a:spcBef>
              <a:spcAft>
                <a:spcPts val="0"/>
              </a:spcAft>
              <a:buNone/>
            </a:pPr>
            <a:r>
              <a:t/>
            </a:r>
            <a:endParaRPr b="0" sz="1800"/>
          </a:p>
          <a:p>
            <a:pPr indent="0" lvl="0" marL="0" rtl="0" algn="l">
              <a:lnSpc>
                <a:spcPct val="90000"/>
              </a:lnSpc>
              <a:spcBef>
                <a:spcPts val="800"/>
              </a:spcBef>
              <a:spcAft>
                <a:spcPts val="0"/>
              </a:spcAft>
              <a:buNone/>
            </a:pPr>
            <a:r>
              <a:rPr lang="en" sz="2400"/>
              <a:t>You have earned                the Cadette                Babysitter Badge!</a:t>
            </a:r>
            <a:endParaRPr sz="2400"/>
          </a:p>
          <a:p>
            <a:pPr indent="0" lvl="0" marL="0" rtl="0" algn="l">
              <a:lnSpc>
                <a:spcPct val="115000"/>
              </a:lnSpc>
              <a:spcBef>
                <a:spcPts val="0"/>
              </a:spcBef>
              <a:spcAft>
                <a:spcPts val="0"/>
              </a:spcAft>
              <a:buNone/>
            </a:pPr>
            <a:r>
              <a:t/>
            </a:r>
            <a:endParaRPr sz="1400">
              <a:latin typeface="Arial"/>
              <a:ea typeface="Arial"/>
              <a:cs typeface="Arial"/>
              <a:sym typeface="Arial"/>
            </a:endParaRPr>
          </a:p>
          <a:p>
            <a:pPr indent="0" lvl="0" marL="0" rtl="0" algn="l">
              <a:lnSpc>
                <a:spcPct val="115000"/>
              </a:lnSpc>
              <a:spcBef>
                <a:spcPts val="0"/>
              </a:spcBef>
              <a:spcAft>
                <a:spcPts val="0"/>
              </a:spcAft>
              <a:buNone/>
            </a:pPr>
            <a:r>
              <a:rPr lang="en" sz="1400">
                <a:latin typeface="Arial"/>
                <a:ea typeface="Arial"/>
                <a:cs typeface="Arial"/>
                <a:sym typeface="Arial"/>
              </a:rPr>
              <a:t>Give service by: </a:t>
            </a:r>
            <a:r>
              <a:rPr b="0" lang="en" sz="1400">
                <a:latin typeface="Arial"/>
                <a:ea typeface="Arial"/>
                <a:cs typeface="Arial"/>
                <a:sym typeface="Arial"/>
              </a:rPr>
              <a:t>​</a:t>
            </a:r>
            <a:endParaRPr b="0" sz="1400">
              <a:latin typeface="Arial"/>
              <a:ea typeface="Arial"/>
              <a:cs typeface="Arial"/>
              <a:sym typeface="Arial"/>
            </a:endParaRPr>
          </a:p>
          <a:p>
            <a:pPr indent="-317500" lvl="0" marL="457200" rtl="0" algn="l">
              <a:lnSpc>
                <a:spcPct val="115000"/>
              </a:lnSpc>
              <a:spcBef>
                <a:spcPts val="0"/>
              </a:spcBef>
              <a:spcAft>
                <a:spcPts val="0"/>
              </a:spcAft>
              <a:buSzPts val="1400"/>
              <a:buFont typeface="Arial"/>
              <a:buChar char="●"/>
            </a:pPr>
            <a:r>
              <a:rPr b="0" lang="en" sz="1400">
                <a:latin typeface="Arial"/>
                <a:ea typeface="Arial"/>
                <a:cs typeface="Arial"/>
                <a:sym typeface="Arial"/>
              </a:rPr>
              <a:t>Helping parents in watching their kids ​</a:t>
            </a:r>
            <a:endParaRPr b="0" sz="1400">
              <a:latin typeface="Arial"/>
              <a:ea typeface="Arial"/>
              <a:cs typeface="Arial"/>
              <a:sym typeface="Arial"/>
            </a:endParaRPr>
          </a:p>
          <a:p>
            <a:pPr indent="-317500" lvl="0" marL="457200" rtl="0" algn="l">
              <a:lnSpc>
                <a:spcPct val="115000"/>
              </a:lnSpc>
              <a:spcBef>
                <a:spcPts val="0"/>
              </a:spcBef>
              <a:spcAft>
                <a:spcPts val="0"/>
              </a:spcAft>
              <a:buSzPts val="1400"/>
              <a:buFont typeface="Arial"/>
              <a:buChar char="●"/>
            </a:pPr>
            <a:r>
              <a:rPr b="0" lang="en" sz="1400">
                <a:latin typeface="Arial"/>
                <a:ea typeface="Arial"/>
                <a:cs typeface="Arial"/>
                <a:sym typeface="Arial"/>
              </a:rPr>
              <a:t>Volunteer at daycare or afterschool programs ​</a:t>
            </a:r>
            <a:endParaRPr b="0" sz="1400">
              <a:latin typeface="Arial"/>
              <a:ea typeface="Arial"/>
              <a:cs typeface="Arial"/>
              <a:sym typeface="Arial"/>
            </a:endParaRPr>
          </a:p>
          <a:p>
            <a:pPr indent="-317500" lvl="0" marL="457200" rtl="0" algn="l">
              <a:lnSpc>
                <a:spcPct val="115000"/>
              </a:lnSpc>
              <a:spcBef>
                <a:spcPts val="0"/>
              </a:spcBef>
              <a:spcAft>
                <a:spcPts val="0"/>
              </a:spcAft>
              <a:buSzPts val="1400"/>
              <a:buFont typeface="Arial"/>
              <a:buChar char="●"/>
            </a:pPr>
            <a:r>
              <a:rPr b="0" lang="en" sz="1400">
                <a:latin typeface="Arial"/>
                <a:ea typeface="Arial"/>
                <a:cs typeface="Arial"/>
                <a:sym typeface="Arial"/>
              </a:rPr>
              <a:t>Create fun age-appropriate games    and activities</a:t>
            </a:r>
            <a:endParaRPr sz="1400"/>
          </a:p>
        </p:txBody>
      </p:sp>
      <p:pic>
        <p:nvPicPr>
          <p:cNvPr id="746" name="Google Shape;746;p72"/>
          <p:cNvPicPr preferRelativeResize="0"/>
          <p:nvPr/>
        </p:nvPicPr>
        <p:blipFill rotWithShape="1">
          <a:blip r:embed="rId3">
            <a:alphaModFix/>
          </a:blip>
          <a:srcRect b="0" l="21755" r="21750" t="0"/>
          <a:stretch/>
        </p:blipFill>
        <p:spPr>
          <a:xfrm>
            <a:off x="5357925" y="133325"/>
            <a:ext cx="2825502" cy="426299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