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4"/>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Hind Vadodara"/>
      <p:regular r:id="rId24"/>
      <p:bold r:id="rId25"/>
    </p:embeddedFont>
    <p:embeddedFont>
      <p:font typeface="Proxima Nova"/>
      <p:regular r:id="rId26"/>
      <p:bold r:id="rId27"/>
      <p:italic r:id="rId28"/>
      <p:boldItalic r:id="rId29"/>
    </p:embeddedFont>
    <p:embeddedFont>
      <p:font typeface="Fira Sans Extra Condensed Medium"/>
      <p:regular r:id="rId30"/>
      <p:bold r:id="rId31"/>
      <p:italic r:id="rId32"/>
      <p:boldItalic r:id="rId33"/>
    </p:embeddedFont>
    <p:embeddedFont>
      <p:font typeface="Hind Vadodara Light"/>
      <p:regular r:id="rId34"/>
      <p:bold r:id="rId35"/>
    </p:embeddedFont>
    <p:embeddedFont>
      <p:font typeface="Proxima Nova Semibold"/>
      <p:regular r:id="rId36"/>
      <p:bold r:id="rId37"/>
      <p:boldItalic r:id="rId38"/>
    </p:embeddedFont>
    <p:embeddedFont>
      <p:font typeface="Hind Vadodara Medium"/>
      <p:regular r:id="rId39"/>
      <p:bold r:id="rId40"/>
    </p:embeddedFont>
    <p:embeddedFont>
      <p:font typeface="Teko Light"/>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9AA0A6"/>
          </p15:clr>
        </p15:guide>
        <p15:guide id="2" orient="horz" pos="284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p:guide pos="2846"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indVadodaraMedium-bold.fntdata"/><Relationship Id="rId20" Type="http://schemas.openxmlformats.org/officeDocument/2006/relationships/slide" Target="slides/slide14.xml"/><Relationship Id="rId42" Type="http://schemas.openxmlformats.org/officeDocument/2006/relationships/font" Target="fonts/TekoLight-bold.fntdata"/><Relationship Id="rId41" Type="http://schemas.openxmlformats.org/officeDocument/2006/relationships/font" Target="fonts/TekoLight-regular.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HindVadodara-regular.fntdata"/><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ProximaNova-regular.fntdata"/><Relationship Id="rId25" Type="http://schemas.openxmlformats.org/officeDocument/2006/relationships/font" Target="fonts/HindVadodara-bold.fntdata"/><Relationship Id="rId28" Type="http://schemas.openxmlformats.org/officeDocument/2006/relationships/font" Target="fonts/ProximaNova-italic.fntdata"/><Relationship Id="rId27" Type="http://schemas.openxmlformats.org/officeDocument/2006/relationships/font" Target="fonts/ProximaNova-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ProximaNova-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FiraSansExtraCondensedMedium-bold.fntdata"/><Relationship Id="rId30" Type="http://schemas.openxmlformats.org/officeDocument/2006/relationships/font" Target="fonts/FiraSansExtraCondensedMedium-regular.fntdata"/><Relationship Id="rId11" Type="http://schemas.openxmlformats.org/officeDocument/2006/relationships/slide" Target="slides/slide5.xml"/><Relationship Id="rId33" Type="http://schemas.openxmlformats.org/officeDocument/2006/relationships/font" Target="fonts/FiraSansExtraCondensedMedium-boldItalic.fntdata"/><Relationship Id="rId10" Type="http://schemas.openxmlformats.org/officeDocument/2006/relationships/slide" Target="slides/slide4.xml"/><Relationship Id="rId32" Type="http://schemas.openxmlformats.org/officeDocument/2006/relationships/font" Target="fonts/FiraSansExtraCondensedMedium-italic.fntdata"/><Relationship Id="rId13" Type="http://schemas.openxmlformats.org/officeDocument/2006/relationships/slide" Target="slides/slide7.xml"/><Relationship Id="rId35" Type="http://schemas.openxmlformats.org/officeDocument/2006/relationships/font" Target="fonts/HindVadodaraLight-bold.fntdata"/><Relationship Id="rId12" Type="http://schemas.openxmlformats.org/officeDocument/2006/relationships/slide" Target="slides/slide6.xml"/><Relationship Id="rId34" Type="http://schemas.openxmlformats.org/officeDocument/2006/relationships/font" Target="fonts/HindVadodaraLight-regular.fntdata"/><Relationship Id="rId15" Type="http://schemas.openxmlformats.org/officeDocument/2006/relationships/slide" Target="slides/slide9.xml"/><Relationship Id="rId37" Type="http://schemas.openxmlformats.org/officeDocument/2006/relationships/font" Target="fonts/ProximaNovaSemibold-bold.fntdata"/><Relationship Id="rId14" Type="http://schemas.openxmlformats.org/officeDocument/2006/relationships/slide" Target="slides/slide8.xml"/><Relationship Id="rId36" Type="http://schemas.openxmlformats.org/officeDocument/2006/relationships/font" Target="fonts/ProximaNovaSemibold-regular.fntdata"/><Relationship Id="rId17" Type="http://schemas.openxmlformats.org/officeDocument/2006/relationships/slide" Target="slides/slide11.xml"/><Relationship Id="rId39" Type="http://schemas.openxmlformats.org/officeDocument/2006/relationships/font" Target="fonts/HindVadodaraMedium-regular.fntdata"/><Relationship Id="rId16" Type="http://schemas.openxmlformats.org/officeDocument/2006/relationships/slide" Target="slides/slide10.xml"/><Relationship Id="rId38" Type="http://schemas.openxmlformats.org/officeDocument/2006/relationships/font" Target="fonts/ProximaNovaSemibold-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63da1a43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63da1a43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63e8071fd6_2_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63e8071fd6_2_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63da1a4385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63da1a4385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6320de4b7d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6320de4b7d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6320de4b7d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6320de4b7d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6320de4b7d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6320de4b7d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6320de4b7d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6320de4b7d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63da1a4385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63da1a4385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6320de4b7d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6320de4b7d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63e8071fd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63e8071fd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6320de4b7d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6320de4b7d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7779bf1f8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7779bf1f8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63e8071fd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63e8071fd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63e8071fd6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63e8071fd6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7779bf1f8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7779bf1f8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6320de4b7d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6320de4b7d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6b2113071f_1_78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6b2113071f_1_78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hyperlink" Target="http://bit.ly/2Tynxth"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2481725" y="1331450"/>
            <a:ext cx="4180500" cy="17451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2"/>
              </a:buClr>
              <a:buSzPts val="5200"/>
              <a:buNone/>
              <a:defRPr sz="6000"/>
            </a:lvl1pPr>
            <a:lvl2pPr lvl="1" algn="ctr">
              <a:spcBef>
                <a:spcPts val="0"/>
              </a:spcBef>
              <a:spcAft>
                <a:spcPts val="0"/>
              </a:spcAft>
              <a:buClr>
                <a:schemeClr val="lt2"/>
              </a:buClr>
              <a:buSzPts val="5200"/>
              <a:buNone/>
              <a:defRPr sz="5200">
                <a:solidFill>
                  <a:schemeClr val="lt2"/>
                </a:solidFill>
              </a:defRPr>
            </a:lvl2pPr>
            <a:lvl3pPr lvl="2" algn="ctr">
              <a:spcBef>
                <a:spcPts val="0"/>
              </a:spcBef>
              <a:spcAft>
                <a:spcPts val="0"/>
              </a:spcAft>
              <a:buClr>
                <a:schemeClr val="lt2"/>
              </a:buClr>
              <a:buSzPts val="5200"/>
              <a:buNone/>
              <a:defRPr sz="5200">
                <a:solidFill>
                  <a:schemeClr val="lt2"/>
                </a:solidFill>
              </a:defRPr>
            </a:lvl3pPr>
            <a:lvl4pPr lvl="3" algn="ctr">
              <a:spcBef>
                <a:spcPts val="0"/>
              </a:spcBef>
              <a:spcAft>
                <a:spcPts val="0"/>
              </a:spcAft>
              <a:buClr>
                <a:schemeClr val="lt2"/>
              </a:buClr>
              <a:buSzPts val="5200"/>
              <a:buNone/>
              <a:defRPr sz="5200">
                <a:solidFill>
                  <a:schemeClr val="lt2"/>
                </a:solidFill>
              </a:defRPr>
            </a:lvl4pPr>
            <a:lvl5pPr lvl="4" algn="ctr">
              <a:spcBef>
                <a:spcPts val="0"/>
              </a:spcBef>
              <a:spcAft>
                <a:spcPts val="0"/>
              </a:spcAft>
              <a:buClr>
                <a:schemeClr val="lt2"/>
              </a:buClr>
              <a:buSzPts val="5200"/>
              <a:buNone/>
              <a:defRPr sz="5200">
                <a:solidFill>
                  <a:schemeClr val="lt2"/>
                </a:solidFill>
              </a:defRPr>
            </a:lvl5pPr>
            <a:lvl6pPr lvl="5" algn="ctr">
              <a:spcBef>
                <a:spcPts val="0"/>
              </a:spcBef>
              <a:spcAft>
                <a:spcPts val="0"/>
              </a:spcAft>
              <a:buClr>
                <a:schemeClr val="lt2"/>
              </a:buClr>
              <a:buSzPts val="5200"/>
              <a:buNone/>
              <a:defRPr sz="5200">
                <a:solidFill>
                  <a:schemeClr val="lt2"/>
                </a:solidFill>
              </a:defRPr>
            </a:lvl6pPr>
            <a:lvl7pPr lvl="6" algn="ctr">
              <a:spcBef>
                <a:spcPts val="0"/>
              </a:spcBef>
              <a:spcAft>
                <a:spcPts val="0"/>
              </a:spcAft>
              <a:buClr>
                <a:schemeClr val="lt2"/>
              </a:buClr>
              <a:buSzPts val="5200"/>
              <a:buNone/>
              <a:defRPr sz="5200">
                <a:solidFill>
                  <a:schemeClr val="lt2"/>
                </a:solidFill>
              </a:defRPr>
            </a:lvl7pPr>
            <a:lvl8pPr lvl="7" algn="ctr">
              <a:spcBef>
                <a:spcPts val="0"/>
              </a:spcBef>
              <a:spcAft>
                <a:spcPts val="0"/>
              </a:spcAft>
              <a:buClr>
                <a:schemeClr val="lt2"/>
              </a:buClr>
              <a:buSzPts val="5200"/>
              <a:buNone/>
              <a:defRPr sz="5200">
                <a:solidFill>
                  <a:schemeClr val="lt2"/>
                </a:solidFill>
              </a:defRPr>
            </a:lvl8pPr>
            <a:lvl9pPr lvl="8" algn="ctr">
              <a:spcBef>
                <a:spcPts val="0"/>
              </a:spcBef>
              <a:spcAft>
                <a:spcPts val="0"/>
              </a:spcAft>
              <a:buClr>
                <a:schemeClr val="lt2"/>
              </a:buClr>
              <a:buSzPts val="5200"/>
              <a:buNone/>
              <a:defRPr sz="5200">
                <a:solidFill>
                  <a:schemeClr val="lt2"/>
                </a:solidFill>
              </a:defRPr>
            </a:lvl9pPr>
          </a:lstStyle>
          <a:p/>
        </p:txBody>
      </p:sp>
      <p:sp>
        <p:nvSpPr>
          <p:cNvPr id="10" name="Google Shape;10;p2"/>
          <p:cNvSpPr txBox="1"/>
          <p:nvPr>
            <p:ph idx="1" type="subTitle"/>
          </p:nvPr>
        </p:nvSpPr>
        <p:spPr>
          <a:xfrm>
            <a:off x="3335000" y="3257551"/>
            <a:ext cx="2473800" cy="477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ctrTitle"/>
          </p:nvPr>
        </p:nvSpPr>
        <p:spPr>
          <a:xfrm>
            <a:off x="4007825" y="1945343"/>
            <a:ext cx="4535700" cy="8229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6000">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13" name="Google Shape;13;p3"/>
          <p:cNvSpPr txBox="1"/>
          <p:nvPr>
            <p:ph idx="1" type="subTitle"/>
          </p:nvPr>
        </p:nvSpPr>
        <p:spPr>
          <a:xfrm>
            <a:off x="5621050" y="2620363"/>
            <a:ext cx="29223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4" name="Google Shape;14;p3"/>
          <p:cNvSpPr txBox="1"/>
          <p:nvPr>
            <p:ph hasCustomPrompt="1" idx="2" type="title"/>
          </p:nvPr>
        </p:nvSpPr>
        <p:spPr>
          <a:xfrm>
            <a:off x="2595072" y="2093275"/>
            <a:ext cx="10530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2"/>
              </a:buClr>
              <a:buSzPts val="5500"/>
              <a:buNone/>
              <a:defRPr sz="7200">
                <a:solidFill>
                  <a:schemeClr val="lt1"/>
                </a:solidFill>
              </a:defRPr>
            </a:lvl1pPr>
            <a:lvl2pPr lvl="1"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4"/>
          <p:cNvSpPr txBox="1"/>
          <p:nvPr>
            <p:ph idx="1" type="body"/>
          </p:nvPr>
        </p:nvSpPr>
        <p:spPr>
          <a:xfrm>
            <a:off x="712480" y="1297750"/>
            <a:ext cx="3128100" cy="2908800"/>
          </a:xfrm>
          <a:prstGeom prst="rect">
            <a:avLst/>
          </a:prstGeom>
        </p:spPr>
        <p:txBody>
          <a:bodyPr anchorCtr="0" anchor="b" bIns="91425" lIns="91425" spcFirstLastPara="1" rIns="91425" wrap="square" tIns="91425">
            <a:noAutofit/>
          </a:bodyPr>
          <a:lstStyle>
            <a:lvl1pPr indent="-330200" lvl="0" marL="457200">
              <a:lnSpc>
                <a:spcPct val="100000"/>
              </a:lnSpc>
              <a:spcBef>
                <a:spcPts val="0"/>
              </a:spcBef>
              <a:spcAft>
                <a:spcPts val="0"/>
              </a:spcAft>
              <a:buSzPts val="1600"/>
              <a:buFont typeface="Nunito Light"/>
              <a:buChar char="●"/>
              <a:defRPr/>
            </a:lvl1pPr>
            <a:lvl2pPr indent="-330200" lvl="1" marL="914400">
              <a:spcBef>
                <a:spcPts val="1600"/>
              </a:spcBef>
              <a:spcAft>
                <a:spcPts val="0"/>
              </a:spcAft>
              <a:buSzPts val="1600"/>
              <a:buFont typeface="Nunito Light"/>
              <a:buChar char="○"/>
              <a:defRPr/>
            </a:lvl2pPr>
            <a:lvl3pPr indent="-323850" lvl="2" marL="1371600">
              <a:spcBef>
                <a:spcPts val="1600"/>
              </a:spcBef>
              <a:spcAft>
                <a:spcPts val="0"/>
              </a:spcAft>
              <a:buSzPts val="1500"/>
              <a:buFont typeface="Nunito Light"/>
              <a:buChar char="■"/>
              <a:defRPr/>
            </a:lvl3pPr>
            <a:lvl4pPr indent="-323850" lvl="3" marL="1828800">
              <a:spcBef>
                <a:spcPts val="1600"/>
              </a:spcBef>
              <a:spcAft>
                <a:spcPts val="0"/>
              </a:spcAft>
              <a:buSzPts val="1500"/>
              <a:buFont typeface="Nunito Light"/>
              <a:buChar char="●"/>
              <a:defRPr/>
            </a:lvl4pPr>
            <a:lvl5pPr indent="-304800" lvl="4" marL="2286000">
              <a:spcBef>
                <a:spcPts val="1600"/>
              </a:spcBef>
              <a:spcAft>
                <a:spcPts val="0"/>
              </a:spcAft>
              <a:buSzPts val="1200"/>
              <a:buFont typeface="Nunito Light"/>
              <a:buChar char="○"/>
              <a:defRPr/>
            </a:lvl5pPr>
            <a:lvl6pPr indent="-304800" lvl="5" marL="2743200">
              <a:spcBef>
                <a:spcPts val="1600"/>
              </a:spcBef>
              <a:spcAft>
                <a:spcPts val="0"/>
              </a:spcAft>
              <a:buSzPts val="1200"/>
              <a:buFont typeface="Nunito Light"/>
              <a:buChar char="■"/>
              <a:defRPr/>
            </a:lvl6pPr>
            <a:lvl7pPr indent="-311150" lvl="6" marL="3200400">
              <a:spcBef>
                <a:spcPts val="1600"/>
              </a:spcBef>
              <a:spcAft>
                <a:spcPts val="0"/>
              </a:spcAft>
              <a:buSzPts val="1300"/>
              <a:buFont typeface="Nunito Light"/>
              <a:buChar char="●"/>
              <a:defRPr/>
            </a:lvl7pPr>
            <a:lvl8pPr indent="-311150" lvl="7" marL="3657600">
              <a:spcBef>
                <a:spcPts val="1600"/>
              </a:spcBef>
              <a:spcAft>
                <a:spcPts val="0"/>
              </a:spcAft>
              <a:buSzPts val="1300"/>
              <a:buFont typeface="Nunito Light"/>
              <a:buChar char="○"/>
              <a:defRPr/>
            </a:lvl8pPr>
            <a:lvl9pPr indent="-304800" lvl="8" marL="4114800">
              <a:spcBef>
                <a:spcPts val="1600"/>
              </a:spcBef>
              <a:spcAft>
                <a:spcPts val="1600"/>
              </a:spcAft>
              <a:buSzPts val="1200"/>
              <a:buFont typeface="Nunito Light"/>
              <a:buChar char="■"/>
              <a:defRPr/>
            </a:lvl9pPr>
          </a:lstStyle>
          <a:p/>
        </p:txBody>
      </p:sp>
      <p:sp>
        <p:nvSpPr>
          <p:cNvPr id="17" name="Google Shape;17;p4"/>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5"/>
          <p:cNvSpPr txBox="1"/>
          <p:nvPr>
            <p:ph type="ctrTitle"/>
          </p:nvPr>
        </p:nvSpPr>
        <p:spPr>
          <a:xfrm flipH="1">
            <a:off x="5408076" y="1087185"/>
            <a:ext cx="22500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3000">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20" name="Google Shape;20;p5"/>
          <p:cNvSpPr txBox="1"/>
          <p:nvPr>
            <p:ph idx="1" type="subTitle"/>
          </p:nvPr>
        </p:nvSpPr>
        <p:spPr>
          <a:xfrm flipH="1">
            <a:off x="1483662" y="4161895"/>
            <a:ext cx="2250000" cy="613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0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1" name="Google Shape;21;p5"/>
          <p:cNvSpPr txBox="1"/>
          <p:nvPr>
            <p:ph idx="2" type="ctrTitle"/>
          </p:nvPr>
        </p:nvSpPr>
        <p:spPr>
          <a:xfrm flipH="1">
            <a:off x="1505901" y="3702014"/>
            <a:ext cx="2205600" cy="629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3000">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22" name="Google Shape;22;p5"/>
          <p:cNvSpPr txBox="1"/>
          <p:nvPr>
            <p:ph idx="3" type="subTitle"/>
          </p:nvPr>
        </p:nvSpPr>
        <p:spPr>
          <a:xfrm flipH="1">
            <a:off x="5408076" y="1497548"/>
            <a:ext cx="2250000" cy="613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0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3" name="Google Shape;23;p5"/>
          <p:cNvSpPr txBox="1"/>
          <p:nvPr>
            <p:ph idx="4"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6"/>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26" name="Shape 26"/>
        <p:cNvGrpSpPr/>
        <p:nvPr/>
      </p:nvGrpSpPr>
      <p:grpSpPr>
        <a:xfrm>
          <a:off x="0" y="0"/>
          <a:ext cx="0" cy="0"/>
          <a:chOff x="0" y="0"/>
          <a:chExt cx="0" cy="0"/>
        </a:xfrm>
      </p:grpSpPr>
      <p:sp>
        <p:nvSpPr>
          <p:cNvPr id="27" name="Google Shape;27;p7"/>
          <p:cNvSpPr txBox="1"/>
          <p:nvPr>
            <p:ph idx="1" type="subTitle"/>
          </p:nvPr>
        </p:nvSpPr>
        <p:spPr>
          <a:xfrm flipH="1">
            <a:off x="546575" y="2518225"/>
            <a:ext cx="8050800" cy="1880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434343"/>
              </a:buClr>
              <a:buSzPts val="1200"/>
              <a:buFont typeface="Raleway"/>
              <a:buAutoNum type="arabicPeriod"/>
              <a:defRPr sz="1200"/>
            </a:lvl1pPr>
            <a:lvl2pPr lvl="1" rtl="0" algn="ctr">
              <a:lnSpc>
                <a:spcPct val="100000"/>
              </a:lnSpc>
              <a:spcBef>
                <a:spcPts val="0"/>
              </a:spcBef>
              <a:spcAft>
                <a:spcPts val="0"/>
              </a:spcAft>
              <a:buClr>
                <a:srgbClr val="434343"/>
              </a:buClr>
              <a:buSzPts val="1200"/>
              <a:buFont typeface="Roboto Condensed Light"/>
              <a:buAutoNum type="alphaLcPeriod"/>
              <a:defRPr sz="1200"/>
            </a:lvl2pPr>
            <a:lvl3pPr lvl="2" rtl="0" algn="ctr">
              <a:lnSpc>
                <a:spcPct val="100000"/>
              </a:lnSpc>
              <a:spcBef>
                <a:spcPts val="0"/>
              </a:spcBef>
              <a:spcAft>
                <a:spcPts val="0"/>
              </a:spcAft>
              <a:buClr>
                <a:srgbClr val="434343"/>
              </a:buClr>
              <a:buSzPts val="1200"/>
              <a:buFont typeface="Roboto Condensed Light"/>
              <a:buAutoNum type="romanLcPeriod"/>
              <a:defRPr sz="1200"/>
            </a:lvl3pPr>
            <a:lvl4pPr lvl="3" rtl="0" algn="ctr">
              <a:lnSpc>
                <a:spcPct val="100000"/>
              </a:lnSpc>
              <a:spcBef>
                <a:spcPts val="0"/>
              </a:spcBef>
              <a:spcAft>
                <a:spcPts val="0"/>
              </a:spcAft>
              <a:buClr>
                <a:srgbClr val="434343"/>
              </a:buClr>
              <a:buSzPts val="1200"/>
              <a:buFont typeface="Roboto Condensed Light"/>
              <a:buAutoNum type="arabicPeriod"/>
              <a:defRPr sz="1200"/>
            </a:lvl4pPr>
            <a:lvl5pPr lvl="4" rtl="0" algn="ctr">
              <a:lnSpc>
                <a:spcPct val="100000"/>
              </a:lnSpc>
              <a:spcBef>
                <a:spcPts val="0"/>
              </a:spcBef>
              <a:spcAft>
                <a:spcPts val="0"/>
              </a:spcAft>
              <a:buClr>
                <a:srgbClr val="434343"/>
              </a:buClr>
              <a:buSzPts val="1200"/>
              <a:buFont typeface="Roboto Condensed Light"/>
              <a:buAutoNum type="alphaLcPeriod"/>
              <a:defRPr sz="1200"/>
            </a:lvl5pPr>
            <a:lvl6pPr lvl="5" rtl="0" algn="ctr">
              <a:lnSpc>
                <a:spcPct val="100000"/>
              </a:lnSpc>
              <a:spcBef>
                <a:spcPts val="0"/>
              </a:spcBef>
              <a:spcAft>
                <a:spcPts val="0"/>
              </a:spcAft>
              <a:buClr>
                <a:srgbClr val="434343"/>
              </a:buClr>
              <a:buSzPts val="1200"/>
              <a:buFont typeface="Roboto Condensed Light"/>
              <a:buAutoNum type="romanLcPeriod"/>
              <a:defRPr sz="1200"/>
            </a:lvl6pPr>
            <a:lvl7pPr lvl="6" rtl="0" algn="ctr">
              <a:lnSpc>
                <a:spcPct val="100000"/>
              </a:lnSpc>
              <a:spcBef>
                <a:spcPts val="0"/>
              </a:spcBef>
              <a:spcAft>
                <a:spcPts val="0"/>
              </a:spcAft>
              <a:buClr>
                <a:srgbClr val="434343"/>
              </a:buClr>
              <a:buSzPts val="1200"/>
              <a:buFont typeface="Roboto Condensed Light"/>
              <a:buAutoNum type="arabicPeriod"/>
              <a:defRPr sz="1200"/>
            </a:lvl7pPr>
            <a:lvl8pPr lvl="7" rtl="0" algn="ctr">
              <a:lnSpc>
                <a:spcPct val="100000"/>
              </a:lnSpc>
              <a:spcBef>
                <a:spcPts val="0"/>
              </a:spcBef>
              <a:spcAft>
                <a:spcPts val="0"/>
              </a:spcAft>
              <a:buClr>
                <a:srgbClr val="434343"/>
              </a:buClr>
              <a:buSzPts val="1200"/>
              <a:buFont typeface="Roboto Condensed Light"/>
              <a:buAutoNum type="alphaLcPeriod"/>
              <a:defRPr sz="1200"/>
            </a:lvl8pPr>
            <a:lvl9pPr lvl="8" rtl="0" algn="ctr">
              <a:lnSpc>
                <a:spcPct val="100000"/>
              </a:lnSpc>
              <a:spcBef>
                <a:spcPts val="0"/>
              </a:spcBef>
              <a:spcAft>
                <a:spcPts val="0"/>
              </a:spcAft>
              <a:buClr>
                <a:srgbClr val="434343"/>
              </a:buClr>
              <a:buSzPts val="1200"/>
              <a:buFont typeface="Roboto Condensed Light"/>
              <a:buAutoNum type="romanLcPeriod"/>
              <a:defRPr sz="1200"/>
            </a:lvl9pPr>
          </a:lstStyle>
          <a:p/>
        </p:txBody>
      </p:sp>
      <p:sp>
        <p:nvSpPr>
          <p:cNvPr id="28" name="Google Shape;28;p7"/>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8"/>
          <p:cNvSpPr txBox="1"/>
          <p:nvPr>
            <p:ph type="title"/>
          </p:nvPr>
        </p:nvSpPr>
        <p:spPr>
          <a:xfrm>
            <a:off x="2208600" y="1016100"/>
            <a:ext cx="4726800" cy="31113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6500">
                <a:solidFill>
                  <a:schemeClr val="accen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31" name="Shape 31"/>
        <p:cNvGrpSpPr/>
        <p:nvPr/>
      </p:nvGrpSpPr>
      <p:grpSpPr>
        <a:xfrm>
          <a:off x="0" y="0"/>
          <a:ext cx="0" cy="0"/>
          <a:chOff x="0" y="0"/>
          <a:chExt cx="0" cy="0"/>
        </a:xfrm>
      </p:grpSpPr>
      <p:sp>
        <p:nvSpPr>
          <p:cNvPr id="32" name="Google Shape;32;p9"/>
          <p:cNvSpPr txBox="1"/>
          <p:nvPr>
            <p:ph type="title"/>
          </p:nvPr>
        </p:nvSpPr>
        <p:spPr>
          <a:xfrm>
            <a:off x="625025" y="35533"/>
            <a:ext cx="4045200" cy="14823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7200">
                <a:solidFill>
                  <a:schemeClr val="accent1"/>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3" name="Google Shape;33;p9"/>
          <p:cNvSpPr txBox="1"/>
          <p:nvPr>
            <p:ph idx="1" type="subTitle"/>
          </p:nvPr>
        </p:nvSpPr>
        <p:spPr>
          <a:xfrm>
            <a:off x="625025" y="1331190"/>
            <a:ext cx="3375300" cy="1431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1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10"/>
          <p:cNvSpPr txBox="1"/>
          <p:nvPr>
            <p:ph type="ctrTitle"/>
          </p:nvPr>
        </p:nvSpPr>
        <p:spPr>
          <a:xfrm flipH="1">
            <a:off x="616848" y="1589117"/>
            <a:ext cx="3301800" cy="1325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3000">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36" name="Google Shape;36;p10"/>
          <p:cNvSpPr txBox="1"/>
          <p:nvPr>
            <p:ph idx="1" type="subTitle"/>
          </p:nvPr>
        </p:nvSpPr>
        <p:spPr>
          <a:xfrm flipH="1">
            <a:off x="616948" y="2831770"/>
            <a:ext cx="2331300" cy="87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picture">
  <p:cSld name="CUSTOM_12">
    <p:spTree>
      <p:nvGrpSpPr>
        <p:cNvPr id="37" name="Shape 37"/>
        <p:cNvGrpSpPr/>
        <p:nvPr/>
      </p:nvGrpSpPr>
      <p:grpSpPr>
        <a:xfrm>
          <a:off x="0" y="0"/>
          <a:ext cx="0" cy="0"/>
          <a:chOff x="0" y="0"/>
          <a:chExt cx="0" cy="0"/>
        </a:xfrm>
      </p:grpSpPr>
      <p:sp>
        <p:nvSpPr>
          <p:cNvPr id="38" name="Google Shape;38;p11"/>
          <p:cNvSpPr txBox="1"/>
          <p:nvPr>
            <p:ph type="title"/>
          </p:nvPr>
        </p:nvSpPr>
        <p:spPr>
          <a:xfrm>
            <a:off x="625844" y="195325"/>
            <a:ext cx="2649300" cy="18384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solidFill>
                  <a:schemeClr val="accent4"/>
                </a:solidFill>
              </a:defRPr>
            </a:lvl1pPr>
            <a:lvl2pPr lvl="1" rtl="0">
              <a:spcBef>
                <a:spcPts val="0"/>
              </a:spcBef>
              <a:spcAft>
                <a:spcPts val="0"/>
              </a:spcAft>
              <a:buNone/>
              <a:defRPr>
                <a:solidFill>
                  <a:schemeClr val="accent4"/>
                </a:solidFill>
              </a:defRPr>
            </a:lvl2pPr>
            <a:lvl3pPr lvl="2" rtl="0">
              <a:spcBef>
                <a:spcPts val="0"/>
              </a:spcBef>
              <a:spcAft>
                <a:spcPts val="0"/>
              </a:spcAft>
              <a:buNone/>
              <a:defRPr>
                <a:solidFill>
                  <a:schemeClr val="accent4"/>
                </a:solidFill>
              </a:defRPr>
            </a:lvl3pPr>
            <a:lvl4pPr lvl="3" rtl="0">
              <a:spcBef>
                <a:spcPts val="0"/>
              </a:spcBef>
              <a:spcAft>
                <a:spcPts val="0"/>
              </a:spcAft>
              <a:buNone/>
              <a:defRPr>
                <a:solidFill>
                  <a:schemeClr val="accent4"/>
                </a:solidFill>
              </a:defRPr>
            </a:lvl4pPr>
            <a:lvl5pPr lvl="4" rtl="0">
              <a:spcBef>
                <a:spcPts val="0"/>
              </a:spcBef>
              <a:spcAft>
                <a:spcPts val="0"/>
              </a:spcAft>
              <a:buNone/>
              <a:defRPr>
                <a:solidFill>
                  <a:schemeClr val="accent4"/>
                </a:solidFill>
              </a:defRPr>
            </a:lvl5pPr>
            <a:lvl6pPr lvl="5" rtl="0">
              <a:spcBef>
                <a:spcPts val="0"/>
              </a:spcBef>
              <a:spcAft>
                <a:spcPts val="0"/>
              </a:spcAft>
              <a:buNone/>
              <a:defRPr>
                <a:solidFill>
                  <a:schemeClr val="accent4"/>
                </a:solidFill>
              </a:defRPr>
            </a:lvl6pPr>
            <a:lvl7pPr lvl="6" rtl="0">
              <a:spcBef>
                <a:spcPts val="0"/>
              </a:spcBef>
              <a:spcAft>
                <a:spcPts val="0"/>
              </a:spcAft>
              <a:buNone/>
              <a:defRPr>
                <a:solidFill>
                  <a:schemeClr val="accent4"/>
                </a:solidFill>
              </a:defRPr>
            </a:lvl7pPr>
            <a:lvl8pPr lvl="7" rtl="0">
              <a:spcBef>
                <a:spcPts val="0"/>
              </a:spcBef>
              <a:spcAft>
                <a:spcPts val="0"/>
              </a:spcAft>
              <a:buNone/>
              <a:defRPr>
                <a:solidFill>
                  <a:schemeClr val="accent4"/>
                </a:solidFill>
              </a:defRPr>
            </a:lvl8pPr>
            <a:lvl9pPr lvl="8" rtl="0">
              <a:spcBef>
                <a:spcPts val="0"/>
              </a:spcBef>
              <a:spcAft>
                <a:spcPts val="0"/>
              </a:spcAft>
              <a:buNone/>
              <a:defRPr>
                <a:solidFill>
                  <a:schemeClr val="accent4"/>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9">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12"/>
          <p:cNvSpPr txBox="1"/>
          <p:nvPr>
            <p:ph type="ctrTitle"/>
          </p:nvPr>
        </p:nvSpPr>
        <p:spPr>
          <a:xfrm flipH="1">
            <a:off x="773250" y="1735721"/>
            <a:ext cx="2504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41" name="Google Shape;41;p12"/>
          <p:cNvSpPr txBox="1"/>
          <p:nvPr>
            <p:ph idx="1" type="subTitle"/>
          </p:nvPr>
        </p:nvSpPr>
        <p:spPr>
          <a:xfrm flipH="1">
            <a:off x="773250" y="2243946"/>
            <a:ext cx="2504100" cy="745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2" name="Google Shape;42;p12"/>
          <p:cNvSpPr txBox="1"/>
          <p:nvPr>
            <p:ph hasCustomPrompt="1" idx="2" type="title"/>
          </p:nvPr>
        </p:nvSpPr>
        <p:spPr>
          <a:xfrm>
            <a:off x="1760724" y="1238601"/>
            <a:ext cx="5292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3600"/>
            </a:lvl1pPr>
            <a:lvl2pPr lvl="1"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
        <p:nvSpPr>
          <p:cNvPr id="43" name="Google Shape;43;p12"/>
          <p:cNvSpPr txBox="1"/>
          <p:nvPr>
            <p:ph idx="3" type="ctrTitle"/>
          </p:nvPr>
        </p:nvSpPr>
        <p:spPr>
          <a:xfrm flipH="1">
            <a:off x="3379651" y="1735789"/>
            <a:ext cx="23847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44" name="Google Shape;44;p12"/>
          <p:cNvSpPr txBox="1"/>
          <p:nvPr>
            <p:ph idx="4" type="subTitle"/>
          </p:nvPr>
        </p:nvSpPr>
        <p:spPr>
          <a:xfrm flipH="1">
            <a:off x="3277350" y="2243949"/>
            <a:ext cx="2589300" cy="745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5" name="Google Shape;45;p12"/>
          <p:cNvSpPr txBox="1"/>
          <p:nvPr>
            <p:ph hasCustomPrompt="1" idx="5" type="title"/>
          </p:nvPr>
        </p:nvSpPr>
        <p:spPr>
          <a:xfrm>
            <a:off x="4098299" y="1238612"/>
            <a:ext cx="9474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3600"/>
            </a:lvl1pPr>
            <a:lvl2pPr lvl="1"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
        <p:nvSpPr>
          <p:cNvPr id="46" name="Google Shape;46;p12"/>
          <p:cNvSpPr txBox="1"/>
          <p:nvPr>
            <p:ph idx="6" type="ctrTitle"/>
          </p:nvPr>
        </p:nvSpPr>
        <p:spPr>
          <a:xfrm flipH="1">
            <a:off x="5792712" y="1742097"/>
            <a:ext cx="2453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1"/>
                </a:solidFill>
              </a:defRPr>
            </a:lvl1pPr>
            <a:lvl2pPr lvl="1" rtl="0">
              <a:spcBef>
                <a:spcPts val="0"/>
              </a:spcBef>
              <a:spcAft>
                <a:spcPts val="0"/>
              </a:spcAft>
              <a:buClr>
                <a:srgbClr val="434343"/>
              </a:buClr>
              <a:buSzPts val="1800"/>
              <a:buNone/>
              <a:defRPr sz="1800">
                <a:solidFill>
                  <a:srgbClr val="434343"/>
                </a:solidFill>
              </a:defRPr>
            </a:lvl2pPr>
            <a:lvl3pPr lvl="2" rtl="0">
              <a:spcBef>
                <a:spcPts val="0"/>
              </a:spcBef>
              <a:spcAft>
                <a:spcPts val="0"/>
              </a:spcAft>
              <a:buClr>
                <a:srgbClr val="434343"/>
              </a:buClr>
              <a:buSzPts val="1800"/>
              <a:buNone/>
              <a:defRPr sz="1800">
                <a:solidFill>
                  <a:srgbClr val="434343"/>
                </a:solidFill>
              </a:defRPr>
            </a:lvl3pPr>
            <a:lvl4pPr lvl="3" rtl="0">
              <a:spcBef>
                <a:spcPts val="0"/>
              </a:spcBef>
              <a:spcAft>
                <a:spcPts val="0"/>
              </a:spcAft>
              <a:buClr>
                <a:srgbClr val="434343"/>
              </a:buClr>
              <a:buSzPts val="1800"/>
              <a:buNone/>
              <a:defRPr sz="1800">
                <a:solidFill>
                  <a:srgbClr val="434343"/>
                </a:solidFill>
              </a:defRPr>
            </a:lvl4pPr>
            <a:lvl5pPr lvl="4" rtl="0">
              <a:spcBef>
                <a:spcPts val="0"/>
              </a:spcBef>
              <a:spcAft>
                <a:spcPts val="0"/>
              </a:spcAft>
              <a:buClr>
                <a:srgbClr val="434343"/>
              </a:buClr>
              <a:buSzPts val="1800"/>
              <a:buNone/>
              <a:defRPr sz="1800">
                <a:solidFill>
                  <a:srgbClr val="434343"/>
                </a:solidFill>
              </a:defRPr>
            </a:lvl5pPr>
            <a:lvl6pPr lvl="5" rtl="0">
              <a:spcBef>
                <a:spcPts val="0"/>
              </a:spcBef>
              <a:spcAft>
                <a:spcPts val="0"/>
              </a:spcAft>
              <a:buClr>
                <a:srgbClr val="434343"/>
              </a:buClr>
              <a:buSzPts val="1800"/>
              <a:buNone/>
              <a:defRPr sz="1800">
                <a:solidFill>
                  <a:srgbClr val="434343"/>
                </a:solidFill>
              </a:defRPr>
            </a:lvl6pPr>
            <a:lvl7pPr lvl="6" rtl="0">
              <a:spcBef>
                <a:spcPts val="0"/>
              </a:spcBef>
              <a:spcAft>
                <a:spcPts val="0"/>
              </a:spcAft>
              <a:buClr>
                <a:srgbClr val="434343"/>
              </a:buClr>
              <a:buSzPts val="1800"/>
              <a:buNone/>
              <a:defRPr sz="1800">
                <a:solidFill>
                  <a:srgbClr val="434343"/>
                </a:solidFill>
              </a:defRPr>
            </a:lvl7pPr>
            <a:lvl8pPr lvl="7" rtl="0">
              <a:spcBef>
                <a:spcPts val="0"/>
              </a:spcBef>
              <a:spcAft>
                <a:spcPts val="0"/>
              </a:spcAft>
              <a:buClr>
                <a:srgbClr val="434343"/>
              </a:buClr>
              <a:buSzPts val="1800"/>
              <a:buNone/>
              <a:defRPr sz="1800">
                <a:solidFill>
                  <a:srgbClr val="434343"/>
                </a:solidFill>
              </a:defRPr>
            </a:lvl8pPr>
            <a:lvl9pPr lvl="8" rtl="0">
              <a:spcBef>
                <a:spcPts val="0"/>
              </a:spcBef>
              <a:spcAft>
                <a:spcPts val="0"/>
              </a:spcAft>
              <a:buClr>
                <a:srgbClr val="434343"/>
              </a:buClr>
              <a:buSzPts val="1800"/>
              <a:buNone/>
              <a:defRPr sz="1800">
                <a:solidFill>
                  <a:srgbClr val="434343"/>
                </a:solidFill>
              </a:defRPr>
            </a:lvl9pPr>
          </a:lstStyle>
          <a:p/>
        </p:txBody>
      </p:sp>
      <p:sp>
        <p:nvSpPr>
          <p:cNvPr id="47" name="Google Shape;47;p12"/>
          <p:cNvSpPr txBox="1"/>
          <p:nvPr>
            <p:ph idx="7" type="subTitle"/>
          </p:nvPr>
        </p:nvSpPr>
        <p:spPr>
          <a:xfrm flipH="1">
            <a:off x="5724613" y="2243940"/>
            <a:ext cx="2589300" cy="745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
        <p:nvSpPr>
          <p:cNvPr id="48" name="Google Shape;48;p12"/>
          <p:cNvSpPr txBox="1"/>
          <p:nvPr>
            <p:ph hasCustomPrompt="1" idx="8" type="title"/>
          </p:nvPr>
        </p:nvSpPr>
        <p:spPr>
          <a:xfrm>
            <a:off x="6492612" y="1239070"/>
            <a:ext cx="10533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3600"/>
            </a:lvl1pPr>
            <a:lvl2pPr lvl="1"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
        <p:nvSpPr>
          <p:cNvPr id="49" name="Google Shape;49;p12"/>
          <p:cNvSpPr txBox="1"/>
          <p:nvPr>
            <p:ph idx="9" type="ctrTitle"/>
          </p:nvPr>
        </p:nvSpPr>
        <p:spPr>
          <a:xfrm flipH="1">
            <a:off x="2042356" y="3407989"/>
            <a:ext cx="2453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1"/>
                </a:solidFill>
              </a:defRPr>
            </a:lvl1pPr>
            <a:lvl2pPr lvl="1" rtl="0">
              <a:spcBef>
                <a:spcPts val="0"/>
              </a:spcBef>
              <a:spcAft>
                <a:spcPts val="0"/>
              </a:spcAft>
              <a:buClr>
                <a:srgbClr val="434343"/>
              </a:buClr>
              <a:buSzPts val="1800"/>
              <a:buNone/>
              <a:defRPr sz="1800">
                <a:solidFill>
                  <a:srgbClr val="434343"/>
                </a:solidFill>
              </a:defRPr>
            </a:lvl2pPr>
            <a:lvl3pPr lvl="2" rtl="0">
              <a:spcBef>
                <a:spcPts val="0"/>
              </a:spcBef>
              <a:spcAft>
                <a:spcPts val="0"/>
              </a:spcAft>
              <a:buClr>
                <a:srgbClr val="434343"/>
              </a:buClr>
              <a:buSzPts val="1800"/>
              <a:buNone/>
              <a:defRPr sz="1800">
                <a:solidFill>
                  <a:srgbClr val="434343"/>
                </a:solidFill>
              </a:defRPr>
            </a:lvl3pPr>
            <a:lvl4pPr lvl="3" rtl="0">
              <a:spcBef>
                <a:spcPts val="0"/>
              </a:spcBef>
              <a:spcAft>
                <a:spcPts val="0"/>
              </a:spcAft>
              <a:buClr>
                <a:srgbClr val="434343"/>
              </a:buClr>
              <a:buSzPts val="1800"/>
              <a:buNone/>
              <a:defRPr sz="1800">
                <a:solidFill>
                  <a:srgbClr val="434343"/>
                </a:solidFill>
              </a:defRPr>
            </a:lvl4pPr>
            <a:lvl5pPr lvl="4" rtl="0">
              <a:spcBef>
                <a:spcPts val="0"/>
              </a:spcBef>
              <a:spcAft>
                <a:spcPts val="0"/>
              </a:spcAft>
              <a:buClr>
                <a:srgbClr val="434343"/>
              </a:buClr>
              <a:buSzPts val="1800"/>
              <a:buNone/>
              <a:defRPr sz="1800">
                <a:solidFill>
                  <a:srgbClr val="434343"/>
                </a:solidFill>
              </a:defRPr>
            </a:lvl5pPr>
            <a:lvl6pPr lvl="5" rtl="0">
              <a:spcBef>
                <a:spcPts val="0"/>
              </a:spcBef>
              <a:spcAft>
                <a:spcPts val="0"/>
              </a:spcAft>
              <a:buClr>
                <a:srgbClr val="434343"/>
              </a:buClr>
              <a:buSzPts val="1800"/>
              <a:buNone/>
              <a:defRPr sz="1800">
                <a:solidFill>
                  <a:srgbClr val="434343"/>
                </a:solidFill>
              </a:defRPr>
            </a:lvl6pPr>
            <a:lvl7pPr lvl="6" rtl="0">
              <a:spcBef>
                <a:spcPts val="0"/>
              </a:spcBef>
              <a:spcAft>
                <a:spcPts val="0"/>
              </a:spcAft>
              <a:buClr>
                <a:srgbClr val="434343"/>
              </a:buClr>
              <a:buSzPts val="1800"/>
              <a:buNone/>
              <a:defRPr sz="1800">
                <a:solidFill>
                  <a:srgbClr val="434343"/>
                </a:solidFill>
              </a:defRPr>
            </a:lvl7pPr>
            <a:lvl8pPr lvl="7" rtl="0">
              <a:spcBef>
                <a:spcPts val="0"/>
              </a:spcBef>
              <a:spcAft>
                <a:spcPts val="0"/>
              </a:spcAft>
              <a:buClr>
                <a:srgbClr val="434343"/>
              </a:buClr>
              <a:buSzPts val="1800"/>
              <a:buNone/>
              <a:defRPr sz="1800">
                <a:solidFill>
                  <a:srgbClr val="434343"/>
                </a:solidFill>
              </a:defRPr>
            </a:lvl8pPr>
            <a:lvl9pPr lvl="8" rtl="0">
              <a:spcBef>
                <a:spcPts val="0"/>
              </a:spcBef>
              <a:spcAft>
                <a:spcPts val="0"/>
              </a:spcAft>
              <a:buClr>
                <a:srgbClr val="434343"/>
              </a:buClr>
              <a:buSzPts val="1800"/>
              <a:buNone/>
              <a:defRPr sz="1800">
                <a:solidFill>
                  <a:srgbClr val="434343"/>
                </a:solidFill>
              </a:defRPr>
            </a:lvl9pPr>
          </a:lstStyle>
          <a:p/>
        </p:txBody>
      </p:sp>
      <p:sp>
        <p:nvSpPr>
          <p:cNvPr id="50" name="Google Shape;50;p12"/>
          <p:cNvSpPr txBox="1"/>
          <p:nvPr>
            <p:ph idx="13" type="subTitle"/>
          </p:nvPr>
        </p:nvSpPr>
        <p:spPr>
          <a:xfrm flipH="1">
            <a:off x="2042356" y="3918766"/>
            <a:ext cx="24531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
        <p:nvSpPr>
          <p:cNvPr id="51" name="Google Shape;51;p12"/>
          <p:cNvSpPr txBox="1"/>
          <p:nvPr>
            <p:ph hasCustomPrompt="1" idx="14" type="title"/>
          </p:nvPr>
        </p:nvSpPr>
        <p:spPr>
          <a:xfrm>
            <a:off x="2795206" y="2903084"/>
            <a:ext cx="9474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3600"/>
            </a:lvl1pPr>
            <a:lvl2pPr lvl="1"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
        <p:nvSpPr>
          <p:cNvPr id="52" name="Google Shape;52;p12"/>
          <p:cNvSpPr txBox="1"/>
          <p:nvPr>
            <p:ph idx="15" type="ctrTitle"/>
          </p:nvPr>
        </p:nvSpPr>
        <p:spPr>
          <a:xfrm flipH="1">
            <a:off x="4571146" y="3407989"/>
            <a:ext cx="2453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1"/>
                </a:solidFill>
              </a:defRPr>
            </a:lvl1pPr>
            <a:lvl2pPr lvl="1" rtl="0">
              <a:spcBef>
                <a:spcPts val="0"/>
              </a:spcBef>
              <a:spcAft>
                <a:spcPts val="0"/>
              </a:spcAft>
              <a:buClr>
                <a:srgbClr val="434343"/>
              </a:buClr>
              <a:buSzPts val="1800"/>
              <a:buNone/>
              <a:defRPr sz="1800">
                <a:solidFill>
                  <a:srgbClr val="434343"/>
                </a:solidFill>
              </a:defRPr>
            </a:lvl2pPr>
            <a:lvl3pPr lvl="2" rtl="0">
              <a:spcBef>
                <a:spcPts val="0"/>
              </a:spcBef>
              <a:spcAft>
                <a:spcPts val="0"/>
              </a:spcAft>
              <a:buClr>
                <a:srgbClr val="434343"/>
              </a:buClr>
              <a:buSzPts val="1800"/>
              <a:buNone/>
              <a:defRPr sz="1800">
                <a:solidFill>
                  <a:srgbClr val="434343"/>
                </a:solidFill>
              </a:defRPr>
            </a:lvl3pPr>
            <a:lvl4pPr lvl="3" rtl="0">
              <a:spcBef>
                <a:spcPts val="0"/>
              </a:spcBef>
              <a:spcAft>
                <a:spcPts val="0"/>
              </a:spcAft>
              <a:buClr>
                <a:srgbClr val="434343"/>
              </a:buClr>
              <a:buSzPts val="1800"/>
              <a:buNone/>
              <a:defRPr sz="1800">
                <a:solidFill>
                  <a:srgbClr val="434343"/>
                </a:solidFill>
              </a:defRPr>
            </a:lvl4pPr>
            <a:lvl5pPr lvl="4" rtl="0">
              <a:spcBef>
                <a:spcPts val="0"/>
              </a:spcBef>
              <a:spcAft>
                <a:spcPts val="0"/>
              </a:spcAft>
              <a:buClr>
                <a:srgbClr val="434343"/>
              </a:buClr>
              <a:buSzPts val="1800"/>
              <a:buNone/>
              <a:defRPr sz="1800">
                <a:solidFill>
                  <a:srgbClr val="434343"/>
                </a:solidFill>
              </a:defRPr>
            </a:lvl5pPr>
            <a:lvl6pPr lvl="5" rtl="0">
              <a:spcBef>
                <a:spcPts val="0"/>
              </a:spcBef>
              <a:spcAft>
                <a:spcPts val="0"/>
              </a:spcAft>
              <a:buClr>
                <a:srgbClr val="434343"/>
              </a:buClr>
              <a:buSzPts val="1800"/>
              <a:buNone/>
              <a:defRPr sz="1800">
                <a:solidFill>
                  <a:srgbClr val="434343"/>
                </a:solidFill>
              </a:defRPr>
            </a:lvl6pPr>
            <a:lvl7pPr lvl="6" rtl="0">
              <a:spcBef>
                <a:spcPts val="0"/>
              </a:spcBef>
              <a:spcAft>
                <a:spcPts val="0"/>
              </a:spcAft>
              <a:buClr>
                <a:srgbClr val="434343"/>
              </a:buClr>
              <a:buSzPts val="1800"/>
              <a:buNone/>
              <a:defRPr sz="1800">
                <a:solidFill>
                  <a:srgbClr val="434343"/>
                </a:solidFill>
              </a:defRPr>
            </a:lvl7pPr>
            <a:lvl8pPr lvl="7" rtl="0">
              <a:spcBef>
                <a:spcPts val="0"/>
              </a:spcBef>
              <a:spcAft>
                <a:spcPts val="0"/>
              </a:spcAft>
              <a:buClr>
                <a:srgbClr val="434343"/>
              </a:buClr>
              <a:buSzPts val="1800"/>
              <a:buNone/>
              <a:defRPr sz="1800">
                <a:solidFill>
                  <a:srgbClr val="434343"/>
                </a:solidFill>
              </a:defRPr>
            </a:lvl8pPr>
            <a:lvl9pPr lvl="8" rtl="0">
              <a:spcBef>
                <a:spcPts val="0"/>
              </a:spcBef>
              <a:spcAft>
                <a:spcPts val="0"/>
              </a:spcAft>
              <a:buClr>
                <a:srgbClr val="434343"/>
              </a:buClr>
              <a:buSzPts val="1800"/>
              <a:buNone/>
              <a:defRPr sz="1800">
                <a:solidFill>
                  <a:srgbClr val="434343"/>
                </a:solidFill>
              </a:defRPr>
            </a:lvl9pPr>
          </a:lstStyle>
          <a:p/>
        </p:txBody>
      </p:sp>
      <p:sp>
        <p:nvSpPr>
          <p:cNvPr id="53" name="Google Shape;53;p12"/>
          <p:cNvSpPr txBox="1"/>
          <p:nvPr>
            <p:ph idx="16" type="subTitle"/>
          </p:nvPr>
        </p:nvSpPr>
        <p:spPr>
          <a:xfrm flipH="1">
            <a:off x="4605346" y="3918766"/>
            <a:ext cx="23847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
        <p:nvSpPr>
          <p:cNvPr id="54" name="Google Shape;54;p12"/>
          <p:cNvSpPr txBox="1"/>
          <p:nvPr>
            <p:ph hasCustomPrompt="1" idx="17" type="title"/>
          </p:nvPr>
        </p:nvSpPr>
        <p:spPr>
          <a:xfrm>
            <a:off x="5323996" y="2903084"/>
            <a:ext cx="9474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3600"/>
            </a:lvl1pPr>
            <a:lvl2pPr lvl="1"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12"/>
          <p:cNvSpPr txBox="1"/>
          <p:nvPr>
            <p:ph idx="18"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
    <p:bg>
      <p:bgPr>
        <a:blipFill>
          <a:blip r:embed="rId2">
            <a:alphaModFix/>
          </a:blip>
          <a:stretch>
            <a:fillRect/>
          </a:stretch>
        </a:blipFill>
      </p:bgPr>
    </p:bg>
    <p:spTree>
      <p:nvGrpSpPr>
        <p:cNvPr id="56" name="Shape 56"/>
        <p:cNvGrpSpPr/>
        <p:nvPr/>
      </p:nvGrpSpPr>
      <p:grpSpPr>
        <a:xfrm>
          <a:off x="0" y="0"/>
          <a:ext cx="0" cy="0"/>
          <a:chOff x="0" y="0"/>
          <a:chExt cx="0" cy="0"/>
        </a:xfrm>
      </p:grpSpPr>
      <p:sp>
        <p:nvSpPr>
          <p:cNvPr id="57" name="Google Shape;57;p13"/>
          <p:cNvSpPr txBox="1"/>
          <p:nvPr>
            <p:ph type="ctrTitle"/>
          </p:nvPr>
        </p:nvSpPr>
        <p:spPr>
          <a:xfrm flipH="1">
            <a:off x="6552430" y="2010857"/>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58" name="Google Shape;58;p13"/>
          <p:cNvSpPr txBox="1"/>
          <p:nvPr>
            <p:ph idx="1" type="subTitle"/>
          </p:nvPr>
        </p:nvSpPr>
        <p:spPr>
          <a:xfrm flipH="1">
            <a:off x="6472706" y="2473075"/>
            <a:ext cx="17199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59" name="Google Shape;59;p13"/>
          <p:cNvSpPr txBox="1"/>
          <p:nvPr>
            <p:ph idx="2" type="ctrTitle"/>
          </p:nvPr>
        </p:nvSpPr>
        <p:spPr>
          <a:xfrm flipH="1">
            <a:off x="3791699" y="2463578"/>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60" name="Google Shape;60;p13"/>
          <p:cNvSpPr txBox="1"/>
          <p:nvPr>
            <p:ph idx="3" type="subTitle"/>
          </p:nvPr>
        </p:nvSpPr>
        <p:spPr>
          <a:xfrm flipH="1">
            <a:off x="3791699" y="2938421"/>
            <a:ext cx="15606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1" name="Google Shape;61;p13"/>
          <p:cNvSpPr txBox="1"/>
          <p:nvPr>
            <p:ph idx="4" type="ctrTitle"/>
          </p:nvPr>
        </p:nvSpPr>
        <p:spPr>
          <a:xfrm flipH="1">
            <a:off x="1071599" y="2010857"/>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62" name="Google Shape;62;p13"/>
          <p:cNvSpPr txBox="1"/>
          <p:nvPr>
            <p:ph idx="5" type="subTitle"/>
          </p:nvPr>
        </p:nvSpPr>
        <p:spPr>
          <a:xfrm flipH="1">
            <a:off x="1071600" y="2473075"/>
            <a:ext cx="15606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3" name="Google Shape;63;p13"/>
          <p:cNvSpPr txBox="1"/>
          <p:nvPr>
            <p:ph idx="6"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
    <p:bg>
      <p:bgPr>
        <a:blipFill>
          <a:blip r:embed="rId2">
            <a:alphaModFix/>
          </a:blip>
          <a:stretch>
            <a:fillRect/>
          </a:stretch>
        </a:blipFill>
      </p:bgPr>
    </p:bg>
    <p:spTree>
      <p:nvGrpSpPr>
        <p:cNvPr id="64" name="Shape 64"/>
        <p:cNvGrpSpPr/>
        <p:nvPr/>
      </p:nvGrpSpPr>
      <p:grpSpPr>
        <a:xfrm>
          <a:off x="0" y="0"/>
          <a:ext cx="0" cy="0"/>
          <a:chOff x="0" y="0"/>
          <a:chExt cx="0" cy="0"/>
        </a:xfrm>
      </p:grpSpPr>
      <p:sp>
        <p:nvSpPr>
          <p:cNvPr id="65" name="Google Shape;65;p14"/>
          <p:cNvSpPr txBox="1"/>
          <p:nvPr>
            <p:ph type="ctrTitle"/>
          </p:nvPr>
        </p:nvSpPr>
        <p:spPr>
          <a:xfrm flipH="1">
            <a:off x="5126168" y="3534082"/>
            <a:ext cx="1869300" cy="577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66" name="Google Shape;66;p14"/>
          <p:cNvSpPr txBox="1"/>
          <p:nvPr>
            <p:ph idx="1" type="subTitle"/>
          </p:nvPr>
        </p:nvSpPr>
        <p:spPr>
          <a:xfrm flipH="1">
            <a:off x="5126168" y="2966850"/>
            <a:ext cx="1869300" cy="64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7" name="Google Shape;67;p14"/>
          <p:cNvSpPr txBox="1"/>
          <p:nvPr>
            <p:ph idx="2" type="ctrTitle"/>
          </p:nvPr>
        </p:nvSpPr>
        <p:spPr>
          <a:xfrm flipH="1">
            <a:off x="5150318" y="2085436"/>
            <a:ext cx="1821000" cy="45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68" name="Google Shape;68;p14"/>
          <p:cNvSpPr txBox="1"/>
          <p:nvPr>
            <p:ph idx="3" type="subTitle"/>
          </p:nvPr>
        </p:nvSpPr>
        <p:spPr>
          <a:xfrm flipH="1">
            <a:off x="5126168" y="1517150"/>
            <a:ext cx="1869300" cy="64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9" name="Google Shape;69;p14"/>
          <p:cNvSpPr txBox="1"/>
          <p:nvPr>
            <p:ph idx="4" type="ctrTitle"/>
          </p:nvPr>
        </p:nvSpPr>
        <p:spPr>
          <a:xfrm flipH="1">
            <a:off x="2241967" y="2088936"/>
            <a:ext cx="1793700" cy="45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70" name="Google Shape;70;p14"/>
          <p:cNvSpPr txBox="1"/>
          <p:nvPr>
            <p:ph idx="5" type="subTitle"/>
          </p:nvPr>
        </p:nvSpPr>
        <p:spPr>
          <a:xfrm flipH="1">
            <a:off x="2204167" y="1517160"/>
            <a:ext cx="1869300" cy="64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71" name="Google Shape;71;p14"/>
          <p:cNvSpPr txBox="1"/>
          <p:nvPr>
            <p:ph idx="6" type="ctrTitle"/>
          </p:nvPr>
        </p:nvSpPr>
        <p:spPr>
          <a:xfrm flipH="1">
            <a:off x="2204167" y="3534082"/>
            <a:ext cx="1869300" cy="577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72" name="Google Shape;72;p14"/>
          <p:cNvSpPr txBox="1"/>
          <p:nvPr>
            <p:ph idx="7" type="subTitle"/>
          </p:nvPr>
        </p:nvSpPr>
        <p:spPr>
          <a:xfrm flipH="1">
            <a:off x="2204167" y="2966850"/>
            <a:ext cx="1869300" cy="64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73" name="Google Shape;73;p14"/>
          <p:cNvSpPr txBox="1"/>
          <p:nvPr>
            <p:ph idx="8"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ms 2">
  <p:cSld name="TITLE_AND_TWO_COLUMNS_1">
    <p:bg>
      <p:bgPr>
        <a:blipFill>
          <a:blip r:embed="rId2">
            <a:alphaModFix/>
          </a:blip>
          <a:stretch>
            <a:fillRect/>
          </a:stretch>
        </a:blipFill>
      </p:bgPr>
    </p:bg>
    <p:spTree>
      <p:nvGrpSpPr>
        <p:cNvPr id="74" name="Shape 74"/>
        <p:cNvGrpSpPr/>
        <p:nvPr/>
      </p:nvGrpSpPr>
      <p:grpSpPr>
        <a:xfrm>
          <a:off x="0" y="0"/>
          <a:ext cx="0" cy="0"/>
          <a:chOff x="0" y="0"/>
          <a:chExt cx="0" cy="0"/>
        </a:xfrm>
      </p:grpSpPr>
      <p:sp>
        <p:nvSpPr>
          <p:cNvPr id="75" name="Google Shape;75;p15"/>
          <p:cNvSpPr txBox="1"/>
          <p:nvPr>
            <p:ph type="ctrTitle"/>
          </p:nvPr>
        </p:nvSpPr>
        <p:spPr>
          <a:xfrm flipH="1">
            <a:off x="989230" y="2431689"/>
            <a:ext cx="2012100" cy="577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2200"/>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76" name="Google Shape;76;p15"/>
          <p:cNvSpPr txBox="1"/>
          <p:nvPr>
            <p:ph idx="1" type="subTitle"/>
          </p:nvPr>
        </p:nvSpPr>
        <p:spPr>
          <a:xfrm flipH="1">
            <a:off x="715630" y="2828489"/>
            <a:ext cx="2285700" cy="87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77" name="Google Shape;77;p15"/>
          <p:cNvSpPr txBox="1"/>
          <p:nvPr>
            <p:ph idx="2" type="ctrTitle"/>
          </p:nvPr>
        </p:nvSpPr>
        <p:spPr>
          <a:xfrm flipH="1">
            <a:off x="5754257" y="3249841"/>
            <a:ext cx="1560600" cy="577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200"/>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78" name="Google Shape;78;p15"/>
          <p:cNvSpPr txBox="1"/>
          <p:nvPr>
            <p:ph idx="3" type="subTitle"/>
          </p:nvPr>
        </p:nvSpPr>
        <p:spPr>
          <a:xfrm flipH="1">
            <a:off x="5754257" y="3646373"/>
            <a:ext cx="2285700" cy="87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79" name="Google Shape;79;p15"/>
          <p:cNvSpPr txBox="1"/>
          <p:nvPr>
            <p:ph idx="4" type="ctrTitle"/>
          </p:nvPr>
        </p:nvSpPr>
        <p:spPr>
          <a:xfrm flipH="1">
            <a:off x="6095335" y="1398079"/>
            <a:ext cx="1560600" cy="577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200"/>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80" name="Google Shape;80;p15"/>
          <p:cNvSpPr txBox="1"/>
          <p:nvPr>
            <p:ph idx="5" type="subTitle"/>
          </p:nvPr>
        </p:nvSpPr>
        <p:spPr>
          <a:xfrm flipH="1">
            <a:off x="6095335" y="1794611"/>
            <a:ext cx="2285700" cy="87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81" name="Google Shape;81;p15"/>
          <p:cNvSpPr txBox="1"/>
          <p:nvPr>
            <p:ph idx="6"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3">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16"/>
          <p:cNvSpPr txBox="1"/>
          <p:nvPr>
            <p:ph type="ctrTitle"/>
          </p:nvPr>
        </p:nvSpPr>
        <p:spPr>
          <a:xfrm flipH="1">
            <a:off x="2543653" y="1245955"/>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84" name="Google Shape;84;p16"/>
          <p:cNvSpPr txBox="1"/>
          <p:nvPr>
            <p:ph idx="1" type="subTitle"/>
          </p:nvPr>
        </p:nvSpPr>
        <p:spPr>
          <a:xfrm flipH="1">
            <a:off x="2266603" y="1627785"/>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85" name="Google Shape;85;p16"/>
          <p:cNvSpPr txBox="1"/>
          <p:nvPr>
            <p:ph idx="2" type="ctrTitle"/>
          </p:nvPr>
        </p:nvSpPr>
        <p:spPr>
          <a:xfrm flipH="1">
            <a:off x="2543653" y="3575283"/>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86" name="Google Shape;86;p16"/>
          <p:cNvSpPr txBox="1"/>
          <p:nvPr>
            <p:ph idx="3" type="subTitle"/>
          </p:nvPr>
        </p:nvSpPr>
        <p:spPr>
          <a:xfrm flipH="1">
            <a:off x="2266608" y="3958300"/>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87" name="Google Shape;87;p16"/>
          <p:cNvSpPr txBox="1"/>
          <p:nvPr>
            <p:ph idx="4" type="ctrTitle"/>
          </p:nvPr>
        </p:nvSpPr>
        <p:spPr>
          <a:xfrm flipH="1">
            <a:off x="2543653" y="2410347"/>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88" name="Google Shape;88;p16"/>
          <p:cNvSpPr txBox="1"/>
          <p:nvPr>
            <p:ph idx="5" type="subTitle"/>
          </p:nvPr>
        </p:nvSpPr>
        <p:spPr>
          <a:xfrm flipH="1">
            <a:off x="2266608" y="2792175"/>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89" name="Google Shape;89;p16"/>
          <p:cNvSpPr txBox="1"/>
          <p:nvPr>
            <p:ph idx="6" type="ctrTitle"/>
          </p:nvPr>
        </p:nvSpPr>
        <p:spPr>
          <a:xfrm flipH="1">
            <a:off x="5039747" y="2410346"/>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90" name="Google Shape;90;p16"/>
          <p:cNvSpPr txBox="1"/>
          <p:nvPr>
            <p:ph idx="7" type="subTitle"/>
          </p:nvPr>
        </p:nvSpPr>
        <p:spPr>
          <a:xfrm flipH="1">
            <a:off x="4762697" y="2793356"/>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91" name="Google Shape;91;p16"/>
          <p:cNvSpPr txBox="1"/>
          <p:nvPr>
            <p:ph idx="8" type="ctrTitle"/>
          </p:nvPr>
        </p:nvSpPr>
        <p:spPr>
          <a:xfrm flipH="1">
            <a:off x="5039747" y="3575283"/>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92" name="Google Shape;92;p16"/>
          <p:cNvSpPr txBox="1"/>
          <p:nvPr>
            <p:ph idx="9" type="subTitle"/>
          </p:nvPr>
        </p:nvSpPr>
        <p:spPr>
          <a:xfrm flipH="1">
            <a:off x="4762697" y="3958293"/>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93" name="Google Shape;93;p16"/>
          <p:cNvSpPr txBox="1"/>
          <p:nvPr>
            <p:ph idx="13" type="ctrTitle"/>
          </p:nvPr>
        </p:nvSpPr>
        <p:spPr>
          <a:xfrm flipH="1">
            <a:off x="5039747" y="1245955"/>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94" name="Google Shape;94;p16"/>
          <p:cNvSpPr txBox="1"/>
          <p:nvPr>
            <p:ph idx="14" type="subTitle"/>
          </p:nvPr>
        </p:nvSpPr>
        <p:spPr>
          <a:xfrm flipH="1">
            <a:off x="4762697" y="1627785"/>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95" name="Google Shape;95;p16"/>
          <p:cNvSpPr txBox="1"/>
          <p:nvPr>
            <p:ph idx="15"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2">
  <p:cSld name="CUSTOM_6">
    <p:bg>
      <p:bgPr>
        <a:blipFill>
          <a:blip r:embed="rId2">
            <a:alphaModFix/>
          </a:blip>
          <a:stretch>
            <a:fillRect/>
          </a:stretch>
        </a:blipFill>
      </p:bgPr>
    </p:bg>
    <p:spTree>
      <p:nvGrpSpPr>
        <p:cNvPr id="96" name="Shape 96"/>
        <p:cNvGrpSpPr/>
        <p:nvPr/>
      </p:nvGrpSpPr>
      <p:grpSpPr>
        <a:xfrm>
          <a:off x="0" y="0"/>
          <a:ext cx="0" cy="0"/>
          <a:chOff x="0" y="0"/>
          <a:chExt cx="0" cy="0"/>
        </a:xfrm>
      </p:grpSpPr>
      <p:sp>
        <p:nvSpPr>
          <p:cNvPr id="97" name="Google Shape;97;p17"/>
          <p:cNvSpPr txBox="1"/>
          <p:nvPr>
            <p:ph type="ctrTitle"/>
          </p:nvPr>
        </p:nvSpPr>
        <p:spPr>
          <a:xfrm flipH="1">
            <a:off x="612075" y="1881706"/>
            <a:ext cx="4182900" cy="1123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6000">
                <a:solidFill>
                  <a:schemeClr val="accent1"/>
                </a:solidFill>
              </a:defRPr>
            </a:lvl1pPr>
            <a:lvl2pPr lvl="1" rtl="0">
              <a:spcBef>
                <a:spcPts val="0"/>
              </a:spcBef>
              <a:spcAft>
                <a:spcPts val="0"/>
              </a:spcAft>
              <a:buClr>
                <a:srgbClr val="434343"/>
              </a:buClr>
              <a:buSzPts val="1800"/>
              <a:buNone/>
              <a:defRPr sz="1800">
                <a:solidFill>
                  <a:srgbClr val="434343"/>
                </a:solidFill>
              </a:defRPr>
            </a:lvl2pPr>
            <a:lvl3pPr lvl="2" rtl="0">
              <a:spcBef>
                <a:spcPts val="0"/>
              </a:spcBef>
              <a:spcAft>
                <a:spcPts val="0"/>
              </a:spcAft>
              <a:buClr>
                <a:srgbClr val="434343"/>
              </a:buClr>
              <a:buSzPts val="1800"/>
              <a:buNone/>
              <a:defRPr sz="1800">
                <a:solidFill>
                  <a:srgbClr val="434343"/>
                </a:solidFill>
              </a:defRPr>
            </a:lvl3pPr>
            <a:lvl4pPr lvl="3" rtl="0">
              <a:spcBef>
                <a:spcPts val="0"/>
              </a:spcBef>
              <a:spcAft>
                <a:spcPts val="0"/>
              </a:spcAft>
              <a:buClr>
                <a:srgbClr val="434343"/>
              </a:buClr>
              <a:buSzPts val="1800"/>
              <a:buNone/>
              <a:defRPr sz="1800">
                <a:solidFill>
                  <a:srgbClr val="434343"/>
                </a:solidFill>
              </a:defRPr>
            </a:lvl4pPr>
            <a:lvl5pPr lvl="4" rtl="0">
              <a:spcBef>
                <a:spcPts val="0"/>
              </a:spcBef>
              <a:spcAft>
                <a:spcPts val="0"/>
              </a:spcAft>
              <a:buClr>
                <a:srgbClr val="434343"/>
              </a:buClr>
              <a:buSzPts val="1800"/>
              <a:buNone/>
              <a:defRPr sz="1800">
                <a:solidFill>
                  <a:srgbClr val="434343"/>
                </a:solidFill>
              </a:defRPr>
            </a:lvl5pPr>
            <a:lvl6pPr lvl="5" rtl="0">
              <a:spcBef>
                <a:spcPts val="0"/>
              </a:spcBef>
              <a:spcAft>
                <a:spcPts val="0"/>
              </a:spcAft>
              <a:buClr>
                <a:srgbClr val="434343"/>
              </a:buClr>
              <a:buSzPts val="1800"/>
              <a:buNone/>
              <a:defRPr sz="1800">
                <a:solidFill>
                  <a:srgbClr val="434343"/>
                </a:solidFill>
              </a:defRPr>
            </a:lvl6pPr>
            <a:lvl7pPr lvl="6" rtl="0">
              <a:spcBef>
                <a:spcPts val="0"/>
              </a:spcBef>
              <a:spcAft>
                <a:spcPts val="0"/>
              </a:spcAft>
              <a:buClr>
                <a:srgbClr val="434343"/>
              </a:buClr>
              <a:buSzPts val="1800"/>
              <a:buNone/>
              <a:defRPr sz="1800">
                <a:solidFill>
                  <a:srgbClr val="434343"/>
                </a:solidFill>
              </a:defRPr>
            </a:lvl7pPr>
            <a:lvl8pPr lvl="7" rtl="0">
              <a:spcBef>
                <a:spcPts val="0"/>
              </a:spcBef>
              <a:spcAft>
                <a:spcPts val="0"/>
              </a:spcAft>
              <a:buClr>
                <a:srgbClr val="434343"/>
              </a:buClr>
              <a:buSzPts val="1800"/>
              <a:buNone/>
              <a:defRPr sz="1800">
                <a:solidFill>
                  <a:srgbClr val="434343"/>
                </a:solidFill>
              </a:defRPr>
            </a:lvl8pPr>
            <a:lvl9pPr lvl="8" rtl="0">
              <a:spcBef>
                <a:spcPts val="0"/>
              </a:spcBef>
              <a:spcAft>
                <a:spcPts val="0"/>
              </a:spcAft>
              <a:buClr>
                <a:srgbClr val="434343"/>
              </a:buClr>
              <a:buSzPts val="1800"/>
              <a:buNone/>
              <a:defRPr sz="1800">
                <a:solidFill>
                  <a:srgbClr val="434343"/>
                </a:solidFill>
              </a:defRPr>
            </a:lvl9pPr>
          </a:lstStyle>
          <a:p/>
        </p:txBody>
      </p:sp>
      <p:sp>
        <p:nvSpPr>
          <p:cNvPr id="98" name="Google Shape;98;p17"/>
          <p:cNvSpPr txBox="1"/>
          <p:nvPr>
            <p:ph idx="1" type="subTitle"/>
          </p:nvPr>
        </p:nvSpPr>
        <p:spPr>
          <a:xfrm flipH="1">
            <a:off x="612075" y="2837144"/>
            <a:ext cx="25599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99" name="Google Shape;99;p17"/>
          <p:cNvSpPr txBox="1"/>
          <p:nvPr>
            <p:ph hasCustomPrompt="1" idx="2" type="title"/>
          </p:nvPr>
        </p:nvSpPr>
        <p:spPr>
          <a:xfrm flipH="1">
            <a:off x="4880701" y="2478400"/>
            <a:ext cx="13119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7200">
                <a:solidFill>
                  <a:schemeClr val="lt1"/>
                </a:solidFill>
              </a:defRPr>
            </a:lvl1pPr>
            <a:lvl2pPr lvl="1"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3">
  <p:cSld name="CUSTOM_6_1">
    <p:bg>
      <p:bgPr>
        <a:blipFill>
          <a:blip r:embed="rId2">
            <a:alphaModFix/>
          </a:blip>
          <a:stretch>
            <a:fillRect/>
          </a:stretch>
        </a:blipFill>
      </p:bgPr>
    </p:bg>
    <p:spTree>
      <p:nvGrpSpPr>
        <p:cNvPr id="100" name="Shape 100"/>
        <p:cNvGrpSpPr/>
        <p:nvPr/>
      </p:nvGrpSpPr>
      <p:grpSpPr>
        <a:xfrm>
          <a:off x="0" y="0"/>
          <a:ext cx="0" cy="0"/>
          <a:chOff x="0" y="0"/>
          <a:chExt cx="0" cy="0"/>
        </a:xfrm>
      </p:grpSpPr>
      <p:sp>
        <p:nvSpPr>
          <p:cNvPr id="101" name="Google Shape;101;p18"/>
          <p:cNvSpPr txBox="1"/>
          <p:nvPr>
            <p:ph type="ctrTitle"/>
          </p:nvPr>
        </p:nvSpPr>
        <p:spPr>
          <a:xfrm>
            <a:off x="619650" y="2247705"/>
            <a:ext cx="2559900" cy="757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6000">
                <a:solidFill>
                  <a:schemeClr val="accent1"/>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02" name="Google Shape;102;p18"/>
          <p:cNvSpPr txBox="1"/>
          <p:nvPr>
            <p:ph idx="1" type="subTitle"/>
          </p:nvPr>
        </p:nvSpPr>
        <p:spPr>
          <a:xfrm>
            <a:off x="619650" y="2837337"/>
            <a:ext cx="25599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03" name="Google Shape;103;p18"/>
          <p:cNvSpPr txBox="1"/>
          <p:nvPr>
            <p:ph hasCustomPrompt="1" idx="2" type="title"/>
          </p:nvPr>
        </p:nvSpPr>
        <p:spPr>
          <a:xfrm>
            <a:off x="4145650" y="2884438"/>
            <a:ext cx="22407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7200">
                <a:solidFill>
                  <a:schemeClr val="lt1"/>
                </a:solidFill>
              </a:defRPr>
            </a:lvl1pPr>
            <a:lvl2pPr lvl="1"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5">
  <p:cSld name="CUSTOM_6_1_1">
    <p:bg>
      <p:bgPr>
        <a:blipFill>
          <a:blip r:embed="rId2">
            <a:alphaModFix/>
          </a:blip>
          <a:stretch>
            <a:fillRect/>
          </a:stretch>
        </a:blipFill>
      </p:bgPr>
    </p:bg>
    <p:spTree>
      <p:nvGrpSpPr>
        <p:cNvPr id="104" name="Shape 104"/>
        <p:cNvGrpSpPr/>
        <p:nvPr/>
      </p:nvGrpSpPr>
      <p:grpSpPr>
        <a:xfrm>
          <a:off x="0" y="0"/>
          <a:ext cx="0" cy="0"/>
          <a:chOff x="0" y="0"/>
          <a:chExt cx="0" cy="0"/>
        </a:xfrm>
      </p:grpSpPr>
      <p:sp>
        <p:nvSpPr>
          <p:cNvPr id="105" name="Google Shape;105;p19"/>
          <p:cNvSpPr txBox="1"/>
          <p:nvPr>
            <p:ph type="ctrTitle"/>
          </p:nvPr>
        </p:nvSpPr>
        <p:spPr>
          <a:xfrm flipH="1">
            <a:off x="2726850" y="2897239"/>
            <a:ext cx="3690300" cy="45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6000">
                <a:solidFill>
                  <a:schemeClr val="accent1"/>
                </a:solidFill>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6" name="Google Shape;106;p19"/>
          <p:cNvSpPr txBox="1"/>
          <p:nvPr>
            <p:ph idx="1" type="subTitle"/>
          </p:nvPr>
        </p:nvSpPr>
        <p:spPr>
          <a:xfrm flipH="1">
            <a:off x="3292050" y="3488360"/>
            <a:ext cx="25599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107" name="Google Shape;107;p19"/>
          <p:cNvSpPr txBox="1"/>
          <p:nvPr>
            <p:ph hasCustomPrompt="1" idx="2" type="title"/>
          </p:nvPr>
        </p:nvSpPr>
        <p:spPr>
          <a:xfrm flipH="1">
            <a:off x="3451650" y="1351346"/>
            <a:ext cx="22407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7200">
                <a:solidFill>
                  <a:schemeClr val="lt1"/>
                </a:solidFill>
              </a:defRPr>
            </a:lvl1pPr>
            <a:lvl2pPr lvl="1"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4">
  <p:cSld name="CUSTOM_6_1_1_1">
    <p:bg>
      <p:bgPr>
        <a:blipFill>
          <a:blip r:embed="rId2">
            <a:alphaModFix/>
          </a:blip>
          <a:stretch>
            <a:fillRect/>
          </a:stretch>
        </a:blipFill>
      </p:bgPr>
    </p:bg>
    <p:spTree>
      <p:nvGrpSpPr>
        <p:cNvPr id="108" name="Shape 108"/>
        <p:cNvGrpSpPr/>
        <p:nvPr/>
      </p:nvGrpSpPr>
      <p:grpSpPr>
        <a:xfrm>
          <a:off x="0" y="0"/>
          <a:ext cx="0" cy="0"/>
          <a:chOff x="0" y="0"/>
          <a:chExt cx="0" cy="0"/>
        </a:xfrm>
      </p:grpSpPr>
      <p:sp>
        <p:nvSpPr>
          <p:cNvPr id="109" name="Google Shape;109;p20"/>
          <p:cNvSpPr txBox="1"/>
          <p:nvPr>
            <p:ph type="ctrTitle"/>
          </p:nvPr>
        </p:nvSpPr>
        <p:spPr>
          <a:xfrm flipH="1">
            <a:off x="4847211" y="2553180"/>
            <a:ext cx="3690300" cy="4533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6000">
                <a:solidFill>
                  <a:schemeClr val="accent1"/>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10" name="Google Shape;110;p20"/>
          <p:cNvSpPr txBox="1"/>
          <p:nvPr>
            <p:ph idx="1" type="subTitle"/>
          </p:nvPr>
        </p:nvSpPr>
        <p:spPr>
          <a:xfrm flipH="1">
            <a:off x="5977611" y="2837721"/>
            <a:ext cx="25599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11" name="Google Shape;111;p20"/>
          <p:cNvSpPr txBox="1"/>
          <p:nvPr>
            <p:ph hasCustomPrompt="1" idx="2" type="title"/>
          </p:nvPr>
        </p:nvSpPr>
        <p:spPr>
          <a:xfrm flipH="1">
            <a:off x="2133750" y="2079350"/>
            <a:ext cx="20001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7200">
                <a:solidFill>
                  <a:schemeClr val="lt1"/>
                </a:solidFill>
              </a:defRPr>
            </a:lvl1pPr>
            <a:lvl2pPr lvl="1"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ources">
  <p:cSld name="CUSTOM_13">
    <p:bg>
      <p:bgPr>
        <a:solidFill>
          <a:schemeClr val="lt2"/>
        </a:solidFill>
      </p:bgPr>
    </p:bg>
    <p:spTree>
      <p:nvGrpSpPr>
        <p:cNvPr id="112" name="Shape 112"/>
        <p:cNvGrpSpPr/>
        <p:nvPr/>
      </p:nvGrpSpPr>
      <p:grpSpPr>
        <a:xfrm>
          <a:off x="0" y="0"/>
          <a:ext cx="0" cy="0"/>
          <a:chOff x="0" y="0"/>
          <a:chExt cx="0" cy="0"/>
        </a:xfrm>
      </p:grpSpPr>
      <p:sp>
        <p:nvSpPr>
          <p:cNvPr id="113" name="Google Shape;113;p21"/>
          <p:cNvSpPr txBox="1"/>
          <p:nvPr>
            <p:ph idx="1" type="body"/>
          </p:nvPr>
        </p:nvSpPr>
        <p:spPr>
          <a:xfrm>
            <a:off x="2069575" y="1357150"/>
            <a:ext cx="5140200" cy="34164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Clr>
                <a:schemeClr val="accent2"/>
              </a:buClr>
              <a:buSzPts val="1600"/>
              <a:buFont typeface="Nunito Light"/>
              <a:buChar char="●"/>
              <a:defRPr sz="1400"/>
            </a:lvl1pPr>
            <a:lvl2pPr indent="-330200" lvl="1" marL="914400" rtl="0">
              <a:spcBef>
                <a:spcPts val="1600"/>
              </a:spcBef>
              <a:spcAft>
                <a:spcPts val="0"/>
              </a:spcAft>
              <a:buSzPts val="1600"/>
              <a:buFont typeface="Nunito Light"/>
              <a:buChar char="○"/>
              <a:defRPr/>
            </a:lvl2pPr>
            <a:lvl3pPr indent="-323850" lvl="2" marL="1371600" rtl="0">
              <a:spcBef>
                <a:spcPts val="1600"/>
              </a:spcBef>
              <a:spcAft>
                <a:spcPts val="0"/>
              </a:spcAft>
              <a:buSzPts val="1500"/>
              <a:buFont typeface="Nunito Light"/>
              <a:buChar char="■"/>
              <a:defRPr/>
            </a:lvl3pPr>
            <a:lvl4pPr indent="-323850" lvl="3" marL="1828800" rtl="0">
              <a:spcBef>
                <a:spcPts val="1600"/>
              </a:spcBef>
              <a:spcAft>
                <a:spcPts val="0"/>
              </a:spcAft>
              <a:buSzPts val="1500"/>
              <a:buFont typeface="Nunito Light"/>
              <a:buChar char="●"/>
              <a:defRPr/>
            </a:lvl4pPr>
            <a:lvl5pPr indent="-304800" lvl="4" marL="2286000" rtl="0">
              <a:spcBef>
                <a:spcPts val="1600"/>
              </a:spcBef>
              <a:spcAft>
                <a:spcPts val="0"/>
              </a:spcAft>
              <a:buSzPts val="1200"/>
              <a:buFont typeface="Nunito Light"/>
              <a:buChar char="○"/>
              <a:defRPr/>
            </a:lvl5pPr>
            <a:lvl6pPr indent="-304800" lvl="5" marL="2743200" rtl="0">
              <a:spcBef>
                <a:spcPts val="1600"/>
              </a:spcBef>
              <a:spcAft>
                <a:spcPts val="0"/>
              </a:spcAft>
              <a:buSzPts val="1200"/>
              <a:buFont typeface="Nunito Light"/>
              <a:buChar char="■"/>
              <a:defRPr/>
            </a:lvl6pPr>
            <a:lvl7pPr indent="-311150" lvl="6" marL="3200400" rtl="0">
              <a:spcBef>
                <a:spcPts val="1600"/>
              </a:spcBef>
              <a:spcAft>
                <a:spcPts val="0"/>
              </a:spcAft>
              <a:buSzPts val="1300"/>
              <a:buFont typeface="Nunito Light"/>
              <a:buChar char="●"/>
              <a:defRPr/>
            </a:lvl7pPr>
            <a:lvl8pPr indent="-311150" lvl="7" marL="3657600" rtl="0">
              <a:spcBef>
                <a:spcPts val="1600"/>
              </a:spcBef>
              <a:spcAft>
                <a:spcPts val="0"/>
              </a:spcAft>
              <a:buSzPts val="1300"/>
              <a:buFont typeface="Nunito Light"/>
              <a:buChar char="○"/>
              <a:defRPr/>
            </a:lvl8pPr>
            <a:lvl9pPr indent="-304800" lvl="8" marL="4114800" rtl="0">
              <a:spcBef>
                <a:spcPts val="1600"/>
              </a:spcBef>
              <a:spcAft>
                <a:spcPts val="1600"/>
              </a:spcAft>
              <a:buSzPts val="1200"/>
              <a:buFont typeface="Nunito Light"/>
              <a:buChar char="■"/>
              <a:defRPr/>
            </a:lvl9pPr>
          </a:lstStyle>
          <a:p/>
        </p:txBody>
      </p:sp>
      <p:sp>
        <p:nvSpPr>
          <p:cNvPr id="114" name="Google Shape;114;p21"/>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SECTION_TITLE_AND_DESCRIPTION_1">
    <p:bg>
      <p:bgPr>
        <a:blipFill>
          <a:blip r:embed="rId2">
            <a:alphaModFix/>
          </a:blip>
          <a:stretch>
            <a:fillRect/>
          </a:stretch>
        </a:blipFill>
      </p:bgPr>
    </p:bg>
    <p:spTree>
      <p:nvGrpSpPr>
        <p:cNvPr id="115" name="Shape 115"/>
        <p:cNvGrpSpPr/>
        <p:nvPr/>
      </p:nvGrpSpPr>
      <p:grpSpPr>
        <a:xfrm>
          <a:off x="0" y="0"/>
          <a:ext cx="0" cy="0"/>
          <a:chOff x="0" y="0"/>
          <a:chExt cx="0" cy="0"/>
        </a:xfrm>
      </p:grpSpPr>
      <p:sp>
        <p:nvSpPr>
          <p:cNvPr id="116" name="Google Shape;116;p22"/>
          <p:cNvSpPr txBox="1"/>
          <p:nvPr>
            <p:ph type="title"/>
          </p:nvPr>
        </p:nvSpPr>
        <p:spPr>
          <a:xfrm>
            <a:off x="625025" y="35533"/>
            <a:ext cx="4045200" cy="1482300"/>
          </a:xfrm>
          <a:prstGeom prst="rect">
            <a:avLst/>
          </a:prstGeom>
        </p:spPr>
        <p:txBody>
          <a:bodyPr anchorCtr="0" anchor="ctr" bIns="91425" lIns="91425" spcFirstLastPara="1" rIns="91425" wrap="square" tIns="91425">
            <a:noAutofit/>
          </a:bodyPr>
          <a:lstStyle>
            <a:lvl1pPr lvl="0" rtl="0">
              <a:spcBef>
                <a:spcPts val="0"/>
              </a:spcBef>
              <a:spcAft>
                <a:spcPts val="0"/>
              </a:spcAft>
              <a:buSzPts val="4200"/>
              <a:buNone/>
              <a:defRPr sz="7200">
                <a:solidFill>
                  <a:schemeClr val="accent1"/>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7" name="Google Shape;117;p22"/>
          <p:cNvSpPr txBox="1"/>
          <p:nvPr>
            <p:ph idx="1" type="subTitle"/>
          </p:nvPr>
        </p:nvSpPr>
        <p:spPr>
          <a:xfrm>
            <a:off x="625025" y="1331190"/>
            <a:ext cx="3375300" cy="1431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8" name="Google Shape;118;p22"/>
          <p:cNvSpPr txBox="1"/>
          <p:nvPr/>
        </p:nvSpPr>
        <p:spPr>
          <a:xfrm>
            <a:off x="621618" y="3589129"/>
            <a:ext cx="2418000" cy="93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300"/>
              </a:spcBef>
              <a:spcAft>
                <a:spcPts val="0"/>
              </a:spcAft>
              <a:buNone/>
            </a:pPr>
            <a:r>
              <a:rPr lang="en" sz="1000">
                <a:solidFill>
                  <a:schemeClr val="dk1"/>
                </a:solidFill>
                <a:latin typeface="Hind Vadodara Light"/>
                <a:ea typeface="Hind Vadodara Light"/>
                <a:cs typeface="Hind Vadodara Light"/>
                <a:sym typeface="Hind Vadodara Light"/>
              </a:rPr>
              <a:t>CREDITS: This presentation template was created by </a:t>
            </a:r>
            <a:r>
              <a:rPr lang="en" sz="1000">
                <a:solidFill>
                  <a:schemeClr val="dk1"/>
                </a:solidFill>
                <a:uFill>
                  <a:noFill/>
                </a:uFill>
                <a:latin typeface="Hind Vadodara Medium"/>
                <a:ea typeface="Hind Vadodara Medium"/>
                <a:cs typeface="Hind Vadodara Medium"/>
                <a:sym typeface="Hind Vadodara Medium"/>
                <a:hlinkClick r:id="rId3">
                  <a:extLst>
                    <a:ext uri="{A12FA001-AC4F-418D-AE19-62706E023703}">
                      <ahyp:hlinkClr val="tx"/>
                    </a:ext>
                  </a:extLst>
                </a:hlinkClick>
              </a:rPr>
              <a:t>Slidesgo</a:t>
            </a:r>
            <a:r>
              <a:rPr lang="en" sz="1000">
                <a:solidFill>
                  <a:schemeClr val="dk1"/>
                </a:solidFill>
                <a:latin typeface="Hind Vadodara Light"/>
                <a:ea typeface="Hind Vadodara Light"/>
                <a:cs typeface="Hind Vadodara Light"/>
                <a:sym typeface="Hind Vadodara Light"/>
              </a:rPr>
              <a:t>, including icons by </a:t>
            </a:r>
            <a:r>
              <a:rPr lang="en" sz="1000">
                <a:solidFill>
                  <a:schemeClr val="dk1"/>
                </a:solidFill>
                <a:uFill>
                  <a:noFill/>
                </a:uFill>
                <a:latin typeface="Hind Vadodara Medium"/>
                <a:ea typeface="Hind Vadodara Medium"/>
                <a:cs typeface="Hind Vadodara Medium"/>
                <a:sym typeface="Hind Vadodara Medium"/>
                <a:hlinkClick r:id="rId4">
                  <a:extLst>
                    <a:ext uri="{A12FA001-AC4F-418D-AE19-62706E023703}">
                      <ahyp:hlinkClr val="tx"/>
                    </a:ext>
                  </a:extLst>
                </a:hlinkClick>
              </a:rPr>
              <a:t>Flaticon</a:t>
            </a:r>
            <a:r>
              <a:rPr lang="en" sz="1000">
                <a:solidFill>
                  <a:schemeClr val="dk1"/>
                </a:solidFill>
                <a:latin typeface="Hind Vadodara Light"/>
                <a:ea typeface="Hind Vadodara Light"/>
                <a:cs typeface="Hind Vadodara Light"/>
                <a:sym typeface="Hind Vadodara Light"/>
              </a:rPr>
              <a:t>, and infographics &amp; images by </a:t>
            </a:r>
            <a:r>
              <a:rPr lang="en" sz="1000">
                <a:solidFill>
                  <a:schemeClr val="dk1"/>
                </a:solidFill>
                <a:uFill>
                  <a:noFill/>
                </a:uFill>
                <a:latin typeface="Hind Vadodara Medium"/>
                <a:ea typeface="Hind Vadodara Medium"/>
                <a:cs typeface="Hind Vadodara Medium"/>
                <a:sym typeface="Hind Vadodara Medium"/>
                <a:hlinkClick r:id="rId5">
                  <a:extLst>
                    <a:ext uri="{A12FA001-AC4F-418D-AE19-62706E023703}">
                      <ahyp:hlinkClr val="tx"/>
                    </a:ext>
                  </a:extLst>
                </a:hlinkClick>
              </a:rPr>
              <a:t>Freepik</a:t>
            </a:r>
            <a:endParaRPr>
              <a:solidFill>
                <a:schemeClr val="dk1"/>
              </a:solidFill>
              <a:latin typeface="Hind Vadodara Medium"/>
              <a:ea typeface="Hind Vadodara Medium"/>
              <a:cs typeface="Hind Vadodara Medium"/>
              <a:sym typeface="Hind Vadodara Medium"/>
            </a:endParaRPr>
          </a:p>
          <a:p>
            <a:pPr indent="0" lvl="0" marL="0" rtl="0" algn="l">
              <a:spcBef>
                <a:spcPts val="0"/>
              </a:spcBef>
              <a:spcAft>
                <a:spcPts val="0"/>
              </a:spcAft>
              <a:buNone/>
            </a:pPr>
            <a:r>
              <a:t/>
            </a:r>
            <a:endParaRPr>
              <a:solidFill>
                <a:schemeClr val="dk1"/>
              </a:solidFill>
              <a:latin typeface="Hind Vadodara Light"/>
              <a:ea typeface="Hind Vadodara Light"/>
              <a:cs typeface="Hind Vadodara Light"/>
              <a:sym typeface="Hind Vadodara Light"/>
            </a:endParaRPr>
          </a:p>
          <a:p>
            <a:pPr indent="0" lvl="0" marL="0" rtl="0" algn="l">
              <a:lnSpc>
                <a:spcPct val="115000"/>
              </a:lnSpc>
              <a:spcBef>
                <a:spcPts val="300"/>
              </a:spcBef>
              <a:spcAft>
                <a:spcPts val="0"/>
              </a:spcAft>
              <a:buNone/>
            </a:pPr>
            <a:r>
              <a:t/>
            </a:r>
            <a:endParaRPr sz="1000">
              <a:solidFill>
                <a:schemeClr val="dk1"/>
              </a:solidFill>
              <a:latin typeface="Hind Vadodara Light"/>
              <a:ea typeface="Hind Vadodara Light"/>
              <a:cs typeface="Hind Vadodara Light"/>
              <a:sym typeface="Hind Vadodara Ligh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1">
    <p:bg>
      <p:bgPr>
        <a:solidFill>
          <a:schemeClr val="lt2"/>
        </a:solidFill>
      </p:bgPr>
    </p:bg>
    <p:spTree>
      <p:nvGrpSpPr>
        <p:cNvPr id="119" name="Shape 119"/>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20" name="Shape 120"/>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24" name="Shape 12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3.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1pPr>
            <a:lvl2pPr lvl="1">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2pPr>
            <a:lvl3pPr lvl="2">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3pPr>
            <a:lvl4pPr lvl="3">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4pPr>
            <a:lvl5pPr lvl="4">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5pPr>
            <a:lvl6pPr lvl="5">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6pPr>
            <a:lvl7pPr lvl="6">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7pPr>
            <a:lvl8pPr lvl="7">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8pPr>
            <a:lvl9pPr lvl="8">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Hind Vadodara Light"/>
              <a:buChar char="●"/>
              <a:defRPr sz="1800">
                <a:solidFill>
                  <a:schemeClr val="dk1"/>
                </a:solidFill>
                <a:latin typeface="Hind Vadodara Light"/>
                <a:ea typeface="Hind Vadodara Light"/>
                <a:cs typeface="Hind Vadodara Light"/>
                <a:sym typeface="Hind Vadodara Light"/>
              </a:defRPr>
            </a:lvl1pPr>
            <a:lvl2pPr indent="-317500" lvl="1" marL="914400">
              <a:lnSpc>
                <a:spcPct val="115000"/>
              </a:lnSpc>
              <a:spcBef>
                <a:spcPts val="1600"/>
              </a:spcBef>
              <a:spcAft>
                <a:spcPts val="0"/>
              </a:spcAft>
              <a:buClr>
                <a:schemeClr val="dk1"/>
              </a:buClr>
              <a:buSzPts val="1400"/>
              <a:buFont typeface="Hind Vadodara Light"/>
              <a:buChar char="○"/>
              <a:defRPr>
                <a:solidFill>
                  <a:schemeClr val="dk1"/>
                </a:solidFill>
                <a:latin typeface="Hind Vadodara Light"/>
                <a:ea typeface="Hind Vadodara Light"/>
                <a:cs typeface="Hind Vadodara Light"/>
                <a:sym typeface="Hind Vadodara Light"/>
              </a:defRPr>
            </a:lvl2pPr>
            <a:lvl3pPr indent="-304800" lvl="2" marL="13716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3pPr>
            <a:lvl4pPr indent="-304800" lvl="3" marL="18288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4pPr>
            <a:lvl5pPr indent="-304800" lvl="4" marL="22860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5pPr>
            <a:lvl6pPr indent="-304800" lvl="5" marL="27432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6pPr>
            <a:lvl7pPr indent="-304800" lvl="6" marL="32004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7pPr>
            <a:lvl8pPr indent="-304800" lvl="7" marL="36576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8pPr>
            <a:lvl9pPr indent="-304800" lvl="8" marL="4114800">
              <a:lnSpc>
                <a:spcPct val="115000"/>
              </a:lnSpc>
              <a:spcBef>
                <a:spcPts val="1600"/>
              </a:spcBef>
              <a:spcAft>
                <a:spcPts val="160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E2A47"/>
        </a:solidFill>
      </p:bgPr>
    </p:bg>
    <p:spTree>
      <p:nvGrpSpPr>
        <p:cNvPr id="121" name="Shape 121"/>
        <p:cNvGrpSpPr/>
        <p:nvPr/>
      </p:nvGrpSpPr>
      <p:grpSpPr>
        <a:xfrm>
          <a:off x="0" y="0"/>
          <a:ext cx="0" cy="0"/>
          <a:chOff x="0" y="0"/>
          <a:chExt cx="0" cy="0"/>
        </a:xfrm>
      </p:grpSpPr>
      <p:sp>
        <p:nvSpPr>
          <p:cNvPr id="122" name="Google Shape;122;p25"/>
          <p:cNvSpPr txBox="1"/>
          <p:nvPr>
            <p:ph type="title"/>
          </p:nvPr>
        </p:nvSpPr>
        <p:spPr>
          <a:xfrm>
            <a:off x="1068100" y="933450"/>
            <a:ext cx="7047300" cy="4824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p:txBody>
      </p:sp>
      <p:sp>
        <p:nvSpPr>
          <p:cNvPr id="123" name="Google Shape;123;p25"/>
          <p:cNvSpPr txBox="1"/>
          <p:nvPr>
            <p:ph idx="1" type="body"/>
          </p:nvPr>
        </p:nvSpPr>
        <p:spPr>
          <a:xfrm>
            <a:off x="1068100" y="1695450"/>
            <a:ext cx="7047300" cy="2502000"/>
          </a:xfrm>
          <a:prstGeom prst="rect">
            <a:avLst/>
          </a:prstGeom>
          <a:noFill/>
          <a:ln>
            <a:noFill/>
          </a:ln>
        </p:spPr>
        <p:txBody>
          <a:bodyPr anchorCtr="0" anchor="t" bIns="91425" lIns="91425" spcFirstLastPara="1" rIns="91425" wrap="square" tIns="91425">
            <a:noAutofit/>
          </a:bodyPr>
          <a:lstStyle>
            <a:lvl1pPr indent="-298450" lvl="0" marL="457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indent="-298450" lvl="1" marL="914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indent="-298450" lvl="2" marL="1371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indent="-298450" lvl="3" marL="1828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indent="-298450" lvl="4" marL="22860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indent="-298450" lvl="5" marL="2743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indent="-298450" lvl="6" marL="3200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indent="-298450" lvl="7" marL="3657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indent="-298450" lvl="8" marL="4114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p:txBody>
      </p:sp>
    </p:spTree>
  </p:cSld>
  <p:clrMap accent1="accent1" accent2="accent2" accent3="accent3" accent4="accent4" accent5="accent5" accent6="accent6" bg1="lt1" bg2="dk2" tx1="dk1" tx2="lt2" folHlink="folHlink" hlink="hlink"/>
  <p:sldLayoutIdLst>
    <p:sldLayoutId id="214748367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vtkdemo.girlscouts.org/content/dam/girlscouts-vtk2019/local/aid/meetings/A19CS01/Observation-Quote-Cards.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27.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hyperlink" Target="https://forms.gle/RiPk7haRxWLvDBU29"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7.xml"/><Relationship Id="rId3" Type="http://schemas.openxmlformats.org/officeDocument/2006/relationships/hyperlink" Target="http://bit.ly/2PfT4lq" TargetMode="Externa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7"/>
          <p:cNvSpPr txBox="1"/>
          <p:nvPr>
            <p:ph type="ctrTitle"/>
          </p:nvPr>
        </p:nvSpPr>
        <p:spPr>
          <a:xfrm>
            <a:off x="1812975" y="1331450"/>
            <a:ext cx="6231300" cy="174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CSA CITIZEN SCIENTIST JOURNEY- WEEK 2</a:t>
            </a:r>
            <a:endParaRPr/>
          </a:p>
        </p:txBody>
      </p:sp>
      <p:sp>
        <p:nvSpPr>
          <p:cNvPr id="130" name="Google Shape;130;p27"/>
          <p:cNvSpPr txBox="1"/>
          <p:nvPr>
            <p:ph idx="1" type="subTitle"/>
          </p:nvPr>
        </p:nvSpPr>
        <p:spPr>
          <a:xfrm>
            <a:off x="2200800" y="3076546"/>
            <a:ext cx="4742400" cy="174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GIRL SCOUTS</a:t>
            </a:r>
            <a:r>
              <a:rPr lang="en"/>
              <a:t> OF </a:t>
            </a:r>
            <a:r>
              <a:rPr lang="en"/>
              <a:t>CENTRAL</a:t>
            </a:r>
            <a:r>
              <a:rPr lang="en"/>
              <a:t> ILLINOIS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8"/>
          <p:cNvSpPr/>
          <p:nvPr/>
        </p:nvSpPr>
        <p:spPr>
          <a:xfrm>
            <a:off x="3164700" y="1304600"/>
            <a:ext cx="6691200" cy="66912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8"/>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REVIEW</a:t>
            </a:r>
            <a:endParaRPr sz="3600"/>
          </a:p>
        </p:txBody>
      </p:sp>
      <p:sp>
        <p:nvSpPr>
          <p:cNvPr id="137" name="Google Shape;137;p28"/>
          <p:cNvSpPr txBox="1"/>
          <p:nvPr>
            <p:ph idx="1" type="subTitle"/>
          </p:nvPr>
        </p:nvSpPr>
        <p:spPr>
          <a:xfrm flipH="1">
            <a:off x="3872100" y="2280400"/>
            <a:ext cx="5276400" cy="24273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700"/>
              <a:t>Citizen science—a way for everyday people to participate in and help scientists advance research. Typically, this collaboration involves volunteers who aren’t professional scientists. Citizen scientists follow guidelines (or “protocols”) to collect data, share observations, or analyze data for scientists and others to answer questions about the world. </a:t>
            </a:r>
            <a:endParaRPr sz="1700">
              <a:solidFill>
                <a:srgbClr val="222222"/>
              </a:solidFill>
              <a:highlight>
                <a:srgbClr val="FFFFFF"/>
              </a:highlight>
              <a:latin typeface="Hind Vadodara"/>
              <a:ea typeface="Hind Vadodara"/>
              <a:cs typeface="Hind Vadodara"/>
              <a:sym typeface="Hind Vadodara"/>
            </a:endParaRPr>
          </a:p>
          <a:p>
            <a:pPr indent="-342900" lvl="0" marL="457200" rtl="0" algn="l">
              <a:spcBef>
                <a:spcPts val="1600"/>
              </a:spcBef>
              <a:spcAft>
                <a:spcPts val="0"/>
              </a:spcAft>
              <a:buClr>
                <a:schemeClr val="accent1"/>
              </a:buClr>
              <a:buSzPts val="1800"/>
              <a:buChar char="●"/>
            </a:pPr>
            <a:r>
              <a:t/>
            </a:r>
            <a:endParaRPr sz="1800"/>
          </a:p>
        </p:txBody>
      </p:sp>
      <p:grpSp>
        <p:nvGrpSpPr>
          <p:cNvPr id="138" name="Google Shape;138;p28"/>
          <p:cNvGrpSpPr/>
          <p:nvPr/>
        </p:nvGrpSpPr>
        <p:grpSpPr>
          <a:xfrm>
            <a:off x="1068436" y="1677128"/>
            <a:ext cx="2427289" cy="2921150"/>
            <a:chOff x="-1056625" y="2573725"/>
            <a:chExt cx="917100" cy="1187025"/>
          </a:xfrm>
        </p:grpSpPr>
        <p:sp>
          <p:nvSpPr>
            <p:cNvPr id="139" name="Google Shape;139;p28"/>
            <p:cNvSpPr/>
            <p:nvPr/>
          </p:nvSpPr>
          <p:spPr>
            <a:xfrm>
              <a:off x="-368950" y="3484925"/>
              <a:ext cx="179450" cy="231375"/>
            </a:xfrm>
            <a:custGeom>
              <a:rect b="b" l="l" r="r" t="t"/>
              <a:pathLst>
                <a:path extrusionOk="0" h="9255" w="7178">
                  <a:moveTo>
                    <a:pt x="7178" y="1"/>
                  </a:moveTo>
                  <a:cubicBezTo>
                    <a:pt x="4960" y="1567"/>
                    <a:pt x="2544" y="2842"/>
                    <a:pt x="0" y="3799"/>
                  </a:cubicBezTo>
                  <a:lnTo>
                    <a:pt x="0" y="9254"/>
                  </a:lnTo>
                  <a:lnTo>
                    <a:pt x="7178" y="9254"/>
                  </a:lnTo>
                  <a:lnTo>
                    <a:pt x="7178" y="1"/>
                  </a:lnTo>
                  <a:close/>
                </a:path>
              </a:pathLst>
            </a:custGeom>
            <a:solidFill>
              <a:srgbClr val="88AF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8"/>
            <p:cNvSpPr/>
            <p:nvPr/>
          </p:nvSpPr>
          <p:spPr>
            <a:xfrm>
              <a:off x="-368950" y="3431250"/>
              <a:ext cx="179450" cy="148650"/>
            </a:xfrm>
            <a:custGeom>
              <a:rect b="b" l="l" r="r" t="t"/>
              <a:pathLst>
                <a:path extrusionOk="0" h="5946" w="7178">
                  <a:moveTo>
                    <a:pt x="0" y="1"/>
                  </a:moveTo>
                  <a:lnTo>
                    <a:pt x="0" y="5946"/>
                  </a:lnTo>
                  <a:cubicBezTo>
                    <a:pt x="2544" y="4989"/>
                    <a:pt x="4960" y="3714"/>
                    <a:pt x="7178" y="2148"/>
                  </a:cubicBezTo>
                  <a:lnTo>
                    <a:pt x="7178" y="1"/>
                  </a:lnTo>
                  <a:close/>
                </a:path>
              </a:pathLst>
            </a:custGeom>
            <a:solidFill>
              <a:srgbClr val="D0D7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8"/>
            <p:cNvSpPr/>
            <p:nvPr/>
          </p:nvSpPr>
          <p:spPr>
            <a:xfrm>
              <a:off x="-522725" y="3579875"/>
              <a:ext cx="153975" cy="134125"/>
            </a:xfrm>
            <a:custGeom>
              <a:rect b="b" l="l" r="r" t="t"/>
              <a:pathLst>
                <a:path extrusionOk="0" h="5365" w="6159">
                  <a:moveTo>
                    <a:pt x="6158" y="1"/>
                  </a:moveTo>
                  <a:cubicBezTo>
                    <a:pt x="5754" y="149"/>
                    <a:pt x="5351" y="298"/>
                    <a:pt x="4947" y="433"/>
                  </a:cubicBezTo>
                  <a:cubicBezTo>
                    <a:pt x="4068" y="2998"/>
                    <a:pt x="2559" y="5364"/>
                    <a:pt x="1" y="5364"/>
                  </a:cubicBezTo>
                  <a:lnTo>
                    <a:pt x="6158" y="5364"/>
                  </a:lnTo>
                  <a:lnTo>
                    <a:pt x="6158" y="1"/>
                  </a:lnTo>
                  <a:close/>
                </a:path>
              </a:pathLst>
            </a:custGeom>
            <a:solidFill>
              <a:srgbClr val="88AF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8"/>
            <p:cNvSpPr/>
            <p:nvPr/>
          </p:nvSpPr>
          <p:spPr>
            <a:xfrm>
              <a:off x="-399075" y="3431250"/>
              <a:ext cx="30150" cy="159450"/>
            </a:xfrm>
            <a:custGeom>
              <a:rect b="b" l="l" r="r" t="t"/>
              <a:pathLst>
                <a:path extrusionOk="0" h="6378" w="1206">
                  <a:moveTo>
                    <a:pt x="1205" y="1"/>
                  </a:moveTo>
                  <a:cubicBezTo>
                    <a:pt x="1205" y="1"/>
                    <a:pt x="1042" y="3331"/>
                    <a:pt x="1" y="6378"/>
                  </a:cubicBezTo>
                  <a:cubicBezTo>
                    <a:pt x="405" y="6243"/>
                    <a:pt x="808" y="6094"/>
                    <a:pt x="1205" y="5946"/>
                  </a:cubicBezTo>
                  <a:lnTo>
                    <a:pt x="1205" y="1"/>
                  </a:lnTo>
                  <a:close/>
                </a:path>
              </a:pathLst>
            </a:custGeom>
            <a:solidFill>
              <a:srgbClr val="D0D7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8"/>
            <p:cNvSpPr/>
            <p:nvPr/>
          </p:nvSpPr>
          <p:spPr>
            <a:xfrm>
              <a:off x="-785950" y="3335425"/>
              <a:ext cx="232250" cy="103825"/>
            </a:xfrm>
            <a:custGeom>
              <a:rect b="b" l="l" r="r" t="t"/>
              <a:pathLst>
                <a:path extrusionOk="0" h="4153" w="9290">
                  <a:moveTo>
                    <a:pt x="4153" y="0"/>
                  </a:moveTo>
                  <a:cubicBezTo>
                    <a:pt x="1857" y="0"/>
                    <a:pt x="1" y="1857"/>
                    <a:pt x="1" y="4153"/>
                  </a:cubicBezTo>
                  <a:lnTo>
                    <a:pt x="9290" y="4153"/>
                  </a:lnTo>
                  <a:cubicBezTo>
                    <a:pt x="9290" y="1857"/>
                    <a:pt x="7426" y="0"/>
                    <a:pt x="5138" y="0"/>
                  </a:cubicBezTo>
                  <a:close/>
                </a:path>
              </a:pathLst>
            </a:custGeom>
            <a:solidFill>
              <a:srgbClr val="D49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8"/>
            <p:cNvSpPr/>
            <p:nvPr/>
          </p:nvSpPr>
          <p:spPr>
            <a:xfrm>
              <a:off x="-609150" y="2887950"/>
              <a:ext cx="152700" cy="107925"/>
            </a:xfrm>
            <a:custGeom>
              <a:rect b="b" l="l" r="r" t="t"/>
              <a:pathLst>
                <a:path extrusionOk="0" h="4317" w="6108">
                  <a:moveTo>
                    <a:pt x="222" y="0"/>
                  </a:moveTo>
                  <a:cubicBezTo>
                    <a:pt x="148" y="0"/>
                    <a:pt x="74" y="0"/>
                    <a:pt x="0" y="1"/>
                  </a:cubicBezTo>
                  <a:lnTo>
                    <a:pt x="220" y="3168"/>
                  </a:lnTo>
                  <a:cubicBezTo>
                    <a:pt x="2714" y="3168"/>
                    <a:pt x="4627" y="3615"/>
                    <a:pt x="6108" y="4316"/>
                  </a:cubicBezTo>
                  <a:cubicBezTo>
                    <a:pt x="5980" y="2927"/>
                    <a:pt x="5591" y="1588"/>
                    <a:pt x="4833" y="412"/>
                  </a:cubicBezTo>
                  <a:cubicBezTo>
                    <a:pt x="3311" y="142"/>
                    <a:pt x="1770" y="0"/>
                    <a:pt x="222" y="0"/>
                  </a:cubicBezTo>
                  <a:close/>
                </a:path>
              </a:pathLst>
            </a:custGeom>
            <a:solidFill>
              <a:srgbClr val="D0D7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8"/>
            <p:cNvSpPr/>
            <p:nvPr/>
          </p:nvSpPr>
          <p:spPr>
            <a:xfrm>
              <a:off x="-488350" y="2898250"/>
              <a:ext cx="302925" cy="505400"/>
            </a:xfrm>
            <a:custGeom>
              <a:rect b="b" l="l" r="r" t="t"/>
              <a:pathLst>
                <a:path extrusionOk="0" h="20216" w="12117">
                  <a:moveTo>
                    <a:pt x="1" y="0"/>
                  </a:moveTo>
                  <a:lnTo>
                    <a:pt x="1" y="0"/>
                  </a:lnTo>
                  <a:cubicBezTo>
                    <a:pt x="752" y="1176"/>
                    <a:pt x="1141" y="2515"/>
                    <a:pt x="1276" y="3904"/>
                  </a:cubicBezTo>
                  <a:cubicBezTo>
                    <a:pt x="5478" y="5909"/>
                    <a:pt x="6158" y="10083"/>
                    <a:pt x="6562" y="12499"/>
                  </a:cubicBezTo>
                  <a:cubicBezTo>
                    <a:pt x="7136" y="15957"/>
                    <a:pt x="6633" y="20215"/>
                    <a:pt x="6633" y="20215"/>
                  </a:cubicBezTo>
                  <a:lnTo>
                    <a:pt x="12117" y="20208"/>
                  </a:lnTo>
                  <a:cubicBezTo>
                    <a:pt x="12117" y="20208"/>
                    <a:pt x="11897" y="15305"/>
                    <a:pt x="11323" y="11316"/>
                  </a:cubicBezTo>
                  <a:cubicBezTo>
                    <a:pt x="10849" y="8063"/>
                    <a:pt x="9035" y="1679"/>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8"/>
            <p:cNvSpPr/>
            <p:nvPr/>
          </p:nvSpPr>
          <p:spPr>
            <a:xfrm>
              <a:off x="-792500" y="2732425"/>
              <a:ext cx="205875" cy="441650"/>
            </a:xfrm>
            <a:custGeom>
              <a:rect b="b" l="l" r="r" t="t"/>
              <a:pathLst>
                <a:path extrusionOk="0" h="17666" w="8235">
                  <a:moveTo>
                    <a:pt x="114" y="1"/>
                  </a:moveTo>
                  <a:cubicBezTo>
                    <a:pt x="50" y="1"/>
                    <a:pt x="1" y="51"/>
                    <a:pt x="1" y="114"/>
                  </a:cubicBezTo>
                  <a:lnTo>
                    <a:pt x="1" y="17552"/>
                  </a:lnTo>
                  <a:cubicBezTo>
                    <a:pt x="1" y="17616"/>
                    <a:pt x="50" y="17665"/>
                    <a:pt x="114" y="17665"/>
                  </a:cubicBezTo>
                  <a:lnTo>
                    <a:pt x="8121" y="17665"/>
                  </a:lnTo>
                  <a:cubicBezTo>
                    <a:pt x="8184" y="17665"/>
                    <a:pt x="8234" y="17616"/>
                    <a:pt x="8234" y="17552"/>
                  </a:cubicBezTo>
                  <a:lnTo>
                    <a:pt x="8234" y="114"/>
                  </a:lnTo>
                  <a:cubicBezTo>
                    <a:pt x="8234" y="51"/>
                    <a:pt x="8184" y="1"/>
                    <a:pt x="8121" y="1"/>
                  </a:cubicBezTo>
                  <a:close/>
                </a:path>
              </a:pathLst>
            </a:custGeom>
            <a:solidFill>
              <a:srgbClr val="88AF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8"/>
            <p:cNvSpPr/>
            <p:nvPr/>
          </p:nvSpPr>
          <p:spPr>
            <a:xfrm>
              <a:off x="-792500" y="2820125"/>
              <a:ext cx="205875" cy="353950"/>
            </a:xfrm>
            <a:custGeom>
              <a:rect b="b" l="l" r="r" t="t"/>
              <a:pathLst>
                <a:path extrusionOk="0" h="14158" w="8235">
                  <a:moveTo>
                    <a:pt x="8234" y="0"/>
                  </a:moveTo>
                  <a:cubicBezTo>
                    <a:pt x="6626" y="4330"/>
                    <a:pt x="3976" y="8383"/>
                    <a:pt x="164" y="10756"/>
                  </a:cubicBezTo>
                  <a:cubicBezTo>
                    <a:pt x="64" y="10820"/>
                    <a:pt x="1" y="10926"/>
                    <a:pt x="1" y="11040"/>
                  </a:cubicBezTo>
                  <a:lnTo>
                    <a:pt x="1" y="13817"/>
                  </a:lnTo>
                  <a:cubicBezTo>
                    <a:pt x="1" y="14001"/>
                    <a:pt x="156" y="14157"/>
                    <a:pt x="341" y="14157"/>
                  </a:cubicBezTo>
                  <a:lnTo>
                    <a:pt x="7901" y="14157"/>
                  </a:lnTo>
                  <a:cubicBezTo>
                    <a:pt x="8085" y="14157"/>
                    <a:pt x="8234" y="14001"/>
                    <a:pt x="8234" y="13817"/>
                  </a:cubicBezTo>
                  <a:lnTo>
                    <a:pt x="8234" y="0"/>
                  </a:lnTo>
                  <a:close/>
                </a:path>
              </a:pathLst>
            </a:custGeom>
            <a:solidFill>
              <a:srgbClr val="D1D8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8"/>
            <p:cNvSpPr/>
            <p:nvPr/>
          </p:nvSpPr>
          <p:spPr>
            <a:xfrm>
              <a:off x="-747150" y="3174050"/>
              <a:ext cx="115350" cy="32075"/>
            </a:xfrm>
            <a:custGeom>
              <a:rect b="b" l="l" r="r" t="t"/>
              <a:pathLst>
                <a:path extrusionOk="0" h="1283" w="4614">
                  <a:moveTo>
                    <a:pt x="0" y="0"/>
                  </a:moveTo>
                  <a:lnTo>
                    <a:pt x="0" y="1127"/>
                  </a:lnTo>
                  <a:cubicBezTo>
                    <a:pt x="0" y="1212"/>
                    <a:pt x="71" y="1283"/>
                    <a:pt x="156" y="1283"/>
                  </a:cubicBezTo>
                  <a:lnTo>
                    <a:pt x="4457" y="1283"/>
                  </a:lnTo>
                  <a:cubicBezTo>
                    <a:pt x="4542" y="1283"/>
                    <a:pt x="4613" y="1212"/>
                    <a:pt x="4613" y="1127"/>
                  </a:cubicBezTo>
                  <a:lnTo>
                    <a:pt x="4606" y="0"/>
                  </a:lnTo>
                  <a:close/>
                </a:path>
              </a:pathLst>
            </a:custGeom>
            <a:solidFill>
              <a:srgbClr val="D89F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8"/>
            <p:cNvSpPr/>
            <p:nvPr/>
          </p:nvSpPr>
          <p:spPr>
            <a:xfrm>
              <a:off x="-726775" y="3206100"/>
              <a:ext cx="74600" cy="15450"/>
            </a:xfrm>
            <a:custGeom>
              <a:rect b="b" l="l" r="r" t="t"/>
              <a:pathLst>
                <a:path extrusionOk="0" h="618" w="2984">
                  <a:moveTo>
                    <a:pt x="0" y="1"/>
                  </a:moveTo>
                  <a:cubicBezTo>
                    <a:pt x="0" y="341"/>
                    <a:pt x="270" y="617"/>
                    <a:pt x="610" y="617"/>
                  </a:cubicBezTo>
                  <a:lnTo>
                    <a:pt x="2367" y="617"/>
                  </a:lnTo>
                  <a:cubicBezTo>
                    <a:pt x="2707" y="617"/>
                    <a:pt x="2983" y="341"/>
                    <a:pt x="2983" y="1"/>
                  </a:cubicBezTo>
                  <a:close/>
                </a:path>
              </a:pathLst>
            </a:custGeom>
            <a:solidFill>
              <a:srgbClr val="C3C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8"/>
            <p:cNvSpPr/>
            <p:nvPr/>
          </p:nvSpPr>
          <p:spPr>
            <a:xfrm>
              <a:off x="-654150" y="2853950"/>
              <a:ext cx="175575" cy="168825"/>
            </a:xfrm>
            <a:custGeom>
              <a:rect b="b" l="l" r="r" t="t"/>
              <a:pathLst>
                <a:path extrusionOk="0" h="6753" w="7023">
                  <a:moveTo>
                    <a:pt x="3655" y="1"/>
                  </a:moveTo>
                  <a:cubicBezTo>
                    <a:pt x="3651" y="1"/>
                    <a:pt x="3647" y="1"/>
                    <a:pt x="3642" y="1"/>
                  </a:cubicBezTo>
                  <a:cubicBezTo>
                    <a:pt x="2275" y="1"/>
                    <a:pt x="1042" y="823"/>
                    <a:pt x="525" y="2084"/>
                  </a:cubicBezTo>
                  <a:cubicBezTo>
                    <a:pt x="0" y="3345"/>
                    <a:pt x="291" y="4798"/>
                    <a:pt x="1255" y="5761"/>
                  </a:cubicBezTo>
                  <a:cubicBezTo>
                    <a:pt x="1899" y="6411"/>
                    <a:pt x="2767" y="6753"/>
                    <a:pt x="3648" y="6753"/>
                  </a:cubicBezTo>
                  <a:cubicBezTo>
                    <a:pt x="4083" y="6753"/>
                    <a:pt x="4522" y="6669"/>
                    <a:pt x="4939" y="6498"/>
                  </a:cubicBezTo>
                  <a:cubicBezTo>
                    <a:pt x="6200" y="5974"/>
                    <a:pt x="7022" y="4741"/>
                    <a:pt x="7022" y="3373"/>
                  </a:cubicBezTo>
                  <a:cubicBezTo>
                    <a:pt x="7022" y="1514"/>
                    <a:pt x="5513" y="1"/>
                    <a:pt x="3655" y="1"/>
                  </a:cubicBezTo>
                  <a:close/>
                </a:path>
              </a:pathLst>
            </a:custGeom>
            <a:solidFill>
              <a:srgbClr val="D89F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8"/>
            <p:cNvSpPr/>
            <p:nvPr/>
          </p:nvSpPr>
          <p:spPr>
            <a:xfrm>
              <a:off x="-640325" y="2866700"/>
              <a:ext cx="148800" cy="143150"/>
            </a:xfrm>
            <a:custGeom>
              <a:rect b="b" l="l" r="r" t="t"/>
              <a:pathLst>
                <a:path extrusionOk="0" h="5726" w="5952">
                  <a:moveTo>
                    <a:pt x="3091" y="1"/>
                  </a:moveTo>
                  <a:cubicBezTo>
                    <a:pt x="2345" y="1"/>
                    <a:pt x="1612" y="292"/>
                    <a:pt x="1063" y="837"/>
                  </a:cubicBezTo>
                  <a:cubicBezTo>
                    <a:pt x="248" y="1659"/>
                    <a:pt x="0" y="2892"/>
                    <a:pt x="446" y="3962"/>
                  </a:cubicBezTo>
                  <a:cubicBezTo>
                    <a:pt x="886" y="5032"/>
                    <a:pt x="1934" y="5726"/>
                    <a:pt x="3089" y="5726"/>
                  </a:cubicBezTo>
                  <a:cubicBezTo>
                    <a:pt x="4670" y="5726"/>
                    <a:pt x="5952" y="4444"/>
                    <a:pt x="5952" y="2863"/>
                  </a:cubicBezTo>
                  <a:cubicBezTo>
                    <a:pt x="5952" y="1708"/>
                    <a:pt x="5258" y="660"/>
                    <a:pt x="4188" y="220"/>
                  </a:cubicBezTo>
                  <a:cubicBezTo>
                    <a:pt x="3833" y="72"/>
                    <a:pt x="3460" y="1"/>
                    <a:pt x="3091" y="1"/>
                  </a:cubicBezTo>
                  <a:close/>
                </a:path>
              </a:pathLst>
            </a:custGeom>
            <a:solidFill>
              <a:srgbClr val="C3C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8"/>
            <p:cNvSpPr/>
            <p:nvPr/>
          </p:nvSpPr>
          <p:spPr>
            <a:xfrm>
              <a:off x="-736000" y="2597100"/>
              <a:ext cx="92850" cy="135350"/>
            </a:xfrm>
            <a:custGeom>
              <a:rect b="b" l="l" r="r" t="t"/>
              <a:pathLst>
                <a:path extrusionOk="0" h="5414" w="3714">
                  <a:moveTo>
                    <a:pt x="1" y="1"/>
                  </a:moveTo>
                  <a:lnTo>
                    <a:pt x="1" y="5414"/>
                  </a:lnTo>
                  <a:lnTo>
                    <a:pt x="3714" y="5414"/>
                  </a:lnTo>
                  <a:lnTo>
                    <a:pt x="3714" y="1"/>
                  </a:lnTo>
                  <a:close/>
                </a:path>
              </a:pathLst>
            </a:custGeom>
            <a:solidFill>
              <a:srgbClr val="C3C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8"/>
            <p:cNvSpPr/>
            <p:nvPr/>
          </p:nvSpPr>
          <p:spPr>
            <a:xfrm>
              <a:off x="-769300" y="2573725"/>
              <a:ext cx="159450" cy="23400"/>
            </a:xfrm>
            <a:custGeom>
              <a:rect b="b" l="l" r="r" t="t"/>
              <a:pathLst>
                <a:path extrusionOk="0" h="936" w="6378">
                  <a:moveTo>
                    <a:pt x="1" y="0"/>
                  </a:moveTo>
                  <a:cubicBezTo>
                    <a:pt x="1" y="517"/>
                    <a:pt x="419" y="936"/>
                    <a:pt x="936" y="936"/>
                  </a:cubicBezTo>
                  <a:lnTo>
                    <a:pt x="5443" y="936"/>
                  </a:lnTo>
                  <a:cubicBezTo>
                    <a:pt x="5960" y="936"/>
                    <a:pt x="6378" y="517"/>
                    <a:pt x="6378" y="0"/>
                  </a:cubicBezTo>
                  <a:close/>
                </a:path>
              </a:pathLst>
            </a:custGeom>
            <a:solidFill>
              <a:srgbClr val="D89F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8"/>
            <p:cNvSpPr/>
            <p:nvPr/>
          </p:nvSpPr>
          <p:spPr>
            <a:xfrm>
              <a:off x="-917025" y="3394950"/>
              <a:ext cx="756225" cy="56875"/>
            </a:xfrm>
            <a:custGeom>
              <a:rect b="b" l="l" r="r" t="t"/>
              <a:pathLst>
                <a:path extrusionOk="0" h="2275" w="30249">
                  <a:moveTo>
                    <a:pt x="376" y="0"/>
                  </a:moveTo>
                  <a:cubicBezTo>
                    <a:pt x="163" y="0"/>
                    <a:pt x="0" y="163"/>
                    <a:pt x="0" y="376"/>
                  </a:cubicBezTo>
                  <a:lnTo>
                    <a:pt x="0" y="1899"/>
                  </a:lnTo>
                  <a:cubicBezTo>
                    <a:pt x="0" y="2105"/>
                    <a:pt x="163" y="2275"/>
                    <a:pt x="376" y="2275"/>
                  </a:cubicBezTo>
                  <a:lnTo>
                    <a:pt x="29873" y="2275"/>
                  </a:lnTo>
                  <a:cubicBezTo>
                    <a:pt x="30079" y="2275"/>
                    <a:pt x="30249" y="2105"/>
                    <a:pt x="30249" y="1899"/>
                  </a:cubicBezTo>
                  <a:lnTo>
                    <a:pt x="30249" y="376"/>
                  </a:lnTo>
                  <a:cubicBezTo>
                    <a:pt x="30249" y="163"/>
                    <a:pt x="30079" y="0"/>
                    <a:pt x="29873" y="0"/>
                  </a:cubicBezTo>
                  <a:close/>
                </a:path>
              </a:pathLst>
            </a:custGeom>
            <a:solidFill>
              <a:srgbClr val="88AF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8"/>
            <p:cNvSpPr/>
            <p:nvPr/>
          </p:nvSpPr>
          <p:spPr>
            <a:xfrm>
              <a:off x="-1056625" y="3705125"/>
              <a:ext cx="917100" cy="55625"/>
            </a:xfrm>
            <a:custGeom>
              <a:rect b="b" l="l" r="r" t="t"/>
              <a:pathLst>
                <a:path extrusionOk="0" h="2225" w="36684">
                  <a:moveTo>
                    <a:pt x="3799" y="0"/>
                  </a:moveTo>
                  <a:cubicBezTo>
                    <a:pt x="2226" y="0"/>
                    <a:pt x="773" y="850"/>
                    <a:pt x="1" y="2225"/>
                  </a:cubicBezTo>
                  <a:lnTo>
                    <a:pt x="35989" y="2225"/>
                  </a:lnTo>
                  <a:cubicBezTo>
                    <a:pt x="36371" y="2225"/>
                    <a:pt x="36683" y="1913"/>
                    <a:pt x="36683" y="1531"/>
                  </a:cubicBezTo>
                  <a:lnTo>
                    <a:pt x="36683" y="694"/>
                  </a:lnTo>
                  <a:cubicBezTo>
                    <a:pt x="36683" y="312"/>
                    <a:pt x="36371" y="0"/>
                    <a:pt x="35989" y="0"/>
                  </a:cubicBezTo>
                  <a:close/>
                </a:path>
              </a:pathLst>
            </a:custGeom>
            <a:solidFill>
              <a:srgbClr val="C3C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8"/>
            <p:cNvSpPr/>
            <p:nvPr/>
          </p:nvSpPr>
          <p:spPr>
            <a:xfrm>
              <a:off x="-777450" y="2985250"/>
              <a:ext cx="6775" cy="60525"/>
            </a:xfrm>
            <a:custGeom>
              <a:rect b="b" l="l" r="r" t="t"/>
              <a:pathLst>
                <a:path extrusionOk="0" h="2421" w="271">
                  <a:moveTo>
                    <a:pt x="135" y="1"/>
                  </a:moveTo>
                  <a:cubicBezTo>
                    <a:pt x="68" y="1"/>
                    <a:pt x="1" y="45"/>
                    <a:pt x="1" y="134"/>
                  </a:cubicBezTo>
                  <a:lnTo>
                    <a:pt x="1" y="2288"/>
                  </a:lnTo>
                  <a:cubicBezTo>
                    <a:pt x="1" y="2376"/>
                    <a:pt x="68" y="2421"/>
                    <a:pt x="135" y="2421"/>
                  </a:cubicBezTo>
                  <a:cubicBezTo>
                    <a:pt x="203" y="2421"/>
                    <a:pt x="270" y="2376"/>
                    <a:pt x="270" y="2288"/>
                  </a:cubicBezTo>
                  <a:lnTo>
                    <a:pt x="270" y="134"/>
                  </a:lnTo>
                  <a:cubicBezTo>
                    <a:pt x="270" y="45"/>
                    <a:pt x="203" y="1"/>
                    <a:pt x="135" y="1"/>
                  </a:cubicBezTo>
                  <a:close/>
                </a:path>
              </a:pathLst>
            </a:custGeom>
            <a:solidFill>
              <a:srgbClr val="E6F0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8"/>
            <p:cNvSpPr/>
            <p:nvPr/>
          </p:nvSpPr>
          <p:spPr>
            <a:xfrm>
              <a:off x="-777450" y="2760475"/>
              <a:ext cx="6775" cy="160775"/>
            </a:xfrm>
            <a:custGeom>
              <a:rect b="b" l="l" r="r" t="t"/>
              <a:pathLst>
                <a:path extrusionOk="0" h="6431" w="271">
                  <a:moveTo>
                    <a:pt x="135" y="0"/>
                  </a:moveTo>
                  <a:cubicBezTo>
                    <a:pt x="68" y="0"/>
                    <a:pt x="1" y="45"/>
                    <a:pt x="1" y="133"/>
                  </a:cubicBezTo>
                  <a:lnTo>
                    <a:pt x="1" y="6298"/>
                  </a:lnTo>
                  <a:cubicBezTo>
                    <a:pt x="1" y="6386"/>
                    <a:pt x="68" y="6430"/>
                    <a:pt x="135" y="6430"/>
                  </a:cubicBezTo>
                  <a:cubicBezTo>
                    <a:pt x="203" y="6430"/>
                    <a:pt x="270" y="6386"/>
                    <a:pt x="270" y="6298"/>
                  </a:cubicBezTo>
                  <a:lnTo>
                    <a:pt x="270" y="133"/>
                  </a:lnTo>
                  <a:cubicBezTo>
                    <a:pt x="270" y="45"/>
                    <a:pt x="203" y="0"/>
                    <a:pt x="135" y="0"/>
                  </a:cubicBezTo>
                  <a:close/>
                </a:path>
              </a:pathLst>
            </a:custGeom>
            <a:solidFill>
              <a:srgbClr val="E6F0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8"/>
            <p:cNvSpPr/>
            <p:nvPr/>
          </p:nvSpPr>
          <p:spPr>
            <a:xfrm>
              <a:off x="-898425" y="3406650"/>
              <a:ext cx="24325" cy="23000"/>
            </a:xfrm>
            <a:custGeom>
              <a:rect b="b" l="l" r="r" t="t"/>
              <a:pathLst>
                <a:path extrusionOk="0" h="920" w="973">
                  <a:moveTo>
                    <a:pt x="539" y="259"/>
                  </a:moveTo>
                  <a:lnTo>
                    <a:pt x="539" y="259"/>
                  </a:lnTo>
                  <a:cubicBezTo>
                    <a:pt x="539" y="259"/>
                    <a:pt x="538" y="259"/>
                    <a:pt x="537" y="260"/>
                  </a:cubicBezTo>
                  <a:lnTo>
                    <a:pt x="537" y="260"/>
                  </a:lnTo>
                  <a:cubicBezTo>
                    <a:pt x="538" y="259"/>
                    <a:pt x="539" y="259"/>
                    <a:pt x="539" y="259"/>
                  </a:cubicBezTo>
                  <a:close/>
                  <a:moveTo>
                    <a:pt x="569" y="1"/>
                  </a:moveTo>
                  <a:cubicBezTo>
                    <a:pt x="474" y="1"/>
                    <a:pt x="378" y="24"/>
                    <a:pt x="291" y="71"/>
                  </a:cubicBezTo>
                  <a:cubicBezTo>
                    <a:pt x="121" y="170"/>
                    <a:pt x="15" y="347"/>
                    <a:pt x="7" y="538"/>
                  </a:cubicBezTo>
                  <a:cubicBezTo>
                    <a:pt x="0" y="652"/>
                    <a:pt x="29" y="758"/>
                    <a:pt x="78" y="850"/>
                  </a:cubicBezTo>
                  <a:cubicBezTo>
                    <a:pt x="107" y="899"/>
                    <a:pt x="149" y="919"/>
                    <a:pt x="191" y="919"/>
                  </a:cubicBezTo>
                  <a:cubicBezTo>
                    <a:pt x="282" y="919"/>
                    <a:pt x="370" y="822"/>
                    <a:pt x="312" y="715"/>
                  </a:cubicBezTo>
                  <a:lnTo>
                    <a:pt x="298" y="680"/>
                  </a:lnTo>
                  <a:cubicBezTo>
                    <a:pt x="295" y="675"/>
                    <a:pt x="294" y="672"/>
                    <a:pt x="293" y="672"/>
                  </a:cubicBezTo>
                  <a:lnTo>
                    <a:pt x="293" y="672"/>
                  </a:lnTo>
                  <a:cubicBezTo>
                    <a:pt x="292" y="672"/>
                    <a:pt x="294" y="678"/>
                    <a:pt x="298" y="687"/>
                  </a:cubicBezTo>
                  <a:lnTo>
                    <a:pt x="291" y="673"/>
                  </a:lnTo>
                  <a:cubicBezTo>
                    <a:pt x="284" y="652"/>
                    <a:pt x="277" y="637"/>
                    <a:pt x="277" y="616"/>
                  </a:cubicBezTo>
                  <a:lnTo>
                    <a:pt x="277" y="609"/>
                  </a:lnTo>
                  <a:lnTo>
                    <a:pt x="277" y="574"/>
                  </a:lnTo>
                  <a:cubicBezTo>
                    <a:pt x="277" y="560"/>
                    <a:pt x="284" y="517"/>
                    <a:pt x="277" y="510"/>
                  </a:cubicBezTo>
                  <a:lnTo>
                    <a:pt x="277" y="503"/>
                  </a:lnTo>
                  <a:cubicBezTo>
                    <a:pt x="277" y="496"/>
                    <a:pt x="277" y="489"/>
                    <a:pt x="284" y="475"/>
                  </a:cubicBezTo>
                  <a:cubicBezTo>
                    <a:pt x="284" y="467"/>
                    <a:pt x="284" y="453"/>
                    <a:pt x="291" y="446"/>
                  </a:cubicBezTo>
                  <a:lnTo>
                    <a:pt x="298" y="426"/>
                  </a:lnTo>
                  <a:lnTo>
                    <a:pt x="298" y="426"/>
                  </a:lnTo>
                  <a:cubicBezTo>
                    <a:pt x="293" y="439"/>
                    <a:pt x="292" y="443"/>
                    <a:pt x="293" y="443"/>
                  </a:cubicBezTo>
                  <a:cubicBezTo>
                    <a:pt x="294" y="443"/>
                    <a:pt x="295" y="442"/>
                    <a:pt x="298" y="439"/>
                  </a:cubicBezTo>
                  <a:cubicBezTo>
                    <a:pt x="305" y="418"/>
                    <a:pt x="319" y="397"/>
                    <a:pt x="326" y="382"/>
                  </a:cubicBezTo>
                  <a:lnTo>
                    <a:pt x="333" y="368"/>
                  </a:lnTo>
                  <a:lnTo>
                    <a:pt x="333" y="368"/>
                  </a:lnTo>
                  <a:cubicBezTo>
                    <a:pt x="329" y="377"/>
                    <a:pt x="327" y="383"/>
                    <a:pt x="328" y="383"/>
                  </a:cubicBezTo>
                  <a:cubicBezTo>
                    <a:pt x="329" y="383"/>
                    <a:pt x="331" y="381"/>
                    <a:pt x="333" y="375"/>
                  </a:cubicBezTo>
                  <a:lnTo>
                    <a:pt x="355" y="354"/>
                  </a:lnTo>
                  <a:lnTo>
                    <a:pt x="376" y="333"/>
                  </a:lnTo>
                  <a:lnTo>
                    <a:pt x="383" y="326"/>
                  </a:lnTo>
                  <a:cubicBezTo>
                    <a:pt x="390" y="319"/>
                    <a:pt x="411" y="304"/>
                    <a:pt x="433" y="297"/>
                  </a:cubicBezTo>
                  <a:lnTo>
                    <a:pt x="447" y="290"/>
                  </a:lnTo>
                  <a:cubicBezTo>
                    <a:pt x="454" y="287"/>
                    <a:pt x="457" y="285"/>
                    <a:pt x="457" y="285"/>
                  </a:cubicBezTo>
                  <a:lnTo>
                    <a:pt x="457" y="285"/>
                  </a:lnTo>
                  <a:cubicBezTo>
                    <a:pt x="456" y="285"/>
                    <a:pt x="450" y="287"/>
                    <a:pt x="440" y="290"/>
                  </a:cubicBezTo>
                  <a:lnTo>
                    <a:pt x="468" y="276"/>
                  </a:lnTo>
                  <a:cubicBezTo>
                    <a:pt x="489" y="269"/>
                    <a:pt x="511" y="269"/>
                    <a:pt x="532" y="262"/>
                  </a:cubicBezTo>
                  <a:lnTo>
                    <a:pt x="603" y="262"/>
                  </a:lnTo>
                  <a:cubicBezTo>
                    <a:pt x="624" y="269"/>
                    <a:pt x="645" y="269"/>
                    <a:pt x="666" y="276"/>
                  </a:cubicBezTo>
                  <a:lnTo>
                    <a:pt x="695" y="283"/>
                  </a:lnTo>
                  <a:lnTo>
                    <a:pt x="688" y="283"/>
                  </a:lnTo>
                  <a:lnTo>
                    <a:pt x="702" y="290"/>
                  </a:lnTo>
                  <a:cubicBezTo>
                    <a:pt x="728" y="307"/>
                    <a:pt x="753" y="314"/>
                    <a:pt x="777" y="314"/>
                  </a:cubicBezTo>
                  <a:cubicBezTo>
                    <a:pt x="896" y="314"/>
                    <a:pt x="972" y="134"/>
                    <a:pt x="836" y="64"/>
                  </a:cubicBezTo>
                  <a:cubicBezTo>
                    <a:pt x="753" y="22"/>
                    <a:pt x="661" y="1"/>
                    <a:pt x="569" y="1"/>
                  </a:cubicBezTo>
                  <a:close/>
                </a:path>
              </a:pathLst>
            </a:custGeom>
            <a:solidFill>
              <a:srgbClr val="E6F0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8"/>
            <p:cNvSpPr/>
            <p:nvPr/>
          </p:nvSpPr>
          <p:spPr>
            <a:xfrm>
              <a:off x="-853425" y="3406800"/>
              <a:ext cx="195575" cy="6775"/>
            </a:xfrm>
            <a:custGeom>
              <a:rect b="b" l="l" r="r" t="t"/>
              <a:pathLst>
                <a:path extrusionOk="0" h="271" w="7823">
                  <a:moveTo>
                    <a:pt x="177" y="1"/>
                  </a:moveTo>
                  <a:cubicBezTo>
                    <a:pt x="0" y="1"/>
                    <a:pt x="0" y="270"/>
                    <a:pt x="177" y="270"/>
                  </a:cubicBezTo>
                  <a:lnTo>
                    <a:pt x="7645" y="270"/>
                  </a:lnTo>
                  <a:cubicBezTo>
                    <a:pt x="7823" y="270"/>
                    <a:pt x="7823" y="1"/>
                    <a:pt x="7645" y="1"/>
                  </a:cubicBezTo>
                  <a:close/>
                </a:path>
              </a:pathLst>
            </a:custGeom>
            <a:solidFill>
              <a:srgbClr val="E6F0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8"/>
            <p:cNvSpPr/>
            <p:nvPr/>
          </p:nvSpPr>
          <p:spPr>
            <a:xfrm>
              <a:off x="-316175" y="3160825"/>
              <a:ext cx="31375" cy="214300"/>
            </a:xfrm>
            <a:custGeom>
              <a:rect b="b" l="l" r="r" t="t"/>
              <a:pathLst>
                <a:path extrusionOk="0" h="8572" w="1255">
                  <a:moveTo>
                    <a:pt x="153" y="1"/>
                  </a:moveTo>
                  <a:cubicBezTo>
                    <a:pt x="77" y="1"/>
                    <a:pt x="1" y="63"/>
                    <a:pt x="22" y="161"/>
                  </a:cubicBezTo>
                  <a:cubicBezTo>
                    <a:pt x="624" y="2251"/>
                    <a:pt x="915" y="4419"/>
                    <a:pt x="879" y="6602"/>
                  </a:cubicBezTo>
                  <a:cubicBezTo>
                    <a:pt x="872" y="7218"/>
                    <a:pt x="837" y="7835"/>
                    <a:pt x="773" y="8444"/>
                  </a:cubicBezTo>
                  <a:cubicBezTo>
                    <a:pt x="766" y="8529"/>
                    <a:pt x="828" y="8572"/>
                    <a:pt x="894" y="8572"/>
                  </a:cubicBezTo>
                  <a:cubicBezTo>
                    <a:pt x="961" y="8572"/>
                    <a:pt x="1032" y="8529"/>
                    <a:pt x="1042" y="8444"/>
                  </a:cubicBezTo>
                  <a:cubicBezTo>
                    <a:pt x="1255" y="6255"/>
                    <a:pt x="1149" y="4044"/>
                    <a:pt x="716" y="1883"/>
                  </a:cubicBezTo>
                  <a:cubicBezTo>
                    <a:pt x="596" y="1280"/>
                    <a:pt x="447" y="685"/>
                    <a:pt x="277" y="90"/>
                  </a:cubicBezTo>
                  <a:cubicBezTo>
                    <a:pt x="254" y="28"/>
                    <a:pt x="204" y="1"/>
                    <a:pt x="1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9"/>
          <p:cNvSpPr txBox="1"/>
          <p:nvPr>
            <p:ph type="title"/>
          </p:nvPr>
        </p:nvSpPr>
        <p:spPr>
          <a:xfrm>
            <a:off x="293250" y="283600"/>
            <a:ext cx="86376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THIS WEEK WE ARE PRACTICING THE SCIENTIFIC METHOD TO PREPARE FOR DOING OUR CITIZEN SCIENTIST PROJECT</a:t>
            </a:r>
            <a:endParaRPr/>
          </a:p>
        </p:txBody>
      </p:sp>
      <p:sp>
        <p:nvSpPr>
          <p:cNvPr id="166" name="Google Shape;166;p29"/>
          <p:cNvSpPr txBox="1"/>
          <p:nvPr>
            <p:ph idx="4294967295" type="ctrTitle"/>
          </p:nvPr>
        </p:nvSpPr>
        <p:spPr>
          <a:xfrm flipH="1">
            <a:off x="721545" y="3171324"/>
            <a:ext cx="1560600" cy="57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t>OBSERVING</a:t>
            </a:r>
            <a:endParaRPr sz="2200"/>
          </a:p>
        </p:txBody>
      </p:sp>
      <p:sp>
        <p:nvSpPr>
          <p:cNvPr id="167" name="Google Shape;167;p29"/>
          <p:cNvSpPr txBox="1"/>
          <p:nvPr>
            <p:ph idx="4294967295" type="ctrTitle"/>
          </p:nvPr>
        </p:nvSpPr>
        <p:spPr>
          <a:xfrm flipH="1">
            <a:off x="3812270" y="3272549"/>
            <a:ext cx="1560600" cy="57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t>HYPOTHESIS</a:t>
            </a:r>
            <a:endParaRPr sz="2200"/>
          </a:p>
        </p:txBody>
      </p:sp>
      <p:sp>
        <p:nvSpPr>
          <p:cNvPr id="168" name="Google Shape;168;p29"/>
          <p:cNvSpPr txBox="1"/>
          <p:nvPr>
            <p:ph idx="4294967295" type="ctrTitle"/>
          </p:nvPr>
        </p:nvSpPr>
        <p:spPr>
          <a:xfrm flipH="1">
            <a:off x="6902946" y="3272549"/>
            <a:ext cx="1560600" cy="57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t>CONCLUSION</a:t>
            </a:r>
            <a:endParaRPr sz="2200"/>
          </a:p>
        </p:txBody>
      </p:sp>
      <p:sp>
        <p:nvSpPr>
          <p:cNvPr id="169" name="Google Shape;169;p29"/>
          <p:cNvSpPr txBox="1"/>
          <p:nvPr>
            <p:ph idx="4294967295" type="ctrTitle"/>
          </p:nvPr>
        </p:nvSpPr>
        <p:spPr>
          <a:xfrm flipH="1">
            <a:off x="5335240" y="1804164"/>
            <a:ext cx="1560600" cy="57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t>DATA COLLECTION</a:t>
            </a:r>
            <a:endParaRPr sz="2200"/>
          </a:p>
        </p:txBody>
      </p:sp>
      <p:sp>
        <p:nvSpPr>
          <p:cNvPr id="170" name="Google Shape;170;p29"/>
          <p:cNvSpPr txBox="1"/>
          <p:nvPr>
            <p:ph idx="4294967295" type="ctrTitle"/>
          </p:nvPr>
        </p:nvSpPr>
        <p:spPr>
          <a:xfrm flipH="1">
            <a:off x="2236114" y="1753551"/>
            <a:ext cx="1560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SCIENTIFIC QUESTION</a:t>
            </a:r>
            <a:endParaRPr sz="2200"/>
          </a:p>
        </p:txBody>
      </p:sp>
      <p:grpSp>
        <p:nvGrpSpPr>
          <p:cNvPr id="171" name="Google Shape;171;p29"/>
          <p:cNvGrpSpPr/>
          <p:nvPr/>
        </p:nvGrpSpPr>
        <p:grpSpPr>
          <a:xfrm>
            <a:off x="1257254" y="2429325"/>
            <a:ext cx="2171408" cy="741991"/>
            <a:chOff x="1166400" y="2429325"/>
            <a:chExt cx="2171408" cy="741991"/>
          </a:xfrm>
        </p:grpSpPr>
        <p:sp>
          <p:nvSpPr>
            <p:cNvPr id="172" name="Google Shape;172;p29"/>
            <p:cNvSpPr/>
            <p:nvPr/>
          </p:nvSpPr>
          <p:spPr>
            <a:xfrm>
              <a:off x="1166400" y="2429325"/>
              <a:ext cx="2171408" cy="741991"/>
            </a:xfrm>
            <a:custGeom>
              <a:rect b="b" l="l" r="r" t="t"/>
              <a:pathLst>
                <a:path extrusionOk="0" h="56814" w="166264">
                  <a:moveTo>
                    <a:pt x="17515" y="19447"/>
                  </a:moveTo>
                  <a:cubicBezTo>
                    <a:pt x="19753" y="19447"/>
                    <a:pt x="21955" y="20321"/>
                    <a:pt x="23601" y="21966"/>
                  </a:cubicBezTo>
                  <a:cubicBezTo>
                    <a:pt x="26045" y="24411"/>
                    <a:pt x="26780" y="28114"/>
                    <a:pt x="25452" y="31322"/>
                  </a:cubicBezTo>
                  <a:cubicBezTo>
                    <a:pt x="24123" y="34530"/>
                    <a:pt x="21000" y="36621"/>
                    <a:pt x="17524" y="36621"/>
                  </a:cubicBezTo>
                  <a:cubicBezTo>
                    <a:pt x="12775" y="36621"/>
                    <a:pt x="8932" y="32777"/>
                    <a:pt x="8932" y="28029"/>
                  </a:cubicBezTo>
                  <a:cubicBezTo>
                    <a:pt x="8932" y="24566"/>
                    <a:pt x="11023" y="21429"/>
                    <a:pt x="14231" y="20101"/>
                  </a:cubicBezTo>
                  <a:cubicBezTo>
                    <a:pt x="15293" y="19661"/>
                    <a:pt x="16408" y="19447"/>
                    <a:pt x="17515" y="19447"/>
                  </a:cubicBezTo>
                  <a:close/>
                  <a:moveTo>
                    <a:pt x="136207" y="6059"/>
                  </a:moveTo>
                  <a:cubicBezTo>
                    <a:pt x="139038" y="6059"/>
                    <a:pt x="141893" y="6607"/>
                    <a:pt x="144613" y="7735"/>
                  </a:cubicBezTo>
                  <a:cubicBezTo>
                    <a:pt x="152824" y="11141"/>
                    <a:pt x="158180" y="19154"/>
                    <a:pt x="158180" y="28029"/>
                  </a:cubicBezTo>
                  <a:cubicBezTo>
                    <a:pt x="158180" y="40168"/>
                    <a:pt x="148344" y="50004"/>
                    <a:pt x="136219" y="50004"/>
                  </a:cubicBezTo>
                  <a:cubicBezTo>
                    <a:pt x="127330" y="50004"/>
                    <a:pt x="119317" y="44648"/>
                    <a:pt x="115911" y="36437"/>
                  </a:cubicBezTo>
                  <a:cubicBezTo>
                    <a:pt x="112505" y="28227"/>
                    <a:pt x="114385" y="18786"/>
                    <a:pt x="120674" y="12498"/>
                  </a:cubicBezTo>
                  <a:cubicBezTo>
                    <a:pt x="124879" y="8292"/>
                    <a:pt x="130494" y="6059"/>
                    <a:pt x="136207" y="6059"/>
                  </a:cubicBezTo>
                  <a:close/>
                  <a:moveTo>
                    <a:pt x="137850" y="1"/>
                  </a:moveTo>
                  <a:cubicBezTo>
                    <a:pt x="135144" y="1"/>
                    <a:pt x="132420" y="388"/>
                    <a:pt x="129761" y="1178"/>
                  </a:cubicBezTo>
                  <a:cubicBezTo>
                    <a:pt x="128559" y="1390"/>
                    <a:pt x="127372" y="1673"/>
                    <a:pt x="126199" y="2068"/>
                  </a:cubicBezTo>
                  <a:cubicBezTo>
                    <a:pt x="120900" y="3778"/>
                    <a:pt x="116081" y="7170"/>
                    <a:pt x="110838" y="10745"/>
                  </a:cubicBezTo>
                  <a:cubicBezTo>
                    <a:pt x="102147" y="16681"/>
                    <a:pt x="92226" y="23083"/>
                    <a:pt x="76794" y="23083"/>
                  </a:cubicBezTo>
                  <a:cubicBezTo>
                    <a:pt x="70222" y="23083"/>
                    <a:pt x="54479" y="21613"/>
                    <a:pt x="40870" y="20200"/>
                  </a:cubicBezTo>
                  <a:cubicBezTo>
                    <a:pt x="37987" y="19903"/>
                    <a:pt x="35189" y="19592"/>
                    <a:pt x="32603" y="19309"/>
                  </a:cubicBezTo>
                  <a:cubicBezTo>
                    <a:pt x="29424" y="13843"/>
                    <a:pt x="23629" y="10632"/>
                    <a:pt x="17535" y="10632"/>
                  </a:cubicBezTo>
                  <a:cubicBezTo>
                    <a:pt x="15988" y="10632"/>
                    <a:pt x="14422" y="10839"/>
                    <a:pt x="12874" y="11268"/>
                  </a:cubicBezTo>
                  <a:cubicBezTo>
                    <a:pt x="5243" y="13388"/>
                    <a:pt x="0" y="20398"/>
                    <a:pt x="127" y="28326"/>
                  </a:cubicBezTo>
                  <a:cubicBezTo>
                    <a:pt x="254" y="36254"/>
                    <a:pt x="5709" y="43094"/>
                    <a:pt x="13411" y="44959"/>
                  </a:cubicBezTo>
                  <a:cubicBezTo>
                    <a:pt x="14787" y="45295"/>
                    <a:pt x="16173" y="45457"/>
                    <a:pt x="17542" y="45457"/>
                  </a:cubicBezTo>
                  <a:cubicBezTo>
                    <a:pt x="23836" y="45457"/>
                    <a:pt x="29784" y="42030"/>
                    <a:pt x="32871" y="36296"/>
                  </a:cubicBezTo>
                  <a:cubicBezTo>
                    <a:pt x="35161" y="36056"/>
                    <a:pt x="37605" y="35787"/>
                    <a:pt x="40135" y="35533"/>
                  </a:cubicBezTo>
                  <a:cubicBezTo>
                    <a:pt x="53914" y="34120"/>
                    <a:pt x="70109" y="32593"/>
                    <a:pt x="76794" y="32593"/>
                  </a:cubicBezTo>
                  <a:cubicBezTo>
                    <a:pt x="98571" y="32593"/>
                    <a:pt x="109354" y="45312"/>
                    <a:pt x="121253" y="51460"/>
                  </a:cubicBezTo>
                  <a:cubicBezTo>
                    <a:pt x="126165" y="54997"/>
                    <a:pt x="131988" y="56814"/>
                    <a:pt x="137859" y="56814"/>
                  </a:cubicBezTo>
                  <a:cubicBezTo>
                    <a:pt x="141582" y="56814"/>
                    <a:pt x="145324" y="56083"/>
                    <a:pt x="148867" y="54597"/>
                  </a:cubicBezTo>
                  <a:cubicBezTo>
                    <a:pt x="157982" y="50767"/>
                    <a:pt x="164455" y="42472"/>
                    <a:pt x="165953" y="32692"/>
                  </a:cubicBezTo>
                  <a:cubicBezTo>
                    <a:pt x="166165" y="31279"/>
                    <a:pt x="166264" y="29852"/>
                    <a:pt x="166264" y="28424"/>
                  </a:cubicBezTo>
                  <a:cubicBezTo>
                    <a:pt x="166264" y="19846"/>
                    <a:pt x="162406" y="11749"/>
                    <a:pt x="155749" y="6350"/>
                  </a:cubicBezTo>
                  <a:cubicBezTo>
                    <a:pt x="150625" y="2191"/>
                    <a:pt x="144289" y="1"/>
                    <a:pt x="137850" y="1"/>
                  </a:cubicBezTo>
                  <a:close/>
                </a:path>
              </a:pathLst>
            </a:custGeom>
            <a:solidFill>
              <a:srgbClr val="D494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9"/>
            <p:cNvSpPr/>
            <p:nvPr/>
          </p:nvSpPr>
          <p:spPr>
            <a:xfrm>
              <a:off x="1183285" y="2583183"/>
              <a:ext cx="424800" cy="424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4" name="Google Shape;174;p29"/>
          <p:cNvSpPr/>
          <p:nvPr/>
        </p:nvSpPr>
        <p:spPr>
          <a:xfrm>
            <a:off x="7470669" y="2583183"/>
            <a:ext cx="424800" cy="4248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5" name="Google Shape;175;p29"/>
          <p:cNvGrpSpPr/>
          <p:nvPr/>
        </p:nvGrpSpPr>
        <p:grpSpPr>
          <a:xfrm>
            <a:off x="2796570" y="2429325"/>
            <a:ext cx="2171408" cy="741991"/>
            <a:chOff x="2705717" y="2429325"/>
            <a:chExt cx="2171408" cy="741991"/>
          </a:xfrm>
        </p:grpSpPr>
        <p:sp>
          <p:nvSpPr>
            <p:cNvPr id="176" name="Google Shape;176;p29"/>
            <p:cNvSpPr/>
            <p:nvPr/>
          </p:nvSpPr>
          <p:spPr>
            <a:xfrm>
              <a:off x="2705717" y="2429325"/>
              <a:ext cx="2171408" cy="741991"/>
            </a:xfrm>
            <a:custGeom>
              <a:rect b="b" l="l" r="r" t="t"/>
              <a:pathLst>
                <a:path extrusionOk="0" h="56814" w="166264">
                  <a:moveTo>
                    <a:pt x="17515" y="19447"/>
                  </a:moveTo>
                  <a:cubicBezTo>
                    <a:pt x="19753" y="19447"/>
                    <a:pt x="21955" y="20321"/>
                    <a:pt x="23601" y="21966"/>
                  </a:cubicBezTo>
                  <a:cubicBezTo>
                    <a:pt x="26045" y="24411"/>
                    <a:pt x="26780" y="28114"/>
                    <a:pt x="25452" y="31322"/>
                  </a:cubicBezTo>
                  <a:cubicBezTo>
                    <a:pt x="24123" y="34530"/>
                    <a:pt x="21000" y="36621"/>
                    <a:pt x="17524" y="36621"/>
                  </a:cubicBezTo>
                  <a:cubicBezTo>
                    <a:pt x="12775" y="36621"/>
                    <a:pt x="8932" y="32777"/>
                    <a:pt x="8932" y="28029"/>
                  </a:cubicBezTo>
                  <a:cubicBezTo>
                    <a:pt x="8932" y="24566"/>
                    <a:pt x="11023" y="21429"/>
                    <a:pt x="14231" y="20101"/>
                  </a:cubicBezTo>
                  <a:cubicBezTo>
                    <a:pt x="15293" y="19661"/>
                    <a:pt x="16408" y="19447"/>
                    <a:pt x="17515" y="19447"/>
                  </a:cubicBezTo>
                  <a:close/>
                  <a:moveTo>
                    <a:pt x="136207" y="6059"/>
                  </a:moveTo>
                  <a:cubicBezTo>
                    <a:pt x="139038" y="6059"/>
                    <a:pt x="141893" y="6607"/>
                    <a:pt x="144613" y="7735"/>
                  </a:cubicBezTo>
                  <a:cubicBezTo>
                    <a:pt x="152824" y="11141"/>
                    <a:pt x="158180" y="19154"/>
                    <a:pt x="158180" y="28029"/>
                  </a:cubicBezTo>
                  <a:cubicBezTo>
                    <a:pt x="158180" y="40168"/>
                    <a:pt x="148344" y="50004"/>
                    <a:pt x="136219" y="50004"/>
                  </a:cubicBezTo>
                  <a:cubicBezTo>
                    <a:pt x="127330" y="50004"/>
                    <a:pt x="119317" y="44648"/>
                    <a:pt x="115911" y="36437"/>
                  </a:cubicBezTo>
                  <a:cubicBezTo>
                    <a:pt x="112505" y="28227"/>
                    <a:pt x="114385" y="18786"/>
                    <a:pt x="120674" y="12498"/>
                  </a:cubicBezTo>
                  <a:cubicBezTo>
                    <a:pt x="124879" y="8292"/>
                    <a:pt x="130494" y="6059"/>
                    <a:pt x="136207" y="6059"/>
                  </a:cubicBezTo>
                  <a:close/>
                  <a:moveTo>
                    <a:pt x="137850" y="1"/>
                  </a:moveTo>
                  <a:cubicBezTo>
                    <a:pt x="135144" y="1"/>
                    <a:pt x="132420" y="388"/>
                    <a:pt x="129761" y="1178"/>
                  </a:cubicBezTo>
                  <a:cubicBezTo>
                    <a:pt x="128559" y="1390"/>
                    <a:pt x="127372" y="1673"/>
                    <a:pt x="126199" y="2068"/>
                  </a:cubicBezTo>
                  <a:cubicBezTo>
                    <a:pt x="120900" y="3778"/>
                    <a:pt x="116081" y="7170"/>
                    <a:pt x="110838" y="10745"/>
                  </a:cubicBezTo>
                  <a:cubicBezTo>
                    <a:pt x="102147" y="16681"/>
                    <a:pt x="92226" y="23083"/>
                    <a:pt x="76794" y="23083"/>
                  </a:cubicBezTo>
                  <a:cubicBezTo>
                    <a:pt x="70222" y="23083"/>
                    <a:pt x="54479" y="21613"/>
                    <a:pt x="40870" y="20200"/>
                  </a:cubicBezTo>
                  <a:cubicBezTo>
                    <a:pt x="37987" y="19903"/>
                    <a:pt x="35189" y="19592"/>
                    <a:pt x="32603" y="19309"/>
                  </a:cubicBezTo>
                  <a:cubicBezTo>
                    <a:pt x="29424" y="13843"/>
                    <a:pt x="23629" y="10632"/>
                    <a:pt x="17535" y="10632"/>
                  </a:cubicBezTo>
                  <a:cubicBezTo>
                    <a:pt x="15988" y="10632"/>
                    <a:pt x="14422" y="10839"/>
                    <a:pt x="12874" y="11268"/>
                  </a:cubicBezTo>
                  <a:cubicBezTo>
                    <a:pt x="5243" y="13388"/>
                    <a:pt x="0" y="20398"/>
                    <a:pt x="127" y="28326"/>
                  </a:cubicBezTo>
                  <a:cubicBezTo>
                    <a:pt x="254" y="36254"/>
                    <a:pt x="5709" y="43094"/>
                    <a:pt x="13411" y="44959"/>
                  </a:cubicBezTo>
                  <a:cubicBezTo>
                    <a:pt x="14787" y="45295"/>
                    <a:pt x="16173" y="45457"/>
                    <a:pt x="17542" y="45457"/>
                  </a:cubicBezTo>
                  <a:cubicBezTo>
                    <a:pt x="23836" y="45457"/>
                    <a:pt x="29784" y="42030"/>
                    <a:pt x="32871" y="36296"/>
                  </a:cubicBezTo>
                  <a:cubicBezTo>
                    <a:pt x="35161" y="36056"/>
                    <a:pt x="37605" y="35787"/>
                    <a:pt x="40135" y="35533"/>
                  </a:cubicBezTo>
                  <a:cubicBezTo>
                    <a:pt x="53914" y="34120"/>
                    <a:pt x="70109" y="32593"/>
                    <a:pt x="76794" y="32593"/>
                  </a:cubicBezTo>
                  <a:cubicBezTo>
                    <a:pt x="98571" y="32593"/>
                    <a:pt x="109354" y="45312"/>
                    <a:pt x="121253" y="51460"/>
                  </a:cubicBezTo>
                  <a:cubicBezTo>
                    <a:pt x="126165" y="54997"/>
                    <a:pt x="131988" y="56814"/>
                    <a:pt x="137859" y="56814"/>
                  </a:cubicBezTo>
                  <a:cubicBezTo>
                    <a:pt x="141582" y="56814"/>
                    <a:pt x="145324" y="56083"/>
                    <a:pt x="148867" y="54597"/>
                  </a:cubicBezTo>
                  <a:cubicBezTo>
                    <a:pt x="157982" y="50767"/>
                    <a:pt x="164455" y="42472"/>
                    <a:pt x="165953" y="32692"/>
                  </a:cubicBezTo>
                  <a:cubicBezTo>
                    <a:pt x="166165" y="31279"/>
                    <a:pt x="166264" y="29852"/>
                    <a:pt x="166264" y="28424"/>
                  </a:cubicBezTo>
                  <a:cubicBezTo>
                    <a:pt x="166264" y="19846"/>
                    <a:pt x="162406" y="11749"/>
                    <a:pt x="155749" y="6350"/>
                  </a:cubicBezTo>
                  <a:cubicBezTo>
                    <a:pt x="150625" y="2191"/>
                    <a:pt x="144289" y="1"/>
                    <a:pt x="1378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9"/>
            <p:cNvSpPr/>
            <p:nvPr/>
          </p:nvSpPr>
          <p:spPr>
            <a:xfrm>
              <a:off x="2727706" y="2575856"/>
              <a:ext cx="424800" cy="424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29"/>
          <p:cNvGrpSpPr/>
          <p:nvPr/>
        </p:nvGrpSpPr>
        <p:grpSpPr>
          <a:xfrm>
            <a:off x="4346724" y="2429325"/>
            <a:ext cx="2171408" cy="741991"/>
            <a:chOff x="4255870" y="2429325"/>
            <a:chExt cx="2171408" cy="741991"/>
          </a:xfrm>
        </p:grpSpPr>
        <p:sp>
          <p:nvSpPr>
            <p:cNvPr id="179" name="Google Shape;179;p29"/>
            <p:cNvSpPr/>
            <p:nvPr/>
          </p:nvSpPr>
          <p:spPr>
            <a:xfrm>
              <a:off x="4255870" y="2429325"/>
              <a:ext cx="2171408" cy="741991"/>
            </a:xfrm>
            <a:custGeom>
              <a:rect b="b" l="l" r="r" t="t"/>
              <a:pathLst>
                <a:path extrusionOk="0" h="56814" w="166264">
                  <a:moveTo>
                    <a:pt x="17515" y="19447"/>
                  </a:moveTo>
                  <a:cubicBezTo>
                    <a:pt x="19753" y="19447"/>
                    <a:pt x="21955" y="20321"/>
                    <a:pt x="23601" y="21966"/>
                  </a:cubicBezTo>
                  <a:cubicBezTo>
                    <a:pt x="26045" y="24411"/>
                    <a:pt x="26780" y="28114"/>
                    <a:pt x="25452" y="31322"/>
                  </a:cubicBezTo>
                  <a:cubicBezTo>
                    <a:pt x="24123" y="34530"/>
                    <a:pt x="21000" y="36621"/>
                    <a:pt x="17524" y="36621"/>
                  </a:cubicBezTo>
                  <a:cubicBezTo>
                    <a:pt x="12775" y="36621"/>
                    <a:pt x="8932" y="32777"/>
                    <a:pt x="8932" y="28029"/>
                  </a:cubicBezTo>
                  <a:cubicBezTo>
                    <a:pt x="8932" y="24566"/>
                    <a:pt x="11023" y="21429"/>
                    <a:pt x="14231" y="20101"/>
                  </a:cubicBezTo>
                  <a:cubicBezTo>
                    <a:pt x="15293" y="19661"/>
                    <a:pt x="16408" y="19447"/>
                    <a:pt x="17515" y="19447"/>
                  </a:cubicBezTo>
                  <a:close/>
                  <a:moveTo>
                    <a:pt x="136207" y="6059"/>
                  </a:moveTo>
                  <a:cubicBezTo>
                    <a:pt x="139038" y="6059"/>
                    <a:pt x="141893" y="6607"/>
                    <a:pt x="144613" y="7735"/>
                  </a:cubicBezTo>
                  <a:cubicBezTo>
                    <a:pt x="152824" y="11141"/>
                    <a:pt x="158180" y="19154"/>
                    <a:pt x="158180" y="28029"/>
                  </a:cubicBezTo>
                  <a:cubicBezTo>
                    <a:pt x="158180" y="40168"/>
                    <a:pt x="148344" y="50004"/>
                    <a:pt x="136219" y="50004"/>
                  </a:cubicBezTo>
                  <a:cubicBezTo>
                    <a:pt x="127330" y="50004"/>
                    <a:pt x="119317" y="44648"/>
                    <a:pt x="115911" y="36437"/>
                  </a:cubicBezTo>
                  <a:cubicBezTo>
                    <a:pt x="112505" y="28227"/>
                    <a:pt x="114385" y="18786"/>
                    <a:pt x="120674" y="12498"/>
                  </a:cubicBezTo>
                  <a:cubicBezTo>
                    <a:pt x="124879" y="8292"/>
                    <a:pt x="130494" y="6059"/>
                    <a:pt x="136207" y="6059"/>
                  </a:cubicBezTo>
                  <a:close/>
                  <a:moveTo>
                    <a:pt x="137850" y="1"/>
                  </a:moveTo>
                  <a:cubicBezTo>
                    <a:pt x="135144" y="1"/>
                    <a:pt x="132420" y="388"/>
                    <a:pt x="129761" y="1178"/>
                  </a:cubicBezTo>
                  <a:cubicBezTo>
                    <a:pt x="128559" y="1390"/>
                    <a:pt x="127372" y="1673"/>
                    <a:pt x="126199" y="2068"/>
                  </a:cubicBezTo>
                  <a:cubicBezTo>
                    <a:pt x="120900" y="3778"/>
                    <a:pt x="116081" y="7170"/>
                    <a:pt x="110838" y="10745"/>
                  </a:cubicBezTo>
                  <a:cubicBezTo>
                    <a:pt x="102147" y="16681"/>
                    <a:pt x="92226" y="23083"/>
                    <a:pt x="76794" y="23083"/>
                  </a:cubicBezTo>
                  <a:cubicBezTo>
                    <a:pt x="70222" y="23083"/>
                    <a:pt x="54479" y="21613"/>
                    <a:pt x="40870" y="20200"/>
                  </a:cubicBezTo>
                  <a:cubicBezTo>
                    <a:pt x="37987" y="19903"/>
                    <a:pt x="35189" y="19592"/>
                    <a:pt x="32603" y="19309"/>
                  </a:cubicBezTo>
                  <a:cubicBezTo>
                    <a:pt x="29424" y="13843"/>
                    <a:pt x="23629" y="10632"/>
                    <a:pt x="17535" y="10632"/>
                  </a:cubicBezTo>
                  <a:cubicBezTo>
                    <a:pt x="15988" y="10632"/>
                    <a:pt x="14422" y="10839"/>
                    <a:pt x="12874" y="11268"/>
                  </a:cubicBezTo>
                  <a:cubicBezTo>
                    <a:pt x="5243" y="13388"/>
                    <a:pt x="0" y="20398"/>
                    <a:pt x="127" y="28326"/>
                  </a:cubicBezTo>
                  <a:cubicBezTo>
                    <a:pt x="254" y="36254"/>
                    <a:pt x="5709" y="43094"/>
                    <a:pt x="13411" y="44959"/>
                  </a:cubicBezTo>
                  <a:cubicBezTo>
                    <a:pt x="14787" y="45295"/>
                    <a:pt x="16173" y="45457"/>
                    <a:pt x="17542" y="45457"/>
                  </a:cubicBezTo>
                  <a:cubicBezTo>
                    <a:pt x="23836" y="45457"/>
                    <a:pt x="29784" y="42030"/>
                    <a:pt x="32871" y="36296"/>
                  </a:cubicBezTo>
                  <a:cubicBezTo>
                    <a:pt x="35161" y="36056"/>
                    <a:pt x="37605" y="35787"/>
                    <a:pt x="40135" y="35533"/>
                  </a:cubicBezTo>
                  <a:cubicBezTo>
                    <a:pt x="53914" y="34120"/>
                    <a:pt x="70109" y="32593"/>
                    <a:pt x="76794" y="32593"/>
                  </a:cubicBezTo>
                  <a:cubicBezTo>
                    <a:pt x="98571" y="32593"/>
                    <a:pt x="109354" y="45312"/>
                    <a:pt x="121253" y="51460"/>
                  </a:cubicBezTo>
                  <a:cubicBezTo>
                    <a:pt x="126165" y="54997"/>
                    <a:pt x="131988" y="56814"/>
                    <a:pt x="137859" y="56814"/>
                  </a:cubicBezTo>
                  <a:cubicBezTo>
                    <a:pt x="141582" y="56814"/>
                    <a:pt x="145324" y="56083"/>
                    <a:pt x="148867" y="54597"/>
                  </a:cubicBezTo>
                  <a:cubicBezTo>
                    <a:pt x="157982" y="50767"/>
                    <a:pt x="164455" y="42472"/>
                    <a:pt x="165953" y="32692"/>
                  </a:cubicBezTo>
                  <a:cubicBezTo>
                    <a:pt x="166165" y="31279"/>
                    <a:pt x="166264" y="29852"/>
                    <a:pt x="166264" y="28424"/>
                  </a:cubicBezTo>
                  <a:cubicBezTo>
                    <a:pt x="166264" y="19846"/>
                    <a:pt x="162406" y="11749"/>
                    <a:pt x="155749" y="6350"/>
                  </a:cubicBezTo>
                  <a:cubicBezTo>
                    <a:pt x="150625" y="2191"/>
                    <a:pt x="144289" y="1"/>
                    <a:pt x="1378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9"/>
            <p:cNvSpPr/>
            <p:nvPr/>
          </p:nvSpPr>
          <p:spPr>
            <a:xfrm>
              <a:off x="4273846" y="2583183"/>
              <a:ext cx="424800" cy="424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 name="Google Shape;181;p29"/>
          <p:cNvGrpSpPr/>
          <p:nvPr/>
        </p:nvGrpSpPr>
        <p:grpSpPr>
          <a:xfrm>
            <a:off x="5896878" y="2429325"/>
            <a:ext cx="2171408" cy="741991"/>
            <a:chOff x="5806024" y="2429325"/>
            <a:chExt cx="2171408" cy="741991"/>
          </a:xfrm>
        </p:grpSpPr>
        <p:sp>
          <p:nvSpPr>
            <p:cNvPr id="182" name="Google Shape;182;p29"/>
            <p:cNvSpPr/>
            <p:nvPr/>
          </p:nvSpPr>
          <p:spPr>
            <a:xfrm>
              <a:off x="5806024" y="2429325"/>
              <a:ext cx="2171408" cy="741991"/>
            </a:xfrm>
            <a:custGeom>
              <a:rect b="b" l="l" r="r" t="t"/>
              <a:pathLst>
                <a:path extrusionOk="0" h="56814" w="166264">
                  <a:moveTo>
                    <a:pt x="17515" y="19447"/>
                  </a:moveTo>
                  <a:cubicBezTo>
                    <a:pt x="19753" y="19447"/>
                    <a:pt x="21955" y="20321"/>
                    <a:pt x="23601" y="21966"/>
                  </a:cubicBezTo>
                  <a:cubicBezTo>
                    <a:pt x="26045" y="24411"/>
                    <a:pt x="26780" y="28114"/>
                    <a:pt x="25452" y="31322"/>
                  </a:cubicBezTo>
                  <a:cubicBezTo>
                    <a:pt x="24123" y="34530"/>
                    <a:pt x="21000" y="36621"/>
                    <a:pt x="17524" y="36621"/>
                  </a:cubicBezTo>
                  <a:cubicBezTo>
                    <a:pt x="12775" y="36621"/>
                    <a:pt x="8932" y="32777"/>
                    <a:pt x="8932" y="28029"/>
                  </a:cubicBezTo>
                  <a:cubicBezTo>
                    <a:pt x="8932" y="24566"/>
                    <a:pt x="11023" y="21429"/>
                    <a:pt x="14231" y="20101"/>
                  </a:cubicBezTo>
                  <a:cubicBezTo>
                    <a:pt x="15293" y="19661"/>
                    <a:pt x="16408" y="19447"/>
                    <a:pt x="17515" y="19447"/>
                  </a:cubicBezTo>
                  <a:close/>
                  <a:moveTo>
                    <a:pt x="136207" y="6059"/>
                  </a:moveTo>
                  <a:cubicBezTo>
                    <a:pt x="139038" y="6059"/>
                    <a:pt x="141893" y="6607"/>
                    <a:pt x="144613" y="7735"/>
                  </a:cubicBezTo>
                  <a:cubicBezTo>
                    <a:pt x="152824" y="11141"/>
                    <a:pt x="158180" y="19154"/>
                    <a:pt x="158180" y="28029"/>
                  </a:cubicBezTo>
                  <a:cubicBezTo>
                    <a:pt x="158180" y="40168"/>
                    <a:pt x="148344" y="50004"/>
                    <a:pt x="136219" y="50004"/>
                  </a:cubicBezTo>
                  <a:cubicBezTo>
                    <a:pt x="127330" y="50004"/>
                    <a:pt x="119317" y="44648"/>
                    <a:pt x="115911" y="36437"/>
                  </a:cubicBezTo>
                  <a:cubicBezTo>
                    <a:pt x="112505" y="28227"/>
                    <a:pt x="114385" y="18786"/>
                    <a:pt x="120674" y="12498"/>
                  </a:cubicBezTo>
                  <a:cubicBezTo>
                    <a:pt x="124879" y="8292"/>
                    <a:pt x="130494" y="6059"/>
                    <a:pt x="136207" y="6059"/>
                  </a:cubicBezTo>
                  <a:close/>
                  <a:moveTo>
                    <a:pt x="137850" y="1"/>
                  </a:moveTo>
                  <a:cubicBezTo>
                    <a:pt x="135144" y="1"/>
                    <a:pt x="132420" y="388"/>
                    <a:pt x="129761" y="1178"/>
                  </a:cubicBezTo>
                  <a:cubicBezTo>
                    <a:pt x="128559" y="1390"/>
                    <a:pt x="127372" y="1673"/>
                    <a:pt x="126199" y="2068"/>
                  </a:cubicBezTo>
                  <a:cubicBezTo>
                    <a:pt x="120900" y="3778"/>
                    <a:pt x="116081" y="7170"/>
                    <a:pt x="110838" y="10745"/>
                  </a:cubicBezTo>
                  <a:cubicBezTo>
                    <a:pt x="102147" y="16681"/>
                    <a:pt x="92226" y="23083"/>
                    <a:pt x="76794" y="23083"/>
                  </a:cubicBezTo>
                  <a:cubicBezTo>
                    <a:pt x="70222" y="23083"/>
                    <a:pt x="54479" y="21613"/>
                    <a:pt x="40870" y="20200"/>
                  </a:cubicBezTo>
                  <a:cubicBezTo>
                    <a:pt x="37987" y="19903"/>
                    <a:pt x="35189" y="19592"/>
                    <a:pt x="32603" y="19309"/>
                  </a:cubicBezTo>
                  <a:cubicBezTo>
                    <a:pt x="29424" y="13843"/>
                    <a:pt x="23629" y="10632"/>
                    <a:pt x="17535" y="10632"/>
                  </a:cubicBezTo>
                  <a:cubicBezTo>
                    <a:pt x="15988" y="10632"/>
                    <a:pt x="14422" y="10839"/>
                    <a:pt x="12874" y="11268"/>
                  </a:cubicBezTo>
                  <a:cubicBezTo>
                    <a:pt x="5243" y="13388"/>
                    <a:pt x="0" y="20398"/>
                    <a:pt x="127" y="28326"/>
                  </a:cubicBezTo>
                  <a:cubicBezTo>
                    <a:pt x="254" y="36254"/>
                    <a:pt x="5709" y="43094"/>
                    <a:pt x="13411" y="44959"/>
                  </a:cubicBezTo>
                  <a:cubicBezTo>
                    <a:pt x="14787" y="45295"/>
                    <a:pt x="16173" y="45457"/>
                    <a:pt x="17542" y="45457"/>
                  </a:cubicBezTo>
                  <a:cubicBezTo>
                    <a:pt x="23836" y="45457"/>
                    <a:pt x="29784" y="42030"/>
                    <a:pt x="32871" y="36296"/>
                  </a:cubicBezTo>
                  <a:cubicBezTo>
                    <a:pt x="35161" y="36056"/>
                    <a:pt x="37605" y="35787"/>
                    <a:pt x="40135" y="35533"/>
                  </a:cubicBezTo>
                  <a:cubicBezTo>
                    <a:pt x="53914" y="34120"/>
                    <a:pt x="70109" y="32593"/>
                    <a:pt x="76794" y="32593"/>
                  </a:cubicBezTo>
                  <a:cubicBezTo>
                    <a:pt x="98571" y="32593"/>
                    <a:pt x="109354" y="45312"/>
                    <a:pt x="121253" y="51460"/>
                  </a:cubicBezTo>
                  <a:cubicBezTo>
                    <a:pt x="126165" y="54997"/>
                    <a:pt x="131988" y="56814"/>
                    <a:pt x="137859" y="56814"/>
                  </a:cubicBezTo>
                  <a:cubicBezTo>
                    <a:pt x="141582" y="56814"/>
                    <a:pt x="145324" y="56083"/>
                    <a:pt x="148867" y="54597"/>
                  </a:cubicBezTo>
                  <a:cubicBezTo>
                    <a:pt x="157982" y="50767"/>
                    <a:pt x="164455" y="42472"/>
                    <a:pt x="165953" y="32692"/>
                  </a:cubicBezTo>
                  <a:cubicBezTo>
                    <a:pt x="166165" y="31279"/>
                    <a:pt x="166264" y="29852"/>
                    <a:pt x="166264" y="28424"/>
                  </a:cubicBezTo>
                  <a:cubicBezTo>
                    <a:pt x="166264" y="19846"/>
                    <a:pt x="162406" y="11749"/>
                    <a:pt x="155749" y="6350"/>
                  </a:cubicBezTo>
                  <a:cubicBezTo>
                    <a:pt x="150625" y="2191"/>
                    <a:pt x="144289" y="1"/>
                    <a:pt x="1378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9"/>
            <p:cNvSpPr/>
            <p:nvPr/>
          </p:nvSpPr>
          <p:spPr>
            <a:xfrm>
              <a:off x="5815127" y="2583183"/>
              <a:ext cx="424800" cy="424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4" name="Google Shape;184;p29"/>
          <p:cNvSpPr txBox="1"/>
          <p:nvPr>
            <p:ph idx="4294967295" type="ctrTitle"/>
          </p:nvPr>
        </p:nvSpPr>
        <p:spPr>
          <a:xfrm flipH="1">
            <a:off x="2740126" y="2471525"/>
            <a:ext cx="552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02</a:t>
            </a:r>
            <a:endParaRPr sz="2200">
              <a:solidFill>
                <a:schemeClr val="lt1"/>
              </a:solidFill>
            </a:endParaRPr>
          </a:p>
        </p:txBody>
      </p:sp>
      <p:sp>
        <p:nvSpPr>
          <p:cNvPr id="185" name="Google Shape;185;p29"/>
          <p:cNvSpPr txBox="1"/>
          <p:nvPr>
            <p:ph idx="4294967295" type="ctrTitle"/>
          </p:nvPr>
        </p:nvSpPr>
        <p:spPr>
          <a:xfrm flipH="1">
            <a:off x="1195705" y="2486502"/>
            <a:ext cx="552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01</a:t>
            </a:r>
            <a:endParaRPr sz="2200">
              <a:solidFill>
                <a:schemeClr val="lt1"/>
              </a:solidFill>
            </a:endParaRPr>
          </a:p>
        </p:txBody>
      </p:sp>
      <p:sp>
        <p:nvSpPr>
          <p:cNvPr id="186" name="Google Shape;186;p29"/>
          <p:cNvSpPr txBox="1"/>
          <p:nvPr>
            <p:ph idx="4294967295" type="ctrTitle"/>
          </p:nvPr>
        </p:nvSpPr>
        <p:spPr>
          <a:xfrm flipH="1">
            <a:off x="4286266" y="2486502"/>
            <a:ext cx="552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03</a:t>
            </a:r>
            <a:endParaRPr sz="2200">
              <a:solidFill>
                <a:schemeClr val="lt1"/>
              </a:solidFill>
            </a:endParaRPr>
          </a:p>
        </p:txBody>
      </p:sp>
      <p:sp>
        <p:nvSpPr>
          <p:cNvPr id="187" name="Google Shape;187;p29"/>
          <p:cNvSpPr txBox="1"/>
          <p:nvPr>
            <p:ph idx="4294967295" type="ctrTitle"/>
          </p:nvPr>
        </p:nvSpPr>
        <p:spPr>
          <a:xfrm flipH="1">
            <a:off x="5839240" y="2486502"/>
            <a:ext cx="552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04</a:t>
            </a:r>
            <a:endParaRPr sz="2200">
              <a:solidFill>
                <a:schemeClr val="lt1"/>
              </a:solidFill>
            </a:endParaRPr>
          </a:p>
        </p:txBody>
      </p:sp>
      <p:sp>
        <p:nvSpPr>
          <p:cNvPr id="188" name="Google Shape;188;p29"/>
          <p:cNvSpPr txBox="1"/>
          <p:nvPr>
            <p:ph idx="4294967295" type="ctrTitle"/>
          </p:nvPr>
        </p:nvSpPr>
        <p:spPr>
          <a:xfrm flipH="1">
            <a:off x="7392235" y="2486502"/>
            <a:ext cx="552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rPr>
              <a:t>05</a:t>
            </a:r>
            <a:endParaRPr sz="22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0"/>
          <p:cNvSpPr txBox="1"/>
          <p:nvPr>
            <p:ph idx="2" type="title"/>
          </p:nvPr>
        </p:nvSpPr>
        <p:spPr>
          <a:xfrm>
            <a:off x="2595072" y="2093275"/>
            <a:ext cx="10530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194" name="Google Shape;194;p30"/>
          <p:cNvSpPr txBox="1"/>
          <p:nvPr>
            <p:ph type="ctrTitle"/>
          </p:nvPr>
        </p:nvSpPr>
        <p:spPr>
          <a:xfrm>
            <a:off x="4007825" y="2173943"/>
            <a:ext cx="4535700" cy="822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t>Observation</a:t>
            </a:r>
            <a:endParaRPr/>
          </a:p>
        </p:txBody>
      </p:sp>
      <p:sp>
        <p:nvSpPr>
          <p:cNvPr id="195" name="Google Shape;195;p30"/>
          <p:cNvSpPr txBox="1"/>
          <p:nvPr>
            <p:ph idx="1" type="subTitle"/>
          </p:nvPr>
        </p:nvSpPr>
        <p:spPr>
          <a:xfrm>
            <a:off x="4794325" y="2841675"/>
            <a:ext cx="4082700" cy="577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200">
                <a:latin typeface="Hind Vadodara"/>
                <a:ea typeface="Hind Vadodara"/>
                <a:cs typeface="Hind Vadodara"/>
                <a:sym typeface="Hind Vadodara"/>
              </a:rPr>
              <a:t>Observation - watching and noticing something using all of your senses, especially sight, to get information. Observation helps you better understand a situation or environment.</a:t>
            </a:r>
            <a:endParaRPr sz="1200">
              <a:latin typeface="Hind Vadodara"/>
              <a:ea typeface="Hind Vadodara"/>
              <a:cs typeface="Hind Vadodara"/>
              <a:sym typeface="Hind Vadodara"/>
            </a:endParaRPr>
          </a:p>
          <a:p>
            <a:pPr indent="0" lvl="0" marL="0" rtl="0" algn="l">
              <a:lnSpc>
                <a:spcPct val="100000"/>
              </a:lnSpc>
              <a:spcBef>
                <a:spcPts val="1500"/>
              </a:spcBef>
              <a:spcAft>
                <a:spcPts val="0"/>
              </a:spcAft>
              <a:buNone/>
            </a:pPr>
            <a:r>
              <a:t/>
            </a:r>
            <a:endParaRPr sz="1200">
              <a:latin typeface="Hind Vadodara"/>
              <a:ea typeface="Hind Vadodara"/>
              <a:cs typeface="Hind Vadodara"/>
              <a:sym typeface="Hind Vadodara"/>
            </a:endParaRPr>
          </a:p>
          <a:p>
            <a:pPr indent="0" lvl="0" marL="457200" rtl="0" algn="l">
              <a:lnSpc>
                <a:spcPct val="160000"/>
              </a:lnSpc>
              <a:spcBef>
                <a:spcPts val="1500"/>
              </a:spcBef>
              <a:spcAft>
                <a:spcPts val="0"/>
              </a:spcAft>
              <a:buNone/>
            </a:pPr>
            <a:r>
              <a:t/>
            </a:r>
            <a:endParaRPr sz="1050">
              <a:solidFill>
                <a:srgbClr val="222222"/>
              </a:solidFill>
              <a:highlight>
                <a:srgbClr val="FFFFFF"/>
              </a:highlight>
              <a:latin typeface="Arial"/>
              <a:ea typeface="Arial"/>
              <a:cs typeface="Arial"/>
              <a:sym typeface="Arial"/>
            </a:endParaRPr>
          </a:p>
          <a:p>
            <a:pPr indent="0" lvl="0" marL="0" rtl="0" algn="r">
              <a:spcBef>
                <a:spcPts val="1500"/>
              </a:spcBef>
              <a:spcAft>
                <a:spcPts val="0"/>
              </a:spcAft>
              <a:buNone/>
            </a:pPr>
            <a:r>
              <a:t/>
            </a:r>
            <a:endParaRPr/>
          </a:p>
        </p:txBody>
      </p:sp>
      <p:sp>
        <p:nvSpPr>
          <p:cNvPr id="196" name="Google Shape;196;p30"/>
          <p:cNvSpPr txBox="1"/>
          <p:nvPr/>
        </p:nvSpPr>
        <p:spPr>
          <a:xfrm>
            <a:off x="3249950" y="4002000"/>
            <a:ext cx="5559900" cy="8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ind Vadodara Light"/>
                <a:ea typeface="Hind Vadodara Light"/>
                <a:cs typeface="Hind Vadodara Light"/>
                <a:sym typeface="Hind Vadodara Light"/>
              </a:rPr>
              <a:t>Read through the quotes from scientists: </a:t>
            </a:r>
            <a:r>
              <a:rPr lang="en" u="sng">
                <a:solidFill>
                  <a:schemeClr val="hlink"/>
                </a:solidFill>
                <a:latin typeface="Hind Vadodara Light"/>
                <a:ea typeface="Hind Vadodara Light"/>
                <a:cs typeface="Hind Vadodara Light"/>
                <a:sym typeface="Hind Vadodara Light"/>
                <a:hlinkClick r:id="rId3"/>
              </a:rPr>
              <a:t>here</a:t>
            </a:r>
            <a:r>
              <a:rPr lang="en">
                <a:latin typeface="Hind Vadodara Light"/>
                <a:ea typeface="Hind Vadodara Light"/>
                <a:cs typeface="Hind Vadodara Light"/>
                <a:sym typeface="Hind Vadodara Light"/>
              </a:rPr>
              <a:t> and create an observation tip sheet to help you throughout this journey</a:t>
            </a:r>
            <a:endParaRPr>
              <a:latin typeface="Hind Vadodara Light"/>
              <a:ea typeface="Hind Vadodara Light"/>
              <a:cs typeface="Hind Vadodara Light"/>
              <a:sym typeface="Hind Vadodara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1"/>
          <p:cNvSpPr/>
          <p:nvPr/>
        </p:nvSpPr>
        <p:spPr>
          <a:xfrm rot="-7658695">
            <a:off x="2839411" y="3292933"/>
            <a:ext cx="11580430" cy="3957292"/>
          </a:xfrm>
          <a:custGeom>
            <a:rect b="b" l="l" r="r" t="t"/>
            <a:pathLst>
              <a:path extrusionOk="0" h="28487" w="83363">
                <a:moveTo>
                  <a:pt x="8782" y="9751"/>
                </a:moveTo>
                <a:cubicBezTo>
                  <a:pt x="9904" y="9751"/>
                  <a:pt x="11008" y="10189"/>
                  <a:pt x="11833" y="11014"/>
                </a:cubicBezTo>
                <a:cubicBezTo>
                  <a:pt x="13059" y="12240"/>
                  <a:pt x="13428" y="14096"/>
                  <a:pt x="12762" y="15705"/>
                </a:cubicBezTo>
                <a:cubicBezTo>
                  <a:pt x="12096" y="17313"/>
                  <a:pt x="10530" y="18362"/>
                  <a:pt x="8787" y="18362"/>
                </a:cubicBezTo>
                <a:cubicBezTo>
                  <a:pt x="6406" y="18362"/>
                  <a:pt x="4478" y="16435"/>
                  <a:pt x="4478" y="14054"/>
                </a:cubicBezTo>
                <a:cubicBezTo>
                  <a:pt x="4478" y="12318"/>
                  <a:pt x="5527" y="10745"/>
                  <a:pt x="7136" y="10079"/>
                </a:cubicBezTo>
                <a:cubicBezTo>
                  <a:pt x="7668" y="9858"/>
                  <a:pt x="8227" y="9751"/>
                  <a:pt x="8782" y="9751"/>
                </a:cubicBezTo>
                <a:close/>
                <a:moveTo>
                  <a:pt x="68293" y="3038"/>
                </a:moveTo>
                <a:cubicBezTo>
                  <a:pt x="69712" y="3038"/>
                  <a:pt x="71143" y="3313"/>
                  <a:pt x="72507" y="3879"/>
                </a:cubicBezTo>
                <a:cubicBezTo>
                  <a:pt x="76624" y="5586"/>
                  <a:pt x="79309" y="9604"/>
                  <a:pt x="79309" y="14054"/>
                </a:cubicBezTo>
                <a:cubicBezTo>
                  <a:pt x="79309" y="20140"/>
                  <a:pt x="74378" y="25072"/>
                  <a:pt x="68298" y="25072"/>
                </a:cubicBezTo>
                <a:cubicBezTo>
                  <a:pt x="63842" y="25072"/>
                  <a:pt x="59824" y="22386"/>
                  <a:pt x="58116" y="18270"/>
                </a:cubicBezTo>
                <a:cubicBezTo>
                  <a:pt x="56409" y="14153"/>
                  <a:pt x="57351" y="9420"/>
                  <a:pt x="60504" y="6267"/>
                </a:cubicBezTo>
                <a:cubicBezTo>
                  <a:pt x="62613" y="4158"/>
                  <a:pt x="65428" y="3038"/>
                  <a:pt x="68293" y="3038"/>
                </a:cubicBezTo>
                <a:close/>
                <a:moveTo>
                  <a:pt x="69116" y="1"/>
                </a:moveTo>
                <a:cubicBezTo>
                  <a:pt x="67760" y="1"/>
                  <a:pt x="66394" y="195"/>
                  <a:pt x="65060" y="591"/>
                </a:cubicBezTo>
                <a:cubicBezTo>
                  <a:pt x="64458" y="697"/>
                  <a:pt x="63863" y="839"/>
                  <a:pt x="63275" y="1038"/>
                </a:cubicBezTo>
                <a:cubicBezTo>
                  <a:pt x="60618" y="1895"/>
                  <a:pt x="58201" y="3595"/>
                  <a:pt x="55573" y="5388"/>
                </a:cubicBezTo>
                <a:cubicBezTo>
                  <a:pt x="51215" y="8364"/>
                  <a:pt x="46241" y="11574"/>
                  <a:pt x="38504" y="11574"/>
                </a:cubicBezTo>
                <a:cubicBezTo>
                  <a:pt x="35209" y="11574"/>
                  <a:pt x="27315" y="10837"/>
                  <a:pt x="20492" y="10128"/>
                </a:cubicBezTo>
                <a:cubicBezTo>
                  <a:pt x="19046" y="9980"/>
                  <a:pt x="17644" y="9824"/>
                  <a:pt x="16347" y="9682"/>
                </a:cubicBezTo>
                <a:cubicBezTo>
                  <a:pt x="14753" y="6941"/>
                  <a:pt x="11848" y="5331"/>
                  <a:pt x="8792" y="5331"/>
                </a:cubicBezTo>
                <a:cubicBezTo>
                  <a:pt x="8016" y="5331"/>
                  <a:pt x="7231" y="5435"/>
                  <a:pt x="6455" y="5650"/>
                </a:cubicBezTo>
                <a:cubicBezTo>
                  <a:pt x="2629" y="6713"/>
                  <a:pt x="0" y="10228"/>
                  <a:pt x="64" y="14203"/>
                </a:cubicBezTo>
                <a:cubicBezTo>
                  <a:pt x="128" y="18178"/>
                  <a:pt x="2863" y="21607"/>
                  <a:pt x="6725" y="22542"/>
                </a:cubicBezTo>
                <a:cubicBezTo>
                  <a:pt x="7415" y="22711"/>
                  <a:pt x="8109" y="22792"/>
                  <a:pt x="8796" y="22792"/>
                </a:cubicBezTo>
                <a:cubicBezTo>
                  <a:pt x="11951" y="22792"/>
                  <a:pt x="14933" y="21074"/>
                  <a:pt x="16481" y="18199"/>
                </a:cubicBezTo>
                <a:cubicBezTo>
                  <a:pt x="17629" y="18078"/>
                  <a:pt x="18855" y="17944"/>
                  <a:pt x="20123" y="17816"/>
                </a:cubicBezTo>
                <a:cubicBezTo>
                  <a:pt x="27032" y="17108"/>
                  <a:pt x="35152" y="16342"/>
                  <a:pt x="38504" y="16342"/>
                </a:cubicBezTo>
                <a:cubicBezTo>
                  <a:pt x="49422" y="16342"/>
                  <a:pt x="54829" y="22719"/>
                  <a:pt x="60795" y="25802"/>
                </a:cubicBezTo>
                <a:cubicBezTo>
                  <a:pt x="63258" y="27575"/>
                  <a:pt x="66177" y="28486"/>
                  <a:pt x="69121" y="28486"/>
                </a:cubicBezTo>
                <a:cubicBezTo>
                  <a:pt x="70987" y="28486"/>
                  <a:pt x="72864" y="28120"/>
                  <a:pt x="74640" y="27375"/>
                </a:cubicBezTo>
                <a:cubicBezTo>
                  <a:pt x="79210" y="25455"/>
                  <a:pt x="82455" y="21295"/>
                  <a:pt x="83207" y="16392"/>
                </a:cubicBezTo>
                <a:cubicBezTo>
                  <a:pt x="83313" y="15683"/>
                  <a:pt x="83362" y="14968"/>
                  <a:pt x="83362" y="14252"/>
                </a:cubicBezTo>
                <a:cubicBezTo>
                  <a:pt x="83362" y="9951"/>
                  <a:pt x="81428" y="5891"/>
                  <a:pt x="78091" y="3184"/>
                </a:cubicBezTo>
                <a:cubicBezTo>
                  <a:pt x="75521" y="1099"/>
                  <a:pt x="72345" y="1"/>
                  <a:pt x="691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1"/>
          <p:cNvSpPr txBox="1"/>
          <p:nvPr>
            <p:ph type="ctrTitle"/>
          </p:nvPr>
        </p:nvSpPr>
        <p:spPr>
          <a:xfrm flipH="1">
            <a:off x="300826" y="675900"/>
            <a:ext cx="4526700" cy="1325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Observation isn't just looking at things around you. You also need to think about what you see. This is something all scientists do.</a:t>
            </a:r>
            <a:endParaRPr/>
          </a:p>
        </p:txBody>
      </p:sp>
      <p:sp>
        <p:nvSpPr>
          <p:cNvPr id="203" name="Google Shape;203;p31"/>
          <p:cNvSpPr txBox="1"/>
          <p:nvPr>
            <p:ph idx="1" type="subTitle"/>
          </p:nvPr>
        </p:nvSpPr>
        <p:spPr>
          <a:xfrm flipH="1">
            <a:off x="153025" y="2001300"/>
            <a:ext cx="4526700" cy="87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example, Jane Goodall has observed groups of chimpanzees closely and over a long period of time. While observing them, she noticed that chimps would use grass and twigs to reach food. They'd dip the grass into termite mounds, attracting loads of termites and bringing them towards the surface of the mound. The chimps also broke the leaves off twigs, adapting them to be a tool. - Before Jane began researching chimpanzees, the scientific community believed that only humans could build and use tools, but her observations became a new discovery that disproved the past scientific theory. </a:t>
            </a:r>
            <a:endParaRPr/>
          </a:p>
          <a:p>
            <a:pPr indent="0" lvl="0" marL="0" rtl="0" algn="l">
              <a:spcBef>
                <a:spcPts val="0"/>
              </a:spcBef>
              <a:spcAft>
                <a:spcPts val="0"/>
              </a:spcAft>
              <a:buNone/>
            </a:pPr>
            <a:r>
              <a:t/>
            </a:r>
            <a:endParaRPr/>
          </a:p>
        </p:txBody>
      </p:sp>
      <p:sp>
        <p:nvSpPr>
          <p:cNvPr id="204" name="Google Shape;204;p31"/>
          <p:cNvSpPr/>
          <p:nvPr/>
        </p:nvSpPr>
        <p:spPr>
          <a:xfrm>
            <a:off x="4827525" y="812250"/>
            <a:ext cx="3049500" cy="3050100"/>
          </a:xfrm>
          <a:prstGeom prst="ellipse">
            <a:avLst/>
          </a:prstGeom>
          <a:solidFill>
            <a:schemeClr val="lt1"/>
          </a:solidFill>
          <a:ln cap="flat" cmpd="sng" w="1143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5" name="Google Shape;205;p31"/>
          <p:cNvPicPr preferRelativeResize="0"/>
          <p:nvPr/>
        </p:nvPicPr>
        <p:blipFill rotWithShape="1">
          <a:blip r:embed="rId3">
            <a:alphaModFix/>
          </a:blip>
          <a:srcRect b="10248" l="29301" r="17713" t="10240"/>
          <a:stretch/>
        </p:blipFill>
        <p:spPr>
          <a:xfrm>
            <a:off x="4827525" y="812100"/>
            <a:ext cx="3049500" cy="3050100"/>
          </a:xfrm>
          <a:prstGeom prst="ellipse">
            <a:avLst/>
          </a:prstGeom>
          <a:noFill/>
          <a:ln cap="flat" cmpd="sng" w="114300">
            <a:solidFill>
              <a:schemeClr val="lt2"/>
            </a:solidFill>
            <a:prstDash val="solid"/>
            <a:round/>
            <a:headEnd len="sm" w="sm" type="none"/>
            <a:tailEnd len="sm" w="sm" type="none"/>
          </a:ln>
        </p:spPr>
      </p:pic>
      <p:pic>
        <p:nvPicPr>
          <p:cNvPr id="206" name="Google Shape;206;p31"/>
          <p:cNvPicPr preferRelativeResize="0"/>
          <p:nvPr/>
        </p:nvPicPr>
        <p:blipFill>
          <a:blip r:embed="rId4">
            <a:alphaModFix/>
          </a:blip>
          <a:stretch>
            <a:fillRect/>
          </a:stretch>
        </p:blipFill>
        <p:spPr>
          <a:xfrm>
            <a:off x="4710400" y="929875"/>
            <a:ext cx="3283800" cy="3283800"/>
          </a:xfrm>
          <a:prstGeom prst="ellipse">
            <a:avLst/>
          </a:prstGeom>
          <a:noFill/>
          <a:ln cap="flat" cmpd="sng" w="114300">
            <a:solidFill>
              <a:schemeClr val="lt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2"/>
          <p:cNvSpPr txBox="1"/>
          <p:nvPr>
            <p:ph idx="6"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Do Your Own Observations?</a:t>
            </a:r>
            <a:endParaRPr/>
          </a:p>
        </p:txBody>
      </p:sp>
      <p:sp>
        <p:nvSpPr>
          <p:cNvPr id="212" name="Google Shape;212;p32"/>
          <p:cNvSpPr/>
          <p:nvPr/>
        </p:nvSpPr>
        <p:spPr>
          <a:xfrm rot="5990292">
            <a:off x="4233746" y="2861279"/>
            <a:ext cx="1931965" cy="881657"/>
          </a:xfrm>
          <a:custGeom>
            <a:rect b="b" l="l" r="r" t="t"/>
            <a:pathLst>
              <a:path extrusionOk="0" h="41759" w="91506">
                <a:moveTo>
                  <a:pt x="68494" y="4454"/>
                </a:moveTo>
                <a:cubicBezTo>
                  <a:pt x="72710" y="4454"/>
                  <a:pt x="76855" y="6104"/>
                  <a:pt x="79946" y="9204"/>
                </a:cubicBezTo>
                <a:cubicBezTo>
                  <a:pt x="84553" y="13825"/>
                  <a:pt x="85923" y="20778"/>
                  <a:pt x="83408" y="26812"/>
                </a:cubicBezTo>
                <a:cubicBezTo>
                  <a:pt x="80911" y="32836"/>
                  <a:pt x="75021" y="36747"/>
                  <a:pt x="68506" y="36747"/>
                </a:cubicBezTo>
                <a:cubicBezTo>
                  <a:pt x="68494" y="36747"/>
                  <a:pt x="68482" y="36747"/>
                  <a:pt x="68470" y="36747"/>
                </a:cubicBezTo>
                <a:cubicBezTo>
                  <a:pt x="59553" y="36733"/>
                  <a:pt x="52346" y="29497"/>
                  <a:pt x="52360" y="20580"/>
                </a:cubicBezTo>
                <a:cubicBezTo>
                  <a:pt x="52360" y="14037"/>
                  <a:pt x="56317" y="8158"/>
                  <a:pt x="62351" y="5671"/>
                </a:cubicBezTo>
                <a:cubicBezTo>
                  <a:pt x="64338" y="4852"/>
                  <a:pt x="66425" y="4454"/>
                  <a:pt x="68494" y="4454"/>
                </a:cubicBezTo>
                <a:close/>
                <a:moveTo>
                  <a:pt x="69707" y="1"/>
                </a:moveTo>
                <a:cubicBezTo>
                  <a:pt x="67735" y="1"/>
                  <a:pt x="65749" y="280"/>
                  <a:pt x="63807" y="852"/>
                </a:cubicBezTo>
                <a:cubicBezTo>
                  <a:pt x="52010" y="2757"/>
                  <a:pt x="44539" y="16878"/>
                  <a:pt x="24919" y="16878"/>
                </a:cubicBezTo>
                <a:cubicBezTo>
                  <a:pt x="24889" y="16878"/>
                  <a:pt x="24860" y="16878"/>
                  <a:pt x="24831" y="16878"/>
                </a:cubicBezTo>
                <a:cubicBezTo>
                  <a:pt x="20520" y="16863"/>
                  <a:pt x="10826" y="15987"/>
                  <a:pt x="1682" y="15040"/>
                </a:cubicBezTo>
                <a:lnTo>
                  <a:pt x="1682" y="15040"/>
                </a:lnTo>
                <a:cubicBezTo>
                  <a:pt x="1795" y="16143"/>
                  <a:pt x="1824" y="17245"/>
                  <a:pt x="1781" y="18347"/>
                </a:cubicBezTo>
                <a:cubicBezTo>
                  <a:pt x="1640" y="20919"/>
                  <a:pt x="1046" y="23435"/>
                  <a:pt x="1" y="25767"/>
                </a:cubicBezTo>
                <a:cubicBezTo>
                  <a:pt x="9610" y="24820"/>
                  <a:pt x="20252" y="23873"/>
                  <a:pt x="24816" y="23873"/>
                </a:cubicBezTo>
                <a:cubicBezTo>
                  <a:pt x="40828" y="23915"/>
                  <a:pt x="48742" y="33257"/>
                  <a:pt x="57476" y="37807"/>
                </a:cubicBezTo>
                <a:cubicBezTo>
                  <a:pt x="61097" y="40414"/>
                  <a:pt x="65389" y="41759"/>
                  <a:pt x="69716" y="41759"/>
                </a:cubicBezTo>
                <a:cubicBezTo>
                  <a:pt x="72380" y="41759"/>
                  <a:pt x="75058" y="41249"/>
                  <a:pt x="77600" y="40210"/>
                </a:cubicBezTo>
                <a:cubicBezTo>
                  <a:pt x="84270" y="37482"/>
                  <a:pt x="89061" y="31504"/>
                  <a:pt x="90290" y="24396"/>
                </a:cubicBezTo>
                <a:cubicBezTo>
                  <a:pt x="91506" y="17302"/>
                  <a:pt x="88962" y="10066"/>
                  <a:pt x="83577" y="5275"/>
                </a:cubicBezTo>
                <a:cubicBezTo>
                  <a:pt x="79706" y="1831"/>
                  <a:pt x="74753" y="1"/>
                  <a:pt x="6970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2"/>
          <p:cNvSpPr/>
          <p:nvPr/>
        </p:nvSpPr>
        <p:spPr>
          <a:xfrm rot="-1853308">
            <a:off x="3061826" y="1966252"/>
            <a:ext cx="2991614" cy="960775"/>
          </a:xfrm>
          <a:custGeom>
            <a:rect b="b" l="l" r="r" t="t"/>
            <a:pathLst>
              <a:path extrusionOk="0" h="28589" w="89019">
                <a:moveTo>
                  <a:pt x="74558" y="1"/>
                </a:moveTo>
                <a:cubicBezTo>
                  <a:pt x="67992" y="1"/>
                  <a:pt x="62168" y="4518"/>
                  <a:pt x="60655" y="11043"/>
                </a:cubicBezTo>
                <a:cubicBezTo>
                  <a:pt x="59369" y="11170"/>
                  <a:pt x="58069" y="11297"/>
                  <a:pt x="56783" y="11424"/>
                </a:cubicBezTo>
                <a:cubicBezTo>
                  <a:pt x="54833" y="11594"/>
                  <a:pt x="52967" y="11764"/>
                  <a:pt x="51258" y="11891"/>
                </a:cubicBezTo>
                <a:cubicBezTo>
                  <a:pt x="48784" y="12089"/>
                  <a:pt x="46665" y="12216"/>
                  <a:pt x="45336" y="12216"/>
                </a:cubicBezTo>
                <a:cubicBezTo>
                  <a:pt x="43315" y="12216"/>
                  <a:pt x="41309" y="11976"/>
                  <a:pt x="39344" y="11509"/>
                </a:cubicBezTo>
                <a:cubicBezTo>
                  <a:pt x="36504" y="10817"/>
                  <a:pt x="34101" y="9672"/>
                  <a:pt x="31939" y="8400"/>
                </a:cubicBezTo>
                <a:cubicBezTo>
                  <a:pt x="29014" y="6676"/>
                  <a:pt x="26526" y="4712"/>
                  <a:pt x="23983" y="3270"/>
                </a:cubicBezTo>
                <a:cubicBezTo>
                  <a:pt x="21387" y="1140"/>
                  <a:pt x="18178" y="26"/>
                  <a:pt x="14925" y="26"/>
                </a:cubicBezTo>
                <a:cubicBezTo>
                  <a:pt x="13238" y="26"/>
                  <a:pt x="11539" y="325"/>
                  <a:pt x="9907" y="939"/>
                </a:cubicBezTo>
                <a:cubicBezTo>
                  <a:pt x="5131" y="2719"/>
                  <a:pt x="1682" y="6916"/>
                  <a:pt x="834" y="11947"/>
                </a:cubicBezTo>
                <a:cubicBezTo>
                  <a:pt x="1" y="16978"/>
                  <a:pt x="1894" y="22080"/>
                  <a:pt x="5823" y="25316"/>
                </a:cubicBezTo>
                <a:cubicBezTo>
                  <a:pt x="8430" y="27465"/>
                  <a:pt x="11655" y="28589"/>
                  <a:pt x="14921" y="28589"/>
                </a:cubicBezTo>
                <a:cubicBezTo>
                  <a:pt x="16595" y="28589"/>
                  <a:pt x="18280" y="28294"/>
                  <a:pt x="19898" y="27690"/>
                </a:cubicBezTo>
                <a:cubicBezTo>
                  <a:pt x="23954" y="26631"/>
                  <a:pt x="27346" y="23550"/>
                  <a:pt x="31656" y="20964"/>
                </a:cubicBezTo>
                <a:cubicBezTo>
                  <a:pt x="33903" y="19607"/>
                  <a:pt x="36391" y="18406"/>
                  <a:pt x="39344" y="17685"/>
                </a:cubicBezTo>
                <a:cubicBezTo>
                  <a:pt x="41254" y="17218"/>
                  <a:pt x="43204" y="16978"/>
                  <a:pt x="45168" y="16978"/>
                </a:cubicBezTo>
                <a:cubicBezTo>
                  <a:pt x="45224" y="16978"/>
                  <a:pt x="45280" y="16978"/>
                  <a:pt x="45336" y="16978"/>
                </a:cubicBezTo>
                <a:cubicBezTo>
                  <a:pt x="46622" y="16978"/>
                  <a:pt x="48643" y="17091"/>
                  <a:pt x="51031" y="17275"/>
                </a:cubicBezTo>
                <a:cubicBezTo>
                  <a:pt x="52826" y="17402"/>
                  <a:pt x="54833" y="17586"/>
                  <a:pt x="56896" y="17784"/>
                </a:cubicBezTo>
                <a:cubicBezTo>
                  <a:pt x="58196" y="17897"/>
                  <a:pt x="59511" y="18038"/>
                  <a:pt x="60825" y="18165"/>
                </a:cubicBezTo>
                <a:cubicBezTo>
                  <a:pt x="62578" y="24391"/>
                  <a:pt x="68250" y="28572"/>
                  <a:pt x="74543" y="28572"/>
                </a:cubicBezTo>
                <a:cubicBezTo>
                  <a:pt x="75249" y="28572"/>
                  <a:pt x="75964" y="28520"/>
                  <a:pt x="76681" y="28411"/>
                </a:cubicBezTo>
                <a:cubicBezTo>
                  <a:pt x="83804" y="27351"/>
                  <a:pt x="89018" y="21147"/>
                  <a:pt x="88849" y="13954"/>
                </a:cubicBezTo>
                <a:cubicBezTo>
                  <a:pt x="88679" y="6761"/>
                  <a:pt x="83196" y="811"/>
                  <a:pt x="76031" y="76"/>
                </a:cubicBezTo>
                <a:cubicBezTo>
                  <a:pt x="75537" y="26"/>
                  <a:pt x="75046" y="1"/>
                  <a:pt x="7455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2"/>
          <p:cNvSpPr/>
          <p:nvPr/>
        </p:nvSpPr>
        <p:spPr>
          <a:xfrm rot="-207137">
            <a:off x="4764295" y="3421688"/>
            <a:ext cx="717402" cy="717402"/>
          </a:xfrm>
          <a:prstGeom prst="ellipse">
            <a:avLst/>
          </a:prstGeom>
          <a:solidFill>
            <a:schemeClr val="accent4"/>
          </a:solidFill>
          <a:ln cap="flat" cmpd="sng" w="381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2"/>
          <p:cNvSpPr/>
          <p:nvPr/>
        </p:nvSpPr>
        <p:spPr>
          <a:xfrm>
            <a:off x="3364913" y="2579775"/>
            <a:ext cx="717300" cy="717300"/>
          </a:xfrm>
          <a:prstGeom prst="ellipse">
            <a:avLst/>
          </a:prstGeom>
          <a:solidFill>
            <a:schemeClr val="accent1"/>
          </a:solidFill>
          <a:ln cap="flat" cmpd="sng" w="381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2"/>
          <p:cNvSpPr/>
          <p:nvPr/>
        </p:nvSpPr>
        <p:spPr>
          <a:xfrm>
            <a:off x="5078438" y="1561600"/>
            <a:ext cx="717300" cy="717300"/>
          </a:xfrm>
          <a:prstGeom prst="ellipse">
            <a:avLst/>
          </a:prstGeom>
          <a:solidFill>
            <a:schemeClr val="accent2"/>
          </a:solidFill>
          <a:ln cap="flat" cmpd="sng" w="381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2"/>
          <p:cNvSpPr txBox="1"/>
          <p:nvPr>
            <p:ph type="ctrTitle"/>
          </p:nvPr>
        </p:nvSpPr>
        <p:spPr>
          <a:xfrm flipH="1">
            <a:off x="989230" y="2431689"/>
            <a:ext cx="20121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t>If you are outside,</a:t>
            </a:r>
            <a:endParaRPr/>
          </a:p>
        </p:txBody>
      </p:sp>
      <p:sp>
        <p:nvSpPr>
          <p:cNvPr id="218" name="Google Shape;218;p32"/>
          <p:cNvSpPr txBox="1"/>
          <p:nvPr>
            <p:ph idx="1" type="subTitle"/>
          </p:nvPr>
        </p:nvSpPr>
        <p:spPr>
          <a:xfrm flipH="1">
            <a:off x="1060926" y="2828500"/>
            <a:ext cx="1940400" cy="875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observe natural objects like trees, rocks, dirt, animals, etc. </a:t>
            </a:r>
            <a:endParaRPr/>
          </a:p>
        </p:txBody>
      </p:sp>
      <p:sp>
        <p:nvSpPr>
          <p:cNvPr id="219" name="Google Shape;219;p32"/>
          <p:cNvSpPr txBox="1"/>
          <p:nvPr>
            <p:ph idx="2" type="ctrTitle"/>
          </p:nvPr>
        </p:nvSpPr>
        <p:spPr>
          <a:xfrm flipH="1">
            <a:off x="5754257" y="3263080"/>
            <a:ext cx="1560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If you are inside,</a:t>
            </a:r>
            <a:endParaRPr/>
          </a:p>
        </p:txBody>
      </p:sp>
      <p:sp>
        <p:nvSpPr>
          <p:cNvPr id="220" name="Google Shape;220;p32"/>
          <p:cNvSpPr txBox="1"/>
          <p:nvPr>
            <p:ph idx="3" type="subTitle"/>
          </p:nvPr>
        </p:nvSpPr>
        <p:spPr>
          <a:xfrm flipH="1">
            <a:off x="5754257" y="3659612"/>
            <a:ext cx="2285700" cy="87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observe people, objects, and how the two interact.</a:t>
            </a:r>
            <a:endParaRPr/>
          </a:p>
        </p:txBody>
      </p:sp>
      <p:sp>
        <p:nvSpPr>
          <p:cNvPr id="221" name="Google Shape;221;p32"/>
          <p:cNvSpPr txBox="1"/>
          <p:nvPr>
            <p:ph idx="4" type="ctrTitle"/>
          </p:nvPr>
        </p:nvSpPr>
        <p:spPr>
          <a:xfrm flipH="1">
            <a:off x="6095391" y="1398075"/>
            <a:ext cx="3048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Now, what do you think you can learn by observing the world around you?</a:t>
            </a:r>
            <a:endParaRPr/>
          </a:p>
        </p:txBody>
      </p:sp>
      <p:sp>
        <p:nvSpPr>
          <p:cNvPr id="222" name="Google Shape;222;p32"/>
          <p:cNvSpPr txBox="1"/>
          <p:nvPr>
            <p:ph idx="5" type="subTitle"/>
          </p:nvPr>
        </p:nvSpPr>
        <p:spPr>
          <a:xfrm flipH="1">
            <a:off x="6095322" y="1794600"/>
            <a:ext cx="3048600" cy="87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some paper and pen/pencil and start to observe the world around you,. If you have questions about what your observing, write them down too!</a:t>
            </a:r>
            <a:endParaRPr/>
          </a:p>
        </p:txBody>
      </p:sp>
      <p:grpSp>
        <p:nvGrpSpPr>
          <p:cNvPr id="223" name="Google Shape;223;p32"/>
          <p:cNvGrpSpPr/>
          <p:nvPr/>
        </p:nvGrpSpPr>
        <p:grpSpPr>
          <a:xfrm>
            <a:off x="3498341" y="2713760"/>
            <a:ext cx="450470" cy="449325"/>
            <a:chOff x="-20946600" y="3317850"/>
            <a:chExt cx="304825" cy="304050"/>
          </a:xfrm>
        </p:grpSpPr>
        <p:sp>
          <p:nvSpPr>
            <p:cNvPr id="224" name="Google Shape;224;p32"/>
            <p:cNvSpPr/>
            <p:nvPr/>
          </p:nvSpPr>
          <p:spPr>
            <a:xfrm>
              <a:off x="-20946600" y="3317850"/>
              <a:ext cx="232350" cy="248925"/>
            </a:xfrm>
            <a:custGeom>
              <a:rect b="b" l="l" r="r" t="t"/>
              <a:pathLst>
                <a:path extrusionOk="0" h="9957" w="9294">
                  <a:moveTo>
                    <a:pt x="4631" y="1"/>
                  </a:moveTo>
                  <a:cubicBezTo>
                    <a:pt x="3340" y="1"/>
                    <a:pt x="2268" y="977"/>
                    <a:pt x="2142" y="2237"/>
                  </a:cubicBezTo>
                  <a:cubicBezTo>
                    <a:pt x="1292" y="2521"/>
                    <a:pt x="693" y="3340"/>
                    <a:pt x="693" y="4254"/>
                  </a:cubicBezTo>
                  <a:cubicBezTo>
                    <a:pt x="693" y="4695"/>
                    <a:pt x="819" y="5073"/>
                    <a:pt x="1040" y="5451"/>
                  </a:cubicBezTo>
                  <a:cubicBezTo>
                    <a:pt x="378" y="5923"/>
                    <a:pt x="0" y="6648"/>
                    <a:pt x="0" y="7499"/>
                  </a:cubicBezTo>
                  <a:cubicBezTo>
                    <a:pt x="0" y="8853"/>
                    <a:pt x="1134" y="9956"/>
                    <a:pt x="2520" y="9956"/>
                  </a:cubicBezTo>
                  <a:lnTo>
                    <a:pt x="4316" y="9956"/>
                  </a:lnTo>
                  <a:lnTo>
                    <a:pt x="4316" y="8349"/>
                  </a:lnTo>
                  <a:lnTo>
                    <a:pt x="2962" y="7026"/>
                  </a:lnTo>
                  <a:cubicBezTo>
                    <a:pt x="2804" y="6869"/>
                    <a:pt x="2804" y="6648"/>
                    <a:pt x="2962" y="6491"/>
                  </a:cubicBezTo>
                  <a:cubicBezTo>
                    <a:pt x="3040" y="6412"/>
                    <a:pt x="3135" y="6372"/>
                    <a:pt x="3229" y="6372"/>
                  </a:cubicBezTo>
                  <a:cubicBezTo>
                    <a:pt x="3324" y="6372"/>
                    <a:pt x="3418" y="6412"/>
                    <a:pt x="3497" y="6491"/>
                  </a:cubicBezTo>
                  <a:lnTo>
                    <a:pt x="4316" y="7341"/>
                  </a:lnTo>
                  <a:lnTo>
                    <a:pt x="4316" y="5482"/>
                  </a:lnTo>
                  <a:lnTo>
                    <a:pt x="2962" y="4128"/>
                  </a:lnTo>
                  <a:cubicBezTo>
                    <a:pt x="2804" y="3970"/>
                    <a:pt x="2804" y="3781"/>
                    <a:pt x="2962" y="3624"/>
                  </a:cubicBezTo>
                  <a:cubicBezTo>
                    <a:pt x="3040" y="3545"/>
                    <a:pt x="3135" y="3505"/>
                    <a:pt x="3229" y="3505"/>
                  </a:cubicBezTo>
                  <a:cubicBezTo>
                    <a:pt x="3324" y="3505"/>
                    <a:pt x="3418" y="3545"/>
                    <a:pt x="3497" y="3624"/>
                  </a:cubicBezTo>
                  <a:lnTo>
                    <a:pt x="4316" y="4443"/>
                  </a:lnTo>
                  <a:lnTo>
                    <a:pt x="4316" y="2458"/>
                  </a:lnTo>
                  <a:cubicBezTo>
                    <a:pt x="4316" y="2237"/>
                    <a:pt x="4474" y="2080"/>
                    <a:pt x="4663" y="2080"/>
                  </a:cubicBezTo>
                  <a:cubicBezTo>
                    <a:pt x="4852" y="2080"/>
                    <a:pt x="5009" y="2237"/>
                    <a:pt x="5009" y="2458"/>
                  </a:cubicBezTo>
                  <a:lnTo>
                    <a:pt x="5009" y="5860"/>
                  </a:lnTo>
                  <a:lnTo>
                    <a:pt x="5860" y="5041"/>
                  </a:lnTo>
                  <a:cubicBezTo>
                    <a:pt x="5939" y="4963"/>
                    <a:pt x="6025" y="4923"/>
                    <a:pt x="6112" y="4923"/>
                  </a:cubicBezTo>
                  <a:cubicBezTo>
                    <a:pt x="6199" y="4923"/>
                    <a:pt x="6285" y="4963"/>
                    <a:pt x="6364" y="5041"/>
                  </a:cubicBezTo>
                  <a:cubicBezTo>
                    <a:pt x="6522" y="5199"/>
                    <a:pt x="6522" y="5388"/>
                    <a:pt x="6364" y="5545"/>
                  </a:cubicBezTo>
                  <a:lnTo>
                    <a:pt x="5009" y="6900"/>
                  </a:lnTo>
                  <a:lnTo>
                    <a:pt x="5009" y="9956"/>
                  </a:lnTo>
                  <a:lnTo>
                    <a:pt x="6805" y="9956"/>
                  </a:lnTo>
                  <a:cubicBezTo>
                    <a:pt x="8160" y="9956"/>
                    <a:pt x="9294" y="8853"/>
                    <a:pt x="9294" y="7499"/>
                  </a:cubicBezTo>
                  <a:cubicBezTo>
                    <a:pt x="9294" y="6648"/>
                    <a:pt x="8884" y="5923"/>
                    <a:pt x="8223" y="5451"/>
                  </a:cubicBezTo>
                  <a:cubicBezTo>
                    <a:pt x="8443" y="5073"/>
                    <a:pt x="8569" y="4695"/>
                    <a:pt x="8569" y="4254"/>
                  </a:cubicBezTo>
                  <a:cubicBezTo>
                    <a:pt x="8569" y="3340"/>
                    <a:pt x="7971" y="2521"/>
                    <a:pt x="7120" y="2237"/>
                  </a:cubicBezTo>
                  <a:cubicBezTo>
                    <a:pt x="6994" y="977"/>
                    <a:pt x="5923" y="1"/>
                    <a:pt x="463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2"/>
            <p:cNvSpPr/>
            <p:nvPr/>
          </p:nvSpPr>
          <p:spPr>
            <a:xfrm>
              <a:off x="-20775700" y="3318650"/>
              <a:ext cx="133925" cy="249700"/>
            </a:xfrm>
            <a:custGeom>
              <a:rect b="b" l="l" r="r" t="t"/>
              <a:pathLst>
                <a:path extrusionOk="0" h="9988" w="5357">
                  <a:moveTo>
                    <a:pt x="694" y="0"/>
                  </a:moveTo>
                  <a:cubicBezTo>
                    <a:pt x="473" y="0"/>
                    <a:pt x="253" y="32"/>
                    <a:pt x="1" y="126"/>
                  </a:cubicBezTo>
                  <a:cubicBezTo>
                    <a:pt x="473" y="567"/>
                    <a:pt x="820" y="1103"/>
                    <a:pt x="977" y="1764"/>
                  </a:cubicBezTo>
                  <a:cubicBezTo>
                    <a:pt x="1891" y="2300"/>
                    <a:pt x="2490" y="3245"/>
                    <a:pt x="2490" y="4285"/>
                  </a:cubicBezTo>
                  <a:cubicBezTo>
                    <a:pt x="2490" y="4663"/>
                    <a:pt x="2395" y="4978"/>
                    <a:pt x="2269" y="5293"/>
                  </a:cubicBezTo>
                  <a:cubicBezTo>
                    <a:pt x="2836" y="5860"/>
                    <a:pt x="3183" y="6648"/>
                    <a:pt x="3183" y="7498"/>
                  </a:cubicBezTo>
                  <a:cubicBezTo>
                    <a:pt x="3183" y="8506"/>
                    <a:pt x="2710" y="9389"/>
                    <a:pt x="1985" y="9987"/>
                  </a:cubicBezTo>
                  <a:lnTo>
                    <a:pt x="2836" y="9987"/>
                  </a:lnTo>
                  <a:cubicBezTo>
                    <a:pt x="4222" y="9987"/>
                    <a:pt x="5325" y="8853"/>
                    <a:pt x="5325" y="7498"/>
                  </a:cubicBezTo>
                  <a:cubicBezTo>
                    <a:pt x="5357" y="6679"/>
                    <a:pt x="4915" y="5891"/>
                    <a:pt x="4285" y="5450"/>
                  </a:cubicBezTo>
                  <a:cubicBezTo>
                    <a:pt x="4537" y="5104"/>
                    <a:pt x="4632" y="4694"/>
                    <a:pt x="4632" y="4253"/>
                  </a:cubicBezTo>
                  <a:cubicBezTo>
                    <a:pt x="4632" y="3340"/>
                    <a:pt x="4065" y="2520"/>
                    <a:pt x="3183" y="2237"/>
                  </a:cubicBezTo>
                  <a:cubicBezTo>
                    <a:pt x="3057" y="977"/>
                    <a:pt x="2017" y="0"/>
                    <a:pt x="6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2"/>
            <p:cNvSpPr/>
            <p:nvPr/>
          </p:nvSpPr>
          <p:spPr>
            <a:xfrm>
              <a:off x="-20890700" y="3586425"/>
              <a:ext cx="195375" cy="35475"/>
            </a:xfrm>
            <a:custGeom>
              <a:rect b="b" l="l" r="r" t="t"/>
              <a:pathLst>
                <a:path extrusionOk="0" h="1419" w="7815">
                  <a:moveTo>
                    <a:pt x="2112" y="1"/>
                  </a:moveTo>
                  <a:lnTo>
                    <a:pt x="2112" y="725"/>
                  </a:lnTo>
                  <a:lnTo>
                    <a:pt x="347" y="725"/>
                  </a:lnTo>
                  <a:cubicBezTo>
                    <a:pt x="158" y="725"/>
                    <a:pt x="1" y="883"/>
                    <a:pt x="1" y="1072"/>
                  </a:cubicBezTo>
                  <a:cubicBezTo>
                    <a:pt x="1" y="1261"/>
                    <a:pt x="158" y="1418"/>
                    <a:pt x="347" y="1418"/>
                  </a:cubicBezTo>
                  <a:lnTo>
                    <a:pt x="7468" y="1418"/>
                  </a:lnTo>
                  <a:cubicBezTo>
                    <a:pt x="7657" y="1418"/>
                    <a:pt x="7814" y="1261"/>
                    <a:pt x="7814" y="1072"/>
                  </a:cubicBezTo>
                  <a:cubicBezTo>
                    <a:pt x="7814" y="883"/>
                    <a:pt x="7625" y="725"/>
                    <a:pt x="7436" y="725"/>
                  </a:cubicBezTo>
                  <a:lnTo>
                    <a:pt x="5672" y="725"/>
                  </a:lnTo>
                  <a:lnTo>
                    <a:pt x="5672" y="1"/>
                  </a:lnTo>
                  <a:lnTo>
                    <a:pt x="4947" y="1"/>
                  </a:lnTo>
                  <a:lnTo>
                    <a:pt x="4947" y="725"/>
                  </a:lnTo>
                  <a:lnTo>
                    <a:pt x="2836" y="725"/>
                  </a:lnTo>
                  <a:lnTo>
                    <a:pt x="28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7" name="Google Shape;227;p32"/>
          <p:cNvGrpSpPr/>
          <p:nvPr/>
        </p:nvGrpSpPr>
        <p:grpSpPr>
          <a:xfrm>
            <a:off x="5184569" y="1758169"/>
            <a:ext cx="505065" cy="324155"/>
            <a:chOff x="2084325" y="363300"/>
            <a:chExt cx="484150" cy="254100"/>
          </a:xfrm>
        </p:grpSpPr>
        <p:sp>
          <p:nvSpPr>
            <p:cNvPr id="228" name="Google Shape;228;p32"/>
            <p:cNvSpPr/>
            <p:nvPr/>
          </p:nvSpPr>
          <p:spPr>
            <a:xfrm>
              <a:off x="2084325" y="363300"/>
              <a:ext cx="484150" cy="254100"/>
            </a:xfrm>
            <a:custGeom>
              <a:rect b="b" l="l" r="r" t="t"/>
              <a:pathLst>
                <a:path extrusionOk="0" h="10164" w="19366">
                  <a:moveTo>
                    <a:pt x="9686" y="1128"/>
                  </a:moveTo>
                  <a:cubicBezTo>
                    <a:pt x="10195" y="1128"/>
                    <a:pt x="10707" y="1226"/>
                    <a:pt x="11196" y="1428"/>
                  </a:cubicBezTo>
                  <a:cubicBezTo>
                    <a:pt x="12671" y="2042"/>
                    <a:pt x="13635" y="3482"/>
                    <a:pt x="13635" y="5081"/>
                  </a:cubicBezTo>
                  <a:cubicBezTo>
                    <a:pt x="13632" y="7264"/>
                    <a:pt x="11864" y="9031"/>
                    <a:pt x="9684" y="9034"/>
                  </a:cubicBezTo>
                  <a:cubicBezTo>
                    <a:pt x="8085" y="9034"/>
                    <a:pt x="6643" y="8071"/>
                    <a:pt x="6032" y="6592"/>
                  </a:cubicBezTo>
                  <a:cubicBezTo>
                    <a:pt x="5420" y="5117"/>
                    <a:pt x="5758" y="3415"/>
                    <a:pt x="6887" y="2286"/>
                  </a:cubicBezTo>
                  <a:cubicBezTo>
                    <a:pt x="7645" y="1530"/>
                    <a:pt x="8657" y="1128"/>
                    <a:pt x="9686" y="1128"/>
                  </a:cubicBezTo>
                  <a:close/>
                  <a:moveTo>
                    <a:pt x="9684" y="1"/>
                  </a:moveTo>
                  <a:cubicBezTo>
                    <a:pt x="4502" y="1"/>
                    <a:pt x="361" y="4512"/>
                    <a:pt x="190" y="4704"/>
                  </a:cubicBezTo>
                  <a:cubicBezTo>
                    <a:pt x="0" y="4918"/>
                    <a:pt x="0" y="5243"/>
                    <a:pt x="190" y="5457"/>
                  </a:cubicBezTo>
                  <a:cubicBezTo>
                    <a:pt x="361" y="5650"/>
                    <a:pt x="4502" y="10164"/>
                    <a:pt x="9684" y="10164"/>
                  </a:cubicBezTo>
                  <a:cubicBezTo>
                    <a:pt x="14867" y="10164"/>
                    <a:pt x="19004" y="5650"/>
                    <a:pt x="19176" y="5457"/>
                  </a:cubicBezTo>
                  <a:cubicBezTo>
                    <a:pt x="19365" y="5243"/>
                    <a:pt x="19365" y="4918"/>
                    <a:pt x="19176" y="4704"/>
                  </a:cubicBezTo>
                  <a:cubicBezTo>
                    <a:pt x="19004" y="4512"/>
                    <a:pt x="14867" y="1"/>
                    <a:pt x="968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29" name="Google Shape;229;p32"/>
            <p:cNvSpPr/>
            <p:nvPr/>
          </p:nvSpPr>
          <p:spPr>
            <a:xfrm>
              <a:off x="2250600" y="419775"/>
              <a:ext cx="145175" cy="141125"/>
            </a:xfrm>
            <a:custGeom>
              <a:rect b="b" l="l" r="r" t="t"/>
              <a:pathLst>
                <a:path extrusionOk="0" h="5645" w="5807">
                  <a:moveTo>
                    <a:pt x="3018" y="0"/>
                  </a:moveTo>
                  <a:cubicBezTo>
                    <a:pt x="1922" y="0"/>
                    <a:pt x="929" y="634"/>
                    <a:pt x="468" y="1626"/>
                  </a:cubicBezTo>
                  <a:cubicBezTo>
                    <a:pt x="1" y="2623"/>
                    <a:pt x="158" y="3797"/>
                    <a:pt x="862" y="4637"/>
                  </a:cubicBezTo>
                  <a:cubicBezTo>
                    <a:pt x="1407" y="5287"/>
                    <a:pt x="2203" y="5645"/>
                    <a:pt x="3025" y="5645"/>
                  </a:cubicBezTo>
                  <a:cubicBezTo>
                    <a:pt x="3270" y="5645"/>
                    <a:pt x="3518" y="5613"/>
                    <a:pt x="3762" y="5547"/>
                  </a:cubicBezTo>
                  <a:cubicBezTo>
                    <a:pt x="4825" y="5258"/>
                    <a:pt x="5620" y="4382"/>
                    <a:pt x="5807" y="3297"/>
                  </a:cubicBezTo>
                  <a:lnTo>
                    <a:pt x="5807" y="3297"/>
                  </a:lnTo>
                  <a:cubicBezTo>
                    <a:pt x="5625" y="3356"/>
                    <a:pt x="5446" y="3383"/>
                    <a:pt x="5272" y="3383"/>
                  </a:cubicBezTo>
                  <a:cubicBezTo>
                    <a:pt x="4356" y="3383"/>
                    <a:pt x="3596" y="2626"/>
                    <a:pt x="3596" y="1692"/>
                  </a:cubicBezTo>
                  <a:cubicBezTo>
                    <a:pt x="3596" y="1147"/>
                    <a:pt x="3861" y="633"/>
                    <a:pt x="4307" y="316"/>
                  </a:cubicBezTo>
                  <a:cubicBezTo>
                    <a:pt x="3913" y="112"/>
                    <a:pt x="3476" y="3"/>
                    <a:pt x="3033" y="0"/>
                  </a:cubicBezTo>
                  <a:cubicBezTo>
                    <a:pt x="3028" y="0"/>
                    <a:pt x="3023" y="0"/>
                    <a:pt x="301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30" name="Google Shape;230;p32"/>
          <p:cNvGrpSpPr/>
          <p:nvPr/>
        </p:nvGrpSpPr>
        <p:grpSpPr>
          <a:xfrm>
            <a:off x="4945192" y="3576992"/>
            <a:ext cx="355623" cy="406826"/>
            <a:chOff x="6232000" y="1435050"/>
            <a:chExt cx="488225" cy="481850"/>
          </a:xfrm>
        </p:grpSpPr>
        <p:sp>
          <p:nvSpPr>
            <p:cNvPr id="231" name="Google Shape;231;p32"/>
            <p:cNvSpPr/>
            <p:nvPr/>
          </p:nvSpPr>
          <p:spPr>
            <a:xfrm>
              <a:off x="6578000" y="1463375"/>
              <a:ext cx="83150" cy="78250"/>
            </a:xfrm>
            <a:custGeom>
              <a:rect b="b" l="l" r="r" t="t"/>
              <a:pathLst>
                <a:path extrusionOk="0" h="3130" w="3326">
                  <a:moveTo>
                    <a:pt x="482" y="1"/>
                  </a:moveTo>
                  <a:cubicBezTo>
                    <a:pt x="280" y="1"/>
                    <a:pt x="95" y="114"/>
                    <a:pt x="1" y="293"/>
                  </a:cubicBezTo>
                  <a:lnTo>
                    <a:pt x="3322" y="3130"/>
                  </a:lnTo>
                  <a:lnTo>
                    <a:pt x="3322" y="564"/>
                  </a:lnTo>
                  <a:cubicBezTo>
                    <a:pt x="3325" y="253"/>
                    <a:pt x="3072" y="1"/>
                    <a:pt x="2761" y="1"/>
                  </a:cubicBezTo>
                  <a:cubicBezTo>
                    <a:pt x="2760" y="1"/>
                    <a:pt x="2758" y="1"/>
                    <a:pt x="2756" y="1"/>
                  </a:cubicBezTo>
                  <a:lnTo>
                    <a:pt x="497" y="1"/>
                  </a:lnTo>
                  <a:cubicBezTo>
                    <a:pt x="492" y="1"/>
                    <a:pt x="487" y="1"/>
                    <a:pt x="4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32" name="Google Shape;232;p32"/>
            <p:cNvSpPr/>
            <p:nvPr/>
          </p:nvSpPr>
          <p:spPr>
            <a:xfrm>
              <a:off x="6421725" y="1773850"/>
              <a:ext cx="112950" cy="143050"/>
            </a:xfrm>
            <a:custGeom>
              <a:rect b="b" l="l" r="r" t="t"/>
              <a:pathLst>
                <a:path extrusionOk="0" h="5722" w="4518">
                  <a:moveTo>
                    <a:pt x="2822" y="1130"/>
                  </a:moveTo>
                  <a:cubicBezTo>
                    <a:pt x="3325" y="1130"/>
                    <a:pt x="3578" y="1738"/>
                    <a:pt x="3222" y="2093"/>
                  </a:cubicBezTo>
                  <a:cubicBezTo>
                    <a:pt x="3106" y="2209"/>
                    <a:pt x="2964" y="2260"/>
                    <a:pt x="2825" y="2260"/>
                  </a:cubicBezTo>
                  <a:cubicBezTo>
                    <a:pt x="2535" y="2260"/>
                    <a:pt x="2259" y="2036"/>
                    <a:pt x="2259" y="1696"/>
                  </a:cubicBezTo>
                  <a:cubicBezTo>
                    <a:pt x="2259" y="1383"/>
                    <a:pt x="2509" y="1130"/>
                    <a:pt x="2822" y="1130"/>
                  </a:cubicBezTo>
                  <a:close/>
                  <a:moveTo>
                    <a:pt x="0" y="1"/>
                  </a:moveTo>
                  <a:lnTo>
                    <a:pt x="0" y="5722"/>
                  </a:lnTo>
                  <a:lnTo>
                    <a:pt x="4517" y="5722"/>
                  </a:lnTo>
                  <a:lnTo>
                    <a:pt x="451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33" name="Google Shape;233;p32"/>
            <p:cNvSpPr/>
            <p:nvPr/>
          </p:nvSpPr>
          <p:spPr>
            <a:xfrm>
              <a:off x="6448975" y="1632700"/>
              <a:ext cx="56475" cy="56475"/>
            </a:xfrm>
            <a:custGeom>
              <a:rect b="b" l="l" r="r" t="t"/>
              <a:pathLst>
                <a:path extrusionOk="0" h="2259" w="2259">
                  <a:moveTo>
                    <a:pt x="0" y="0"/>
                  </a:moveTo>
                  <a:lnTo>
                    <a:pt x="0" y="2259"/>
                  </a:lnTo>
                  <a:lnTo>
                    <a:pt x="2259" y="2259"/>
                  </a:lnTo>
                  <a:lnTo>
                    <a:pt x="225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34" name="Google Shape;234;p32"/>
            <p:cNvSpPr/>
            <p:nvPr/>
          </p:nvSpPr>
          <p:spPr>
            <a:xfrm>
              <a:off x="6232000" y="1435050"/>
              <a:ext cx="488225" cy="237825"/>
            </a:xfrm>
            <a:custGeom>
              <a:rect b="b" l="l" r="r" t="t"/>
              <a:pathLst>
                <a:path extrusionOk="0" h="9513" w="19529">
                  <a:moveTo>
                    <a:pt x="9821" y="0"/>
                  </a:moveTo>
                  <a:cubicBezTo>
                    <a:pt x="9559" y="0"/>
                    <a:pt x="9297" y="92"/>
                    <a:pt x="9086" y="276"/>
                  </a:cubicBezTo>
                  <a:lnTo>
                    <a:pt x="531" y="7521"/>
                  </a:lnTo>
                  <a:cubicBezTo>
                    <a:pt x="61" y="7921"/>
                    <a:pt x="1" y="8626"/>
                    <a:pt x="395" y="9099"/>
                  </a:cubicBezTo>
                  <a:cubicBezTo>
                    <a:pt x="620" y="9369"/>
                    <a:pt x="942" y="9508"/>
                    <a:pt x="1266" y="9508"/>
                  </a:cubicBezTo>
                  <a:cubicBezTo>
                    <a:pt x="1525" y="9508"/>
                    <a:pt x="1785" y="9419"/>
                    <a:pt x="1997" y="9237"/>
                  </a:cubicBezTo>
                  <a:lnTo>
                    <a:pt x="9821" y="2622"/>
                  </a:lnTo>
                  <a:lnTo>
                    <a:pt x="17544" y="9240"/>
                  </a:lnTo>
                  <a:cubicBezTo>
                    <a:pt x="17759" y="9425"/>
                    <a:pt x="18019" y="9513"/>
                    <a:pt x="18278" y="9513"/>
                  </a:cubicBezTo>
                  <a:cubicBezTo>
                    <a:pt x="18661" y="9513"/>
                    <a:pt x="19039" y="9318"/>
                    <a:pt x="19252" y="8954"/>
                  </a:cubicBezTo>
                  <a:cubicBezTo>
                    <a:pt x="19529" y="8482"/>
                    <a:pt x="19430" y="7879"/>
                    <a:pt x="19014" y="7524"/>
                  </a:cubicBezTo>
                  <a:lnTo>
                    <a:pt x="10555" y="276"/>
                  </a:lnTo>
                  <a:cubicBezTo>
                    <a:pt x="10345" y="92"/>
                    <a:pt x="10083" y="0"/>
                    <a:pt x="98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35" name="Google Shape;235;p32"/>
            <p:cNvSpPr/>
            <p:nvPr/>
          </p:nvSpPr>
          <p:spPr>
            <a:xfrm>
              <a:off x="6291025" y="1537700"/>
              <a:ext cx="369800" cy="379200"/>
            </a:xfrm>
            <a:custGeom>
              <a:rect b="b" l="l" r="r" t="t"/>
              <a:pathLst>
                <a:path extrusionOk="0" h="15168" w="14792">
                  <a:moveTo>
                    <a:pt x="9143" y="2671"/>
                  </a:moveTo>
                  <a:cubicBezTo>
                    <a:pt x="9453" y="2671"/>
                    <a:pt x="9706" y="2924"/>
                    <a:pt x="9706" y="3237"/>
                  </a:cubicBezTo>
                  <a:lnTo>
                    <a:pt x="9706" y="6625"/>
                  </a:lnTo>
                  <a:cubicBezTo>
                    <a:pt x="9706" y="6935"/>
                    <a:pt x="9453" y="7188"/>
                    <a:pt x="9143" y="7188"/>
                  </a:cubicBezTo>
                  <a:lnTo>
                    <a:pt x="5755" y="7188"/>
                  </a:lnTo>
                  <a:cubicBezTo>
                    <a:pt x="5442" y="7188"/>
                    <a:pt x="5189" y="6935"/>
                    <a:pt x="5189" y="6625"/>
                  </a:cubicBezTo>
                  <a:lnTo>
                    <a:pt x="5189" y="3237"/>
                  </a:lnTo>
                  <a:cubicBezTo>
                    <a:pt x="5189" y="2924"/>
                    <a:pt x="5442" y="2671"/>
                    <a:pt x="5755" y="2671"/>
                  </a:cubicBezTo>
                  <a:close/>
                  <a:moveTo>
                    <a:pt x="7448" y="0"/>
                  </a:moveTo>
                  <a:lnTo>
                    <a:pt x="4" y="6291"/>
                  </a:lnTo>
                  <a:lnTo>
                    <a:pt x="4" y="14605"/>
                  </a:lnTo>
                  <a:cubicBezTo>
                    <a:pt x="1" y="14913"/>
                    <a:pt x="254" y="15168"/>
                    <a:pt x="564" y="15168"/>
                  </a:cubicBezTo>
                  <a:cubicBezTo>
                    <a:pt x="566" y="15168"/>
                    <a:pt x="568" y="15168"/>
                    <a:pt x="570" y="15168"/>
                  </a:cubicBezTo>
                  <a:lnTo>
                    <a:pt x="4060" y="15168"/>
                  </a:lnTo>
                  <a:lnTo>
                    <a:pt x="4060" y="8883"/>
                  </a:lnTo>
                  <a:cubicBezTo>
                    <a:pt x="4060" y="8570"/>
                    <a:pt x="4313" y="8317"/>
                    <a:pt x="4626" y="8317"/>
                  </a:cubicBezTo>
                  <a:lnTo>
                    <a:pt x="10272" y="8317"/>
                  </a:lnTo>
                  <a:cubicBezTo>
                    <a:pt x="10582" y="8317"/>
                    <a:pt x="10835" y="8570"/>
                    <a:pt x="10835" y="8883"/>
                  </a:cubicBezTo>
                  <a:lnTo>
                    <a:pt x="10835" y="15168"/>
                  </a:lnTo>
                  <a:lnTo>
                    <a:pt x="14223" y="15168"/>
                  </a:lnTo>
                  <a:cubicBezTo>
                    <a:pt x="14225" y="15168"/>
                    <a:pt x="14227" y="15168"/>
                    <a:pt x="14228" y="15168"/>
                  </a:cubicBezTo>
                  <a:cubicBezTo>
                    <a:pt x="14539" y="15168"/>
                    <a:pt x="14792" y="14913"/>
                    <a:pt x="14789" y="14605"/>
                  </a:cubicBezTo>
                  <a:lnTo>
                    <a:pt x="14789" y="6291"/>
                  </a:lnTo>
                  <a:lnTo>
                    <a:pt x="7448"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33"/>
          <p:cNvSpPr/>
          <p:nvPr/>
        </p:nvSpPr>
        <p:spPr>
          <a:xfrm>
            <a:off x="-662550" y="-1362900"/>
            <a:ext cx="3805800" cy="38058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3"/>
          <p:cNvSpPr txBox="1"/>
          <p:nvPr>
            <p:ph type="title"/>
          </p:nvPr>
        </p:nvSpPr>
        <p:spPr>
          <a:xfrm>
            <a:off x="625844" y="195325"/>
            <a:ext cx="2649300" cy="1838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rPr>
              <a:t>It is important to </a:t>
            </a:r>
            <a:r>
              <a:rPr lang="en">
                <a:solidFill>
                  <a:schemeClr val="lt1"/>
                </a:solidFill>
              </a:rPr>
              <a:t>practice</a:t>
            </a:r>
            <a:r>
              <a:rPr lang="en">
                <a:solidFill>
                  <a:schemeClr val="lt1"/>
                </a:solidFill>
              </a:rPr>
              <a:t> close observation</a:t>
            </a:r>
            <a:endParaRPr>
              <a:solidFill>
                <a:schemeClr val="lt1"/>
              </a:solidFill>
            </a:endParaRPr>
          </a:p>
        </p:txBody>
      </p:sp>
      <p:sp>
        <p:nvSpPr>
          <p:cNvPr id="242" name="Google Shape;242;p33"/>
          <p:cNvSpPr/>
          <p:nvPr/>
        </p:nvSpPr>
        <p:spPr>
          <a:xfrm>
            <a:off x="5022625" y="859500"/>
            <a:ext cx="4665600" cy="4905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3"/>
          <p:cNvSpPr txBox="1"/>
          <p:nvPr/>
        </p:nvSpPr>
        <p:spPr>
          <a:xfrm>
            <a:off x="5580675" y="2171850"/>
            <a:ext cx="3376800" cy="213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FFFF"/>
                </a:solidFill>
                <a:latin typeface="Hind Vadodara Light"/>
                <a:ea typeface="Hind Vadodara Light"/>
                <a:cs typeface="Hind Vadodara Light"/>
                <a:sym typeface="Hind Vadodara Light"/>
              </a:rPr>
              <a:t>When working on citizen science, scientists are relying on everyday people to collect as accurate data as </a:t>
            </a:r>
            <a:r>
              <a:rPr lang="en" sz="1700">
                <a:solidFill>
                  <a:srgbClr val="FFFFFF"/>
                </a:solidFill>
                <a:latin typeface="Hind Vadodara Light"/>
                <a:ea typeface="Hind Vadodara Light"/>
                <a:cs typeface="Hind Vadodara Light"/>
                <a:sym typeface="Hind Vadodara Light"/>
              </a:rPr>
              <a:t>possible</a:t>
            </a:r>
            <a:r>
              <a:rPr lang="en" sz="1700">
                <a:solidFill>
                  <a:srgbClr val="FFFFFF"/>
                </a:solidFill>
                <a:latin typeface="Hind Vadodara Light"/>
                <a:ea typeface="Hind Vadodara Light"/>
                <a:cs typeface="Hind Vadodara Light"/>
                <a:sym typeface="Hind Vadodara Light"/>
              </a:rPr>
              <a:t> for them to use for </a:t>
            </a:r>
            <a:r>
              <a:rPr lang="en" sz="1700">
                <a:solidFill>
                  <a:srgbClr val="FFFFFF"/>
                </a:solidFill>
                <a:latin typeface="Hind Vadodara Light"/>
                <a:ea typeface="Hind Vadodara Light"/>
                <a:cs typeface="Hind Vadodara Light"/>
                <a:sym typeface="Hind Vadodara Light"/>
              </a:rPr>
              <a:t>their</a:t>
            </a:r>
            <a:r>
              <a:rPr lang="en" sz="1700">
                <a:solidFill>
                  <a:srgbClr val="FFFFFF"/>
                </a:solidFill>
                <a:latin typeface="Hind Vadodara Light"/>
                <a:ea typeface="Hind Vadodara Light"/>
                <a:cs typeface="Hind Vadodara Light"/>
                <a:sym typeface="Hind Vadodara Light"/>
              </a:rPr>
              <a:t> project. We want to make sure that we are putting our best data forward with our project</a:t>
            </a:r>
            <a:endParaRPr sz="1700">
              <a:solidFill>
                <a:srgbClr val="FFFFFF"/>
              </a:solidFill>
              <a:latin typeface="Hind Vadodara Light"/>
              <a:ea typeface="Hind Vadodara Light"/>
              <a:cs typeface="Hind Vadodara Light"/>
              <a:sym typeface="Hind Vadodara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4"/>
          <p:cNvSpPr txBox="1"/>
          <p:nvPr>
            <p:ph type="ctrTitle"/>
          </p:nvPr>
        </p:nvSpPr>
        <p:spPr>
          <a:xfrm flipH="1">
            <a:off x="241325" y="270150"/>
            <a:ext cx="5278200" cy="1123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100"/>
              <a:t>SCIENTIFIC</a:t>
            </a:r>
            <a:r>
              <a:rPr lang="en" sz="5100"/>
              <a:t> QUESTIONS</a:t>
            </a:r>
            <a:endParaRPr sz="5100"/>
          </a:p>
        </p:txBody>
      </p:sp>
      <p:sp>
        <p:nvSpPr>
          <p:cNvPr id="249" name="Google Shape;249;p34"/>
          <p:cNvSpPr txBox="1"/>
          <p:nvPr>
            <p:ph idx="1" type="subTitle"/>
          </p:nvPr>
        </p:nvSpPr>
        <p:spPr>
          <a:xfrm flipH="1">
            <a:off x="389175" y="1393350"/>
            <a:ext cx="40560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you are going to choose your most interesting observations from the last step and form scientific questions from it. </a:t>
            </a:r>
            <a:endParaRPr/>
          </a:p>
        </p:txBody>
      </p:sp>
      <p:sp>
        <p:nvSpPr>
          <p:cNvPr id="250" name="Google Shape;250;p34"/>
          <p:cNvSpPr/>
          <p:nvPr/>
        </p:nvSpPr>
        <p:spPr>
          <a:xfrm>
            <a:off x="174600" y="2820150"/>
            <a:ext cx="3343800" cy="29814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4"/>
          <p:cNvSpPr txBox="1"/>
          <p:nvPr/>
        </p:nvSpPr>
        <p:spPr>
          <a:xfrm>
            <a:off x="372450" y="3558825"/>
            <a:ext cx="2948100" cy="1262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Hind Vadodara Light"/>
                <a:ea typeface="Hind Vadodara Light"/>
                <a:cs typeface="Hind Vadodara Light"/>
                <a:sym typeface="Hind Vadodara Light"/>
              </a:rPr>
              <a:t>REMINDER</a:t>
            </a:r>
            <a:endParaRPr>
              <a:solidFill>
                <a:srgbClr val="FFFFFF"/>
              </a:solidFill>
              <a:latin typeface="Hind Vadodara Light"/>
              <a:ea typeface="Hind Vadodara Light"/>
              <a:cs typeface="Hind Vadodara Light"/>
              <a:sym typeface="Hind Vadodara Light"/>
            </a:endParaRPr>
          </a:p>
          <a:p>
            <a:pPr indent="0" lvl="0" marL="0" rtl="0" algn="ctr">
              <a:spcBef>
                <a:spcPts val="0"/>
              </a:spcBef>
              <a:spcAft>
                <a:spcPts val="0"/>
              </a:spcAft>
              <a:buNone/>
            </a:pPr>
            <a:r>
              <a:rPr lang="en">
                <a:solidFill>
                  <a:srgbClr val="FFFFFF"/>
                </a:solidFill>
                <a:latin typeface="Hind Vadodara Light"/>
                <a:ea typeface="Hind Vadodara Light"/>
                <a:cs typeface="Hind Vadodara Light"/>
                <a:sym typeface="Hind Vadodara Light"/>
              </a:rPr>
              <a:t>A scientific question can be answered with a hypothesis and confirmed or denied by investigating with an experiment (testable).</a:t>
            </a:r>
            <a:endParaRPr>
              <a:solidFill>
                <a:srgbClr val="FFFFFF"/>
              </a:solidFill>
              <a:latin typeface="Hind Vadodara Light"/>
              <a:ea typeface="Hind Vadodara Light"/>
              <a:cs typeface="Hind Vadodara Light"/>
              <a:sym typeface="Hind Vadodara Light"/>
            </a:endParaRPr>
          </a:p>
        </p:txBody>
      </p:sp>
      <p:grpSp>
        <p:nvGrpSpPr>
          <p:cNvPr id="252" name="Google Shape;252;p34"/>
          <p:cNvGrpSpPr/>
          <p:nvPr/>
        </p:nvGrpSpPr>
        <p:grpSpPr>
          <a:xfrm>
            <a:off x="5153271" y="2413708"/>
            <a:ext cx="822861" cy="728760"/>
            <a:chOff x="899850" y="4992125"/>
            <a:chExt cx="481825" cy="481825"/>
          </a:xfrm>
        </p:grpSpPr>
        <p:sp>
          <p:nvSpPr>
            <p:cNvPr id="253" name="Google Shape;253;p34"/>
            <p:cNvSpPr/>
            <p:nvPr/>
          </p:nvSpPr>
          <p:spPr>
            <a:xfrm>
              <a:off x="1126600" y="5360100"/>
              <a:ext cx="28250" cy="28250"/>
            </a:xfrm>
            <a:custGeom>
              <a:rect b="b" l="l" r="r" t="t"/>
              <a:pathLst>
                <a:path extrusionOk="0" h="1130" w="1130">
                  <a:moveTo>
                    <a:pt x="566" y="1"/>
                  </a:moveTo>
                  <a:cubicBezTo>
                    <a:pt x="253" y="1"/>
                    <a:pt x="0" y="250"/>
                    <a:pt x="0" y="564"/>
                  </a:cubicBezTo>
                  <a:cubicBezTo>
                    <a:pt x="0" y="877"/>
                    <a:pt x="253" y="1130"/>
                    <a:pt x="566" y="1130"/>
                  </a:cubicBezTo>
                  <a:cubicBezTo>
                    <a:pt x="876" y="1130"/>
                    <a:pt x="1129" y="877"/>
                    <a:pt x="1129" y="564"/>
                  </a:cubicBezTo>
                  <a:cubicBezTo>
                    <a:pt x="1129" y="250"/>
                    <a:pt x="876" y="1"/>
                    <a:pt x="56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54" name="Google Shape;254;p34"/>
            <p:cNvSpPr/>
            <p:nvPr/>
          </p:nvSpPr>
          <p:spPr>
            <a:xfrm>
              <a:off x="1056050" y="5079900"/>
              <a:ext cx="169400" cy="194950"/>
            </a:xfrm>
            <a:custGeom>
              <a:rect b="b" l="l" r="r" t="t"/>
              <a:pathLst>
                <a:path extrusionOk="0" h="7798" w="6776">
                  <a:moveTo>
                    <a:pt x="3417" y="1"/>
                  </a:moveTo>
                  <a:cubicBezTo>
                    <a:pt x="1713" y="1"/>
                    <a:pt x="0" y="1115"/>
                    <a:pt x="0" y="3304"/>
                  </a:cubicBezTo>
                  <a:cubicBezTo>
                    <a:pt x="0" y="3614"/>
                    <a:pt x="250" y="3867"/>
                    <a:pt x="564" y="3867"/>
                  </a:cubicBezTo>
                  <a:cubicBezTo>
                    <a:pt x="877" y="3867"/>
                    <a:pt x="1130" y="3614"/>
                    <a:pt x="1130" y="3304"/>
                  </a:cubicBezTo>
                  <a:cubicBezTo>
                    <a:pt x="1130" y="2069"/>
                    <a:pt x="2111" y="1061"/>
                    <a:pt x="3388" y="1061"/>
                  </a:cubicBezTo>
                  <a:cubicBezTo>
                    <a:pt x="4665" y="1061"/>
                    <a:pt x="5647" y="2066"/>
                    <a:pt x="5647" y="3304"/>
                  </a:cubicBezTo>
                  <a:cubicBezTo>
                    <a:pt x="5647" y="4147"/>
                    <a:pt x="5174" y="4921"/>
                    <a:pt x="4424" y="5310"/>
                  </a:cubicBezTo>
                  <a:cubicBezTo>
                    <a:pt x="3617" y="5728"/>
                    <a:pt x="3108" y="6336"/>
                    <a:pt x="2912" y="7116"/>
                  </a:cubicBezTo>
                  <a:cubicBezTo>
                    <a:pt x="2870" y="7285"/>
                    <a:pt x="2906" y="7466"/>
                    <a:pt x="3015" y="7601"/>
                  </a:cubicBezTo>
                  <a:cubicBezTo>
                    <a:pt x="3118" y="7736"/>
                    <a:pt x="3277" y="7798"/>
                    <a:pt x="3439" y="7798"/>
                  </a:cubicBezTo>
                  <a:cubicBezTo>
                    <a:pt x="3686" y="7798"/>
                    <a:pt x="3938" y="7652"/>
                    <a:pt x="4005" y="7399"/>
                  </a:cubicBezTo>
                  <a:cubicBezTo>
                    <a:pt x="4129" y="6936"/>
                    <a:pt x="4445" y="6568"/>
                    <a:pt x="4945" y="6312"/>
                  </a:cubicBezTo>
                  <a:cubicBezTo>
                    <a:pt x="6071" y="5728"/>
                    <a:pt x="6776" y="4569"/>
                    <a:pt x="6776" y="3304"/>
                  </a:cubicBezTo>
                  <a:cubicBezTo>
                    <a:pt x="6776" y="1090"/>
                    <a:pt x="5101" y="1"/>
                    <a:pt x="34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55" name="Google Shape;255;p34"/>
            <p:cNvSpPr/>
            <p:nvPr/>
          </p:nvSpPr>
          <p:spPr>
            <a:xfrm>
              <a:off x="899850" y="4992125"/>
              <a:ext cx="481825" cy="481825"/>
            </a:xfrm>
            <a:custGeom>
              <a:rect b="b" l="l" r="r" t="t"/>
              <a:pathLst>
                <a:path extrusionOk="0" h="19273" w="19273">
                  <a:moveTo>
                    <a:pt x="9636" y="2334"/>
                  </a:moveTo>
                  <a:cubicBezTo>
                    <a:pt x="12223" y="2334"/>
                    <a:pt x="14153" y="4367"/>
                    <a:pt x="14153" y="6815"/>
                  </a:cubicBezTo>
                  <a:cubicBezTo>
                    <a:pt x="14153" y="8501"/>
                    <a:pt x="13214" y="10049"/>
                    <a:pt x="11714" y="10826"/>
                  </a:cubicBezTo>
                  <a:cubicBezTo>
                    <a:pt x="11401" y="10986"/>
                    <a:pt x="11362" y="11142"/>
                    <a:pt x="11344" y="11202"/>
                  </a:cubicBezTo>
                  <a:cubicBezTo>
                    <a:pt x="11141" y="11958"/>
                    <a:pt x="10458" y="12455"/>
                    <a:pt x="9710" y="12455"/>
                  </a:cubicBezTo>
                  <a:cubicBezTo>
                    <a:pt x="9569" y="12455"/>
                    <a:pt x="9426" y="12438"/>
                    <a:pt x="9284" y="12401"/>
                  </a:cubicBezTo>
                  <a:cubicBezTo>
                    <a:pt x="8383" y="12169"/>
                    <a:pt x="7841" y="11254"/>
                    <a:pt x="8064" y="10353"/>
                  </a:cubicBezTo>
                  <a:cubicBezTo>
                    <a:pt x="8338" y="9260"/>
                    <a:pt x="9061" y="8384"/>
                    <a:pt x="10154" y="7818"/>
                  </a:cubicBezTo>
                  <a:cubicBezTo>
                    <a:pt x="10832" y="7465"/>
                    <a:pt x="10973" y="6556"/>
                    <a:pt x="10434" y="6017"/>
                  </a:cubicBezTo>
                  <a:cubicBezTo>
                    <a:pt x="10219" y="5801"/>
                    <a:pt x="9934" y="5700"/>
                    <a:pt x="9650" y="5700"/>
                  </a:cubicBezTo>
                  <a:cubicBezTo>
                    <a:pt x="9078" y="5700"/>
                    <a:pt x="8507" y="6109"/>
                    <a:pt x="8507" y="6815"/>
                  </a:cubicBezTo>
                  <a:cubicBezTo>
                    <a:pt x="8507" y="7749"/>
                    <a:pt x="7748" y="8507"/>
                    <a:pt x="6812" y="8507"/>
                  </a:cubicBezTo>
                  <a:cubicBezTo>
                    <a:pt x="5875" y="8507"/>
                    <a:pt x="5119" y="7749"/>
                    <a:pt x="5119" y="6815"/>
                  </a:cubicBezTo>
                  <a:cubicBezTo>
                    <a:pt x="5119" y="4388"/>
                    <a:pt x="7028" y="2334"/>
                    <a:pt x="9636" y="2334"/>
                  </a:cubicBezTo>
                  <a:close/>
                  <a:moveTo>
                    <a:pt x="9636" y="13588"/>
                  </a:moveTo>
                  <a:cubicBezTo>
                    <a:pt x="9854" y="13588"/>
                    <a:pt x="10074" y="13630"/>
                    <a:pt x="10284" y="13717"/>
                  </a:cubicBezTo>
                  <a:cubicBezTo>
                    <a:pt x="10916" y="13979"/>
                    <a:pt x="11328" y="14596"/>
                    <a:pt x="11328" y="15283"/>
                  </a:cubicBezTo>
                  <a:cubicBezTo>
                    <a:pt x="11328" y="16219"/>
                    <a:pt x="10570" y="16975"/>
                    <a:pt x="9636" y="16978"/>
                  </a:cubicBezTo>
                  <a:cubicBezTo>
                    <a:pt x="8950" y="16978"/>
                    <a:pt x="8332" y="16562"/>
                    <a:pt x="8070" y="15930"/>
                  </a:cubicBezTo>
                  <a:cubicBezTo>
                    <a:pt x="7808" y="15298"/>
                    <a:pt x="7953" y="14569"/>
                    <a:pt x="8438" y="14084"/>
                  </a:cubicBezTo>
                  <a:cubicBezTo>
                    <a:pt x="8762" y="13760"/>
                    <a:pt x="9195" y="13588"/>
                    <a:pt x="9636" y="13588"/>
                  </a:cubicBezTo>
                  <a:close/>
                  <a:moveTo>
                    <a:pt x="9636" y="1"/>
                  </a:moveTo>
                  <a:cubicBezTo>
                    <a:pt x="4330" y="1"/>
                    <a:pt x="0" y="4331"/>
                    <a:pt x="0" y="9637"/>
                  </a:cubicBezTo>
                  <a:cubicBezTo>
                    <a:pt x="0" y="14945"/>
                    <a:pt x="4330" y="19273"/>
                    <a:pt x="9636" y="19273"/>
                  </a:cubicBezTo>
                  <a:cubicBezTo>
                    <a:pt x="14939" y="19273"/>
                    <a:pt x="19272" y="14945"/>
                    <a:pt x="19272" y="9637"/>
                  </a:cubicBezTo>
                  <a:cubicBezTo>
                    <a:pt x="19272" y="4331"/>
                    <a:pt x="14942" y="1"/>
                    <a:pt x="963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5"/>
          <p:cNvSpPr txBox="1"/>
          <p:nvPr>
            <p:ph idx="6"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IS THE QUESTION SCIENTIFIC?</a:t>
            </a:r>
            <a:endParaRPr/>
          </a:p>
        </p:txBody>
      </p:sp>
      <p:sp>
        <p:nvSpPr>
          <p:cNvPr id="261" name="Google Shape;261;p35"/>
          <p:cNvSpPr/>
          <p:nvPr/>
        </p:nvSpPr>
        <p:spPr>
          <a:xfrm flipH="1" rot="-4352175">
            <a:off x="6441114" y="1598902"/>
            <a:ext cx="2225459" cy="714720"/>
          </a:xfrm>
          <a:custGeom>
            <a:rect b="b" l="l" r="r" t="t"/>
            <a:pathLst>
              <a:path extrusionOk="0" h="28589" w="89019">
                <a:moveTo>
                  <a:pt x="74558" y="1"/>
                </a:moveTo>
                <a:cubicBezTo>
                  <a:pt x="67992" y="1"/>
                  <a:pt x="62168" y="4518"/>
                  <a:pt x="60655" y="11043"/>
                </a:cubicBezTo>
                <a:cubicBezTo>
                  <a:pt x="59369" y="11170"/>
                  <a:pt x="58069" y="11297"/>
                  <a:pt x="56783" y="11424"/>
                </a:cubicBezTo>
                <a:cubicBezTo>
                  <a:pt x="54833" y="11594"/>
                  <a:pt x="52967" y="11764"/>
                  <a:pt x="51258" y="11891"/>
                </a:cubicBezTo>
                <a:cubicBezTo>
                  <a:pt x="48784" y="12089"/>
                  <a:pt x="46665" y="12216"/>
                  <a:pt x="45336" y="12216"/>
                </a:cubicBezTo>
                <a:cubicBezTo>
                  <a:pt x="43315" y="12216"/>
                  <a:pt x="41309" y="11976"/>
                  <a:pt x="39344" y="11509"/>
                </a:cubicBezTo>
                <a:cubicBezTo>
                  <a:pt x="36504" y="10817"/>
                  <a:pt x="34101" y="9672"/>
                  <a:pt x="31939" y="8400"/>
                </a:cubicBezTo>
                <a:cubicBezTo>
                  <a:pt x="29014" y="6676"/>
                  <a:pt x="26526" y="4712"/>
                  <a:pt x="23983" y="3270"/>
                </a:cubicBezTo>
                <a:cubicBezTo>
                  <a:pt x="21387" y="1140"/>
                  <a:pt x="18178" y="26"/>
                  <a:pt x="14925" y="26"/>
                </a:cubicBezTo>
                <a:cubicBezTo>
                  <a:pt x="13238" y="26"/>
                  <a:pt x="11539" y="325"/>
                  <a:pt x="9907" y="939"/>
                </a:cubicBezTo>
                <a:cubicBezTo>
                  <a:pt x="5131" y="2719"/>
                  <a:pt x="1682" y="6916"/>
                  <a:pt x="834" y="11947"/>
                </a:cubicBezTo>
                <a:cubicBezTo>
                  <a:pt x="1" y="16978"/>
                  <a:pt x="1894" y="22080"/>
                  <a:pt x="5823" y="25316"/>
                </a:cubicBezTo>
                <a:cubicBezTo>
                  <a:pt x="8430" y="27465"/>
                  <a:pt x="11655" y="28589"/>
                  <a:pt x="14921" y="28589"/>
                </a:cubicBezTo>
                <a:cubicBezTo>
                  <a:pt x="16595" y="28589"/>
                  <a:pt x="18280" y="28294"/>
                  <a:pt x="19898" y="27690"/>
                </a:cubicBezTo>
                <a:cubicBezTo>
                  <a:pt x="23954" y="26631"/>
                  <a:pt x="27346" y="23550"/>
                  <a:pt x="31656" y="20964"/>
                </a:cubicBezTo>
                <a:cubicBezTo>
                  <a:pt x="33903" y="19607"/>
                  <a:pt x="36391" y="18406"/>
                  <a:pt x="39344" y="17685"/>
                </a:cubicBezTo>
                <a:cubicBezTo>
                  <a:pt x="41254" y="17218"/>
                  <a:pt x="43204" y="16978"/>
                  <a:pt x="45168" y="16978"/>
                </a:cubicBezTo>
                <a:cubicBezTo>
                  <a:pt x="45224" y="16978"/>
                  <a:pt x="45280" y="16978"/>
                  <a:pt x="45336" y="16978"/>
                </a:cubicBezTo>
                <a:cubicBezTo>
                  <a:pt x="46622" y="16978"/>
                  <a:pt x="48643" y="17091"/>
                  <a:pt x="51031" y="17275"/>
                </a:cubicBezTo>
                <a:cubicBezTo>
                  <a:pt x="52826" y="17402"/>
                  <a:pt x="54833" y="17586"/>
                  <a:pt x="56896" y="17784"/>
                </a:cubicBezTo>
                <a:cubicBezTo>
                  <a:pt x="58196" y="17897"/>
                  <a:pt x="59511" y="18038"/>
                  <a:pt x="60825" y="18165"/>
                </a:cubicBezTo>
                <a:cubicBezTo>
                  <a:pt x="62578" y="24391"/>
                  <a:pt x="68250" y="28572"/>
                  <a:pt x="74543" y="28572"/>
                </a:cubicBezTo>
                <a:cubicBezTo>
                  <a:pt x="75249" y="28572"/>
                  <a:pt x="75964" y="28520"/>
                  <a:pt x="76681" y="28411"/>
                </a:cubicBezTo>
                <a:cubicBezTo>
                  <a:pt x="83804" y="27351"/>
                  <a:pt x="89018" y="21147"/>
                  <a:pt x="88849" y="13954"/>
                </a:cubicBezTo>
                <a:cubicBezTo>
                  <a:pt x="88679" y="6761"/>
                  <a:pt x="83196" y="811"/>
                  <a:pt x="76031" y="76"/>
                </a:cubicBezTo>
                <a:cubicBezTo>
                  <a:pt x="75537" y="26"/>
                  <a:pt x="75046" y="1"/>
                  <a:pt x="7455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5"/>
          <p:cNvSpPr/>
          <p:nvPr/>
        </p:nvSpPr>
        <p:spPr>
          <a:xfrm flipH="1" rot="-3668310">
            <a:off x="3839409" y="1818900"/>
            <a:ext cx="2225503" cy="714734"/>
          </a:xfrm>
          <a:custGeom>
            <a:rect b="b" l="l" r="r" t="t"/>
            <a:pathLst>
              <a:path extrusionOk="0" h="28589" w="89019">
                <a:moveTo>
                  <a:pt x="74558" y="1"/>
                </a:moveTo>
                <a:cubicBezTo>
                  <a:pt x="67992" y="1"/>
                  <a:pt x="62168" y="4518"/>
                  <a:pt x="60655" y="11043"/>
                </a:cubicBezTo>
                <a:cubicBezTo>
                  <a:pt x="59369" y="11170"/>
                  <a:pt x="58069" y="11297"/>
                  <a:pt x="56783" y="11424"/>
                </a:cubicBezTo>
                <a:cubicBezTo>
                  <a:pt x="54833" y="11594"/>
                  <a:pt x="52967" y="11764"/>
                  <a:pt x="51258" y="11891"/>
                </a:cubicBezTo>
                <a:cubicBezTo>
                  <a:pt x="48784" y="12089"/>
                  <a:pt x="46665" y="12216"/>
                  <a:pt x="45336" y="12216"/>
                </a:cubicBezTo>
                <a:cubicBezTo>
                  <a:pt x="43315" y="12216"/>
                  <a:pt x="41309" y="11976"/>
                  <a:pt x="39344" y="11509"/>
                </a:cubicBezTo>
                <a:cubicBezTo>
                  <a:pt x="36504" y="10817"/>
                  <a:pt x="34101" y="9672"/>
                  <a:pt x="31939" y="8400"/>
                </a:cubicBezTo>
                <a:cubicBezTo>
                  <a:pt x="29014" y="6676"/>
                  <a:pt x="26526" y="4712"/>
                  <a:pt x="23983" y="3270"/>
                </a:cubicBezTo>
                <a:cubicBezTo>
                  <a:pt x="21387" y="1140"/>
                  <a:pt x="18178" y="26"/>
                  <a:pt x="14925" y="26"/>
                </a:cubicBezTo>
                <a:cubicBezTo>
                  <a:pt x="13238" y="26"/>
                  <a:pt x="11539" y="325"/>
                  <a:pt x="9907" y="939"/>
                </a:cubicBezTo>
                <a:cubicBezTo>
                  <a:pt x="5131" y="2719"/>
                  <a:pt x="1682" y="6916"/>
                  <a:pt x="834" y="11947"/>
                </a:cubicBezTo>
                <a:cubicBezTo>
                  <a:pt x="1" y="16978"/>
                  <a:pt x="1894" y="22080"/>
                  <a:pt x="5823" y="25316"/>
                </a:cubicBezTo>
                <a:cubicBezTo>
                  <a:pt x="8430" y="27465"/>
                  <a:pt x="11655" y="28589"/>
                  <a:pt x="14921" y="28589"/>
                </a:cubicBezTo>
                <a:cubicBezTo>
                  <a:pt x="16595" y="28589"/>
                  <a:pt x="18280" y="28294"/>
                  <a:pt x="19898" y="27690"/>
                </a:cubicBezTo>
                <a:cubicBezTo>
                  <a:pt x="23954" y="26631"/>
                  <a:pt x="27346" y="23550"/>
                  <a:pt x="31656" y="20964"/>
                </a:cubicBezTo>
                <a:cubicBezTo>
                  <a:pt x="33903" y="19607"/>
                  <a:pt x="36391" y="18406"/>
                  <a:pt x="39344" y="17685"/>
                </a:cubicBezTo>
                <a:cubicBezTo>
                  <a:pt x="41254" y="17218"/>
                  <a:pt x="43204" y="16978"/>
                  <a:pt x="45168" y="16978"/>
                </a:cubicBezTo>
                <a:cubicBezTo>
                  <a:pt x="45224" y="16978"/>
                  <a:pt x="45280" y="16978"/>
                  <a:pt x="45336" y="16978"/>
                </a:cubicBezTo>
                <a:cubicBezTo>
                  <a:pt x="46622" y="16978"/>
                  <a:pt x="48643" y="17091"/>
                  <a:pt x="51031" y="17275"/>
                </a:cubicBezTo>
                <a:cubicBezTo>
                  <a:pt x="52826" y="17402"/>
                  <a:pt x="54833" y="17586"/>
                  <a:pt x="56896" y="17784"/>
                </a:cubicBezTo>
                <a:cubicBezTo>
                  <a:pt x="58196" y="17897"/>
                  <a:pt x="59511" y="18038"/>
                  <a:pt x="60825" y="18165"/>
                </a:cubicBezTo>
                <a:cubicBezTo>
                  <a:pt x="62578" y="24391"/>
                  <a:pt x="68250" y="28572"/>
                  <a:pt x="74543" y="28572"/>
                </a:cubicBezTo>
                <a:cubicBezTo>
                  <a:pt x="75249" y="28572"/>
                  <a:pt x="75964" y="28520"/>
                  <a:pt x="76681" y="28411"/>
                </a:cubicBezTo>
                <a:cubicBezTo>
                  <a:pt x="83804" y="27351"/>
                  <a:pt x="89018" y="21147"/>
                  <a:pt x="88849" y="13954"/>
                </a:cubicBezTo>
                <a:cubicBezTo>
                  <a:pt x="88679" y="6761"/>
                  <a:pt x="83196" y="811"/>
                  <a:pt x="76031" y="76"/>
                </a:cubicBezTo>
                <a:cubicBezTo>
                  <a:pt x="75537" y="26"/>
                  <a:pt x="75046" y="1"/>
                  <a:pt x="745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5"/>
          <p:cNvSpPr/>
          <p:nvPr/>
        </p:nvSpPr>
        <p:spPr>
          <a:xfrm rot="3668310">
            <a:off x="244871" y="1529346"/>
            <a:ext cx="2225503" cy="714734"/>
          </a:xfrm>
          <a:custGeom>
            <a:rect b="b" l="l" r="r" t="t"/>
            <a:pathLst>
              <a:path extrusionOk="0" h="28589" w="89019">
                <a:moveTo>
                  <a:pt x="74558" y="1"/>
                </a:moveTo>
                <a:cubicBezTo>
                  <a:pt x="67992" y="1"/>
                  <a:pt x="62168" y="4518"/>
                  <a:pt x="60655" y="11043"/>
                </a:cubicBezTo>
                <a:cubicBezTo>
                  <a:pt x="59369" y="11170"/>
                  <a:pt x="58069" y="11297"/>
                  <a:pt x="56783" y="11424"/>
                </a:cubicBezTo>
                <a:cubicBezTo>
                  <a:pt x="54833" y="11594"/>
                  <a:pt x="52967" y="11764"/>
                  <a:pt x="51258" y="11891"/>
                </a:cubicBezTo>
                <a:cubicBezTo>
                  <a:pt x="48784" y="12089"/>
                  <a:pt x="46665" y="12216"/>
                  <a:pt x="45336" y="12216"/>
                </a:cubicBezTo>
                <a:cubicBezTo>
                  <a:pt x="43315" y="12216"/>
                  <a:pt x="41309" y="11976"/>
                  <a:pt x="39344" y="11509"/>
                </a:cubicBezTo>
                <a:cubicBezTo>
                  <a:pt x="36504" y="10817"/>
                  <a:pt x="34101" y="9672"/>
                  <a:pt x="31939" y="8400"/>
                </a:cubicBezTo>
                <a:cubicBezTo>
                  <a:pt x="29014" y="6676"/>
                  <a:pt x="26526" y="4712"/>
                  <a:pt x="23983" y="3270"/>
                </a:cubicBezTo>
                <a:cubicBezTo>
                  <a:pt x="21387" y="1140"/>
                  <a:pt x="18178" y="26"/>
                  <a:pt x="14925" y="26"/>
                </a:cubicBezTo>
                <a:cubicBezTo>
                  <a:pt x="13238" y="26"/>
                  <a:pt x="11539" y="325"/>
                  <a:pt x="9907" y="939"/>
                </a:cubicBezTo>
                <a:cubicBezTo>
                  <a:pt x="5131" y="2719"/>
                  <a:pt x="1682" y="6916"/>
                  <a:pt x="834" y="11947"/>
                </a:cubicBezTo>
                <a:cubicBezTo>
                  <a:pt x="1" y="16978"/>
                  <a:pt x="1894" y="22080"/>
                  <a:pt x="5823" y="25316"/>
                </a:cubicBezTo>
                <a:cubicBezTo>
                  <a:pt x="8430" y="27465"/>
                  <a:pt x="11655" y="28589"/>
                  <a:pt x="14921" y="28589"/>
                </a:cubicBezTo>
                <a:cubicBezTo>
                  <a:pt x="16595" y="28589"/>
                  <a:pt x="18280" y="28294"/>
                  <a:pt x="19898" y="27690"/>
                </a:cubicBezTo>
                <a:cubicBezTo>
                  <a:pt x="23954" y="26631"/>
                  <a:pt x="27346" y="23550"/>
                  <a:pt x="31656" y="20964"/>
                </a:cubicBezTo>
                <a:cubicBezTo>
                  <a:pt x="33903" y="19607"/>
                  <a:pt x="36391" y="18406"/>
                  <a:pt x="39344" y="17685"/>
                </a:cubicBezTo>
                <a:cubicBezTo>
                  <a:pt x="41254" y="17218"/>
                  <a:pt x="43204" y="16978"/>
                  <a:pt x="45168" y="16978"/>
                </a:cubicBezTo>
                <a:cubicBezTo>
                  <a:pt x="45224" y="16978"/>
                  <a:pt x="45280" y="16978"/>
                  <a:pt x="45336" y="16978"/>
                </a:cubicBezTo>
                <a:cubicBezTo>
                  <a:pt x="46622" y="16978"/>
                  <a:pt x="48643" y="17091"/>
                  <a:pt x="51031" y="17275"/>
                </a:cubicBezTo>
                <a:cubicBezTo>
                  <a:pt x="52826" y="17402"/>
                  <a:pt x="54833" y="17586"/>
                  <a:pt x="56896" y="17784"/>
                </a:cubicBezTo>
                <a:cubicBezTo>
                  <a:pt x="58196" y="17897"/>
                  <a:pt x="59511" y="18038"/>
                  <a:pt x="60825" y="18165"/>
                </a:cubicBezTo>
                <a:cubicBezTo>
                  <a:pt x="62578" y="24391"/>
                  <a:pt x="68250" y="28572"/>
                  <a:pt x="74543" y="28572"/>
                </a:cubicBezTo>
                <a:cubicBezTo>
                  <a:pt x="75249" y="28572"/>
                  <a:pt x="75964" y="28520"/>
                  <a:pt x="76681" y="28411"/>
                </a:cubicBezTo>
                <a:cubicBezTo>
                  <a:pt x="83804" y="27351"/>
                  <a:pt x="89018" y="21147"/>
                  <a:pt x="88849" y="13954"/>
                </a:cubicBezTo>
                <a:cubicBezTo>
                  <a:pt x="88679" y="6761"/>
                  <a:pt x="83196" y="811"/>
                  <a:pt x="76031" y="76"/>
                </a:cubicBezTo>
                <a:cubicBezTo>
                  <a:pt x="75537" y="26"/>
                  <a:pt x="75046" y="1"/>
                  <a:pt x="7455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5"/>
          <p:cNvSpPr/>
          <p:nvPr/>
        </p:nvSpPr>
        <p:spPr>
          <a:xfrm>
            <a:off x="617400" y="1659125"/>
            <a:ext cx="2469000" cy="2469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5"/>
          <p:cNvSpPr/>
          <p:nvPr/>
        </p:nvSpPr>
        <p:spPr>
          <a:xfrm>
            <a:off x="3337499" y="2116325"/>
            <a:ext cx="2469000" cy="2469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5"/>
          <p:cNvSpPr/>
          <p:nvPr/>
        </p:nvSpPr>
        <p:spPr>
          <a:xfrm>
            <a:off x="6052044" y="1678175"/>
            <a:ext cx="2469000" cy="2469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5"/>
          <p:cNvSpPr txBox="1"/>
          <p:nvPr>
            <p:ph idx="4" type="ctrTitle"/>
          </p:nvPr>
        </p:nvSpPr>
        <p:spPr>
          <a:xfrm flipH="1">
            <a:off x="1071599" y="2604732"/>
            <a:ext cx="1560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IS THIS TESTABLE?</a:t>
            </a:r>
            <a:endParaRPr sz="2800"/>
          </a:p>
        </p:txBody>
      </p:sp>
      <p:sp>
        <p:nvSpPr>
          <p:cNvPr id="268" name="Google Shape;268;p35"/>
          <p:cNvSpPr txBox="1"/>
          <p:nvPr>
            <p:ph type="ctrTitle"/>
          </p:nvPr>
        </p:nvSpPr>
        <p:spPr>
          <a:xfrm flipH="1">
            <a:off x="6392849" y="2604725"/>
            <a:ext cx="17874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WHAT EXPERIMENT OR TEST COULD I CONDUCT</a:t>
            </a:r>
            <a:endParaRPr sz="2800"/>
          </a:p>
        </p:txBody>
      </p:sp>
      <p:sp>
        <p:nvSpPr>
          <p:cNvPr id="269" name="Google Shape;269;p35"/>
          <p:cNvSpPr txBox="1"/>
          <p:nvPr>
            <p:ph idx="2" type="ctrTitle"/>
          </p:nvPr>
        </p:nvSpPr>
        <p:spPr>
          <a:xfrm flipH="1">
            <a:off x="3791699" y="3061928"/>
            <a:ext cx="1560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HOW COULD I FIND AN ANSWER?</a:t>
            </a:r>
            <a:endParaRPr sz="2800"/>
          </a:p>
        </p:txBody>
      </p:sp>
      <p:sp>
        <p:nvSpPr>
          <p:cNvPr id="270" name="Google Shape;270;p35"/>
          <p:cNvSpPr txBox="1"/>
          <p:nvPr>
            <p:ph idx="4" type="ctrTitle"/>
          </p:nvPr>
        </p:nvSpPr>
        <p:spPr>
          <a:xfrm flipH="1">
            <a:off x="236370" y="958622"/>
            <a:ext cx="1560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lt1"/>
                </a:solidFill>
              </a:rPr>
              <a:t>01</a:t>
            </a:r>
            <a:endParaRPr sz="4800">
              <a:solidFill>
                <a:schemeClr val="lt1"/>
              </a:solidFill>
            </a:endParaRPr>
          </a:p>
        </p:txBody>
      </p:sp>
      <p:sp>
        <p:nvSpPr>
          <p:cNvPr id="271" name="Google Shape;271;p35"/>
          <p:cNvSpPr txBox="1"/>
          <p:nvPr>
            <p:ph type="ctrTitle"/>
          </p:nvPr>
        </p:nvSpPr>
        <p:spPr>
          <a:xfrm flipH="1">
            <a:off x="6982411" y="958622"/>
            <a:ext cx="1560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lt1"/>
                </a:solidFill>
              </a:rPr>
              <a:t>03</a:t>
            </a:r>
            <a:endParaRPr sz="4800">
              <a:solidFill>
                <a:schemeClr val="lt1"/>
              </a:solidFill>
            </a:endParaRPr>
          </a:p>
        </p:txBody>
      </p:sp>
      <p:sp>
        <p:nvSpPr>
          <p:cNvPr id="272" name="Google Shape;272;p35"/>
          <p:cNvSpPr txBox="1"/>
          <p:nvPr>
            <p:ph idx="2" type="ctrTitle"/>
          </p:nvPr>
        </p:nvSpPr>
        <p:spPr>
          <a:xfrm flipH="1">
            <a:off x="4509743" y="1240249"/>
            <a:ext cx="15606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lt1"/>
                </a:solidFill>
              </a:rPr>
              <a:t>02</a:t>
            </a:r>
            <a:endParaRPr sz="4800">
              <a:solidFill>
                <a:schemeClr val="lt1"/>
              </a:solidFill>
            </a:endParaRPr>
          </a:p>
        </p:txBody>
      </p:sp>
      <p:sp>
        <p:nvSpPr>
          <p:cNvPr id="273" name="Google Shape;273;p35"/>
          <p:cNvSpPr txBox="1"/>
          <p:nvPr/>
        </p:nvSpPr>
        <p:spPr>
          <a:xfrm>
            <a:off x="1443663" y="4585325"/>
            <a:ext cx="7017000" cy="65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Hind Vadodara Light"/>
                <a:ea typeface="Hind Vadodara Light"/>
                <a:cs typeface="Hind Vadodara Light"/>
                <a:sym typeface="Hind Vadodara Light"/>
              </a:rPr>
              <a:t>IF YOU CAN ANSWER ALL THREE, IT IS A SCIENTIFIC QUESTION.</a:t>
            </a:r>
            <a:endParaRPr>
              <a:latin typeface="Hind Vadodara Light"/>
              <a:ea typeface="Hind Vadodara Light"/>
              <a:cs typeface="Hind Vadodara Light"/>
              <a:sym typeface="Hind Vadodara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7" name="Shape 277"/>
        <p:cNvGrpSpPr/>
        <p:nvPr/>
      </p:nvGrpSpPr>
      <p:grpSpPr>
        <a:xfrm>
          <a:off x="0" y="0"/>
          <a:ext cx="0" cy="0"/>
          <a:chOff x="0" y="0"/>
          <a:chExt cx="0" cy="0"/>
        </a:xfrm>
      </p:grpSpPr>
      <p:sp>
        <p:nvSpPr>
          <p:cNvPr id="278" name="Google Shape;278;p36"/>
          <p:cNvSpPr txBox="1"/>
          <p:nvPr>
            <p:ph type="ctrTitle"/>
          </p:nvPr>
        </p:nvSpPr>
        <p:spPr>
          <a:xfrm>
            <a:off x="193150" y="213275"/>
            <a:ext cx="3952500" cy="375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t>Once scientists have a scientific question, they form an idea or make an educated guess at what they think the answer is. This is called a hypothesis. It can be tested to see what parts (if any) can be confirmed. Exploring the results from the test can also lead to new information and better-informed hypotheses.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7"/>
          <p:cNvSpPr txBox="1"/>
          <p:nvPr>
            <p:ph type="title"/>
          </p:nvPr>
        </p:nvSpPr>
        <p:spPr>
          <a:xfrm>
            <a:off x="2765750" y="44355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FIELD</a:t>
            </a:r>
            <a:r>
              <a:rPr lang="en"/>
              <a:t> NOTES AND DATA</a:t>
            </a:r>
            <a:endParaRPr/>
          </a:p>
        </p:txBody>
      </p:sp>
      <p:sp>
        <p:nvSpPr>
          <p:cNvPr id="284" name="Google Shape;284;p37"/>
          <p:cNvSpPr/>
          <p:nvPr/>
        </p:nvSpPr>
        <p:spPr>
          <a:xfrm>
            <a:off x="-691411" y="1228650"/>
            <a:ext cx="5724600" cy="57246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7"/>
          <p:cNvSpPr txBox="1"/>
          <p:nvPr>
            <p:ph idx="1" type="body"/>
          </p:nvPr>
        </p:nvSpPr>
        <p:spPr>
          <a:xfrm>
            <a:off x="310450" y="2176800"/>
            <a:ext cx="3720900" cy="3828300"/>
          </a:xfrm>
          <a:prstGeom prst="rect">
            <a:avLst/>
          </a:prstGeom>
        </p:spPr>
        <p:txBody>
          <a:bodyPr anchorCtr="0" anchor="ctr" bIns="91425" lIns="91425" spcFirstLastPara="1" rIns="91425" wrap="square" tIns="91425">
            <a:noAutofit/>
          </a:bodyPr>
          <a:lstStyle/>
          <a:p>
            <a:pPr indent="0" lvl="0" marL="0" rtl="0" algn="ctr">
              <a:spcBef>
                <a:spcPts val="0"/>
              </a:spcBef>
              <a:spcAft>
                <a:spcPts val="1600"/>
              </a:spcAft>
              <a:buNone/>
            </a:pPr>
            <a:r>
              <a:rPr lang="en" sz="2200">
                <a:solidFill>
                  <a:srgbClr val="FFFFFF"/>
                </a:solidFill>
              </a:rPr>
              <a:t>Taking field notes about your observations is an important part of being a scientist. Today, you'll be making field notes about the subject you've decided to study. What do you think you should make notes about? </a:t>
            </a:r>
            <a:endParaRPr sz="2200">
              <a:solidFill>
                <a:srgbClr val="FFFFFF"/>
              </a:solidFill>
            </a:endParaRPr>
          </a:p>
        </p:txBody>
      </p:sp>
      <p:grpSp>
        <p:nvGrpSpPr>
          <p:cNvPr id="286" name="Google Shape;286;p37"/>
          <p:cNvGrpSpPr/>
          <p:nvPr/>
        </p:nvGrpSpPr>
        <p:grpSpPr>
          <a:xfrm>
            <a:off x="3750675" y="1647300"/>
            <a:ext cx="7125699" cy="2743119"/>
            <a:chOff x="3750675" y="1647300"/>
            <a:chExt cx="7125699" cy="2743119"/>
          </a:xfrm>
        </p:grpSpPr>
        <p:sp>
          <p:nvSpPr>
            <p:cNvPr id="287" name="Google Shape;287;p37"/>
            <p:cNvSpPr/>
            <p:nvPr/>
          </p:nvSpPr>
          <p:spPr>
            <a:xfrm>
              <a:off x="4417350" y="4125419"/>
              <a:ext cx="6459024" cy="265000"/>
            </a:xfrm>
            <a:custGeom>
              <a:rect b="b" l="l" r="r" t="t"/>
              <a:pathLst>
                <a:path extrusionOk="0" h="10600" w="284038">
                  <a:moveTo>
                    <a:pt x="1" y="1"/>
                  </a:moveTo>
                  <a:lnTo>
                    <a:pt x="1" y="10600"/>
                  </a:lnTo>
                  <a:lnTo>
                    <a:pt x="284038" y="10600"/>
                  </a:lnTo>
                  <a:lnTo>
                    <a:pt x="28403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7"/>
            <p:cNvSpPr/>
            <p:nvPr/>
          </p:nvSpPr>
          <p:spPr>
            <a:xfrm>
              <a:off x="5814975" y="2149825"/>
              <a:ext cx="1124175" cy="839125"/>
            </a:xfrm>
            <a:custGeom>
              <a:rect b="b" l="l" r="r" t="t"/>
              <a:pathLst>
                <a:path extrusionOk="0" fill="none" h="33565" w="44967">
                  <a:moveTo>
                    <a:pt x="42879" y="17505"/>
                  </a:moveTo>
                  <a:lnTo>
                    <a:pt x="42879" y="7709"/>
                  </a:lnTo>
                  <a:cubicBezTo>
                    <a:pt x="42879" y="7709"/>
                    <a:pt x="44967" y="1178"/>
                    <a:pt x="36322" y="1178"/>
                  </a:cubicBezTo>
                  <a:lnTo>
                    <a:pt x="8351" y="1178"/>
                  </a:lnTo>
                  <a:cubicBezTo>
                    <a:pt x="8351" y="1178"/>
                    <a:pt x="1" y="0"/>
                    <a:pt x="1" y="6825"/>
                  </a:cubicBezTo>
                  <a:lnTo>
                    <a:pt x="1" y="33564"/>
                  </a:lnTo>
                </a:path>
              </a:pathLst>
            </a:custGeom>
            <a:noFill/>
            <a:ln cap="flat" cmpd="sng" w="25425">
              <a:solidFill>
                <a:schemeClr val="accent6"/>
              </a:solidFill>
              <a:prstDash val="solid"/>
              <a:miter lim="267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7"/>
            <p:cNvSpPr/>
            <p:nvPr/>
          </p:nvSpPr>
          <p:spPr>
            <a:xfrm>
              <a:off x="8177725" y="2843725"/>
              <a:ext cx="716000" cy="258975"/>
            </a:xfrm>
            <a:custGeom>
              <a:rect b="b" l="l" r="r" t="t"/>
              <a:pathLst>
                <a:path extrusionOk="0" fill="none" h="10359" w="28640">
                  <a:moveTo>
                    <a:pt x="28398" y="9448"/>
                  </a:moveTo>
                  <a:lnTo>
                    <a:pt x="28398" y="3801"/>
                  </a:lnTo>
                  <a:cubicBezTo>
                    <a:pt x="28398" y="3801"/>
                    <a:pt x="28639" y="562"/>
                    <a:pt x="24758" y="562"/>
                  </a:cubicBezTo>
                  <a:lnTo>
                    <a:pt x="5193" y="562"/>
                  </a:lnTo>
                  <a:cubicBezTo>
                    <a:pt x="5193" y="562"/>
                    <a:pt x="0" y="0"/>
                    <a:pt x="0" y="5193"/>
                  </a:cubicBezTo>
                  <a:lnTo>
                    <a:pt x="0" y="10358"/>
                  </a:lnTo>
                </a:path>
              </a:pathLst>
            </a:custGeom>
            <a:noFill/>
            <a:ln cap="flat" cmpd="sng" w="25425">
              <a:solidFill>
                <a:schemeClr val="accent6"/>
              </a:solidFill>
              <a:prstDash val="solid"/>
              <a:miter lim="267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7"/>
            <p:cNvSpPr/>
            <p:nvPr/>
          </p:nvSpPr>
          <p:spPr>
            <a:xfrm>
              <a:off x="8502400" y="3013675"/>
              <a:ext cx="782100" cy="1108250"/>
            </a:xfrm>
            <a:custGeom>
              <a:rect b="b" l="l" r="r" t="t"/>
              <a:pathLst>
                <a:path extrusionOk="0" h="44330" w="31284">
                  <a:moveTo>
                    <a:pt x="9122" y="1"/>
                  </a:moveTo>
                  <a:lnTo>
                    <a:pt x="9122" y="1794"/>
                  </a:lnTo>
                  <a:lnTo>
                    <a:pt x="10915" y="1794"/>
                  </a:lnTo>
                  <a:lnTo>
                    <a:pt x="10995" y="13276"/>
                  </a:lnTo>
                  <a:cubicBezTo>
                    <a:pt x="10995" y="13276"/>
                    <a:pt x="4518" y="30915"/>
                    <a:pt x="2029" y="38035"/>
                  </a:cubicBezTo>
                  <a:cubicBezTo>
                    <a:pt x="1" y="43774"/>
                    <a:pt x="3868" y="44330"/>
                    <a:pt x="5444" y="44330"/>
                  </a:cubicBezTo>
                  <a:cubicBezTo>
                    <a:pt x="5824" y="44330"/>
                    <a:pt x="6070" y="44298"/>
                    <a:pt x="6070" y="44298"/>
                  </a:cubicBezTo>
                  <a:lnTo>
                    <a:pt x="24994" y="44298"/>
                  </a:lnTo>
                  <a:cubicBezTo>
                    <a:pt x="31283" y="44298"/>
                    <a:pt x="29062" y="37366"/>
                    <a:pt x="29062" y="37366"/>
                  </a:cubicBezTo>
                  <a:lnTo>
                    <a:pt x="21434" y="13464"/>
                  </a:lnTo>
                  <a:lnTo>
                    <a:pt x="21434" y="1794"/>
                  </a:lnTo>
                  <a:lnTo>
                    <a:pt x="23066" y="1794"/>
                  </a:lnTo>
                  <a:lnTo>
                    <a:pt x="2306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7"/>
            <p:cNvSpPr/>
            <p:nvPr/>
          </p:nvSpPr>
          <p:spPr>
            <a:xfrm>
              <a:off x="7317875" y="1959125"/>
              <a:ext cx="585525" cy="632350"/>
            </a:xfrm>
            <a:custGeom>
              <a:rect b="b" l="l" r="r" t="t"/>
              <a:pathLst>
                <a:path extrusionOk="0" h="25294" w="23421">
                  <a:moveTo>
                    <a:pt x="23420" y="16889"/>
                  </a:moveTo>
                  <a:cubicBezTo>
                    <a:pt x="23420" y="14373"/>
                    <a:pt x="21627" y="12232"/>
                    <a:pt x="19164" y="11777"/>
                  </a:cubicBezTo>
                  <a:cubicBezTo>
                    <a:pt x="19272" y="11242"/>
                    <a:pt x="19325" y="10706"/>
                    <a:pt x="19325" y="10171"/>
                  </a:cubicBezTo>
                  <a:cubicBezTo>
                    <a:pt x="19325" y="6076"/>
                    <a:pt x="16675" y="2436"/>
                    <a:pt x="12767" y="1231"/>
                  </a:cubicBezTo>
                  <a:cubicBezTo>
                    <a:pt x="8886" y="0"/>
                    <a:pt x="4631" y="1472"/>
                    <a:pt x="2302" y="4845"/>
                  </a:cubicBezTo>
                  <a:cubicBezTo>
                    <a:pt x="0" y="8217"/>
                    <a:pt x="134" y="12687"/>
                    <a:pt x="2677" y="15899"/>
                  </a:cubicBezTo>
                  <a:cubicBezTo>
                    <a:pt x="5220" y="19111"/>
                    <a:pt x="9556" y="20288"/>
                    <a:pt x="13356" y="18816"/>
                  </a:cubicBezTo>
                  <a:cubicBezTo>
                    <a:pt x="14079" y="20636"/>
                    <a:pt x="15765" y="21868"/>
                    <a:pt x="17719" y="22055"/>
                  </a:cubicBezTo>
                  <a:cubicBezTo>
                    <a:pt x="17559" y="22376"/>
                    <a:pt x="17478" y="22724"/>
                    <a:pt x="17478" y="23072"/>
                  </a:cubicBezTo>
                  <a:cubicBezTo>
                    <a:pt x="17505" y="24303"/>
                    <a:pt x="18522" y="25294"/>
                    <a:pt x="19780" y="25294"/>
                  </a:cubicBezTo>
                  <a:cubicBezTo>
                    <a:pt x="21011" y="25294"/>
                    <a:pt x="22028" y="24303"/>
                    <a:pt x="22082" y="23072"/>
                  </a:cubicBezTo>
                  <a:cubicBezTo>
                    <a:pt x="22082" y="22323"/>
                    <a:pt x="21734" y="21600"/>
                    <a:pt x="21118" y="21198"/>
                  </a:cubicBezTo>
                  <a:cubicBezTo>
                    <a:pt x="22537" y="20235"/>
                    <a:pt x="23420" y="18602"/>
                    <a:pt x="23420" y="16889"/>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7"/>
            <p:cNvSpPr/>
            <p:nvPr/>
          </p:nvSpPr>
          <p:spPr>
            <a:xfrm>
              <a:off x="8943875" y="2263575"/>
              <a:ext cx="551400" cy="689225"/>
            </a:xfrm>
            <a:custGeom>
              <a:rect b="b" l="l" r="r" t="t"/>
              <a:pathLst>
                <a:path extrusionOk="0" h="27569" w="22056">
                  <a:moveTo>
                    <a:pt x="22056" y="7789"/>
                  </a:moveTo>
                  <a:cubicBezTo>
                    <a:pt x="22056" y="3426"/>
                    <a:pt x="18228" y="0"/>
                    <a:pt x="13892" y="536"/>
                  </a:cubicBezTo>
                  <a:cubicBezTo>
                    <a:pt x="9529" y="1071"/>
                    <a:pt x="6639" y="5300"/>
                    <a:pt x="7736" y="9556"/>
                  </a:cubicBezTo>
                  <a:cubicBezTo>
                    <a:pt x="4283" y="8699"/>
                    <a:pt x="857" y="11055"/>
                    <a:pt x="429" y="14588"/>
                  </a:cubicBezTo>
                  <a:cubicBezTo>
                    <a:pt x="1" y="18147"/>
                    <a:pt x="2758" y="21252"/>
                    <a:pt x="6317" y="21252"/>
                  </a:cubicBezTo>
                  <a:cubicBezTo>
                    <a:pt x="7308" y="21252"/>
                    <a:pt x="8271" y="21011"/>
                    <a:pt x="9128" y="20530"/>
                  </a:cubicBezTo>
                  <a:cubicBezTo>
                    <a:pt x="9369" y="22243"/>
                    <a:pt x="10734" y="23581"/>
                    <a:pt x="12447" y="23849"/>
                  </a:cubicBezTo>
                  <a:cubicBezTo>
                    <a:pt x="12152" y="24170"/>
                    <a:pt x="11992" y="24625"/>
                    <a:pt x="11992" y="25053"/>
                  </a:cubicBezTo>
                  <a:cubicBezTo>
                    <a:pt x="11992" y="26605"/>
                    <a:pt x="13651" y="27569"/>
                    <a:pt x="14990" y="26793"/>
                  </a:cubicBezTo>
                  <a:cubicBezTo>
                    <a:pt x="16301" y="26017"/>
                    <a:pt x="16301" y="24089"/>
                    <a:pt x="14936" y="23340"/>
                  </a:cubicBezTo>
                  <a:cubicBezTo>
                    <a:pt x="18389" y="21359"/>
                    <a:pt x="16970" y="16087"/>
                    <a:pt x="12982" y="16113"/>
                  </a:cubicBezTo>
                  <a:cubicBezTo>
                    <a:pt x="12714" y="16113"/>
                    <a:pt x="12447" y="16140"/>
                    <a:pt x="12206" y="16194"/>
                  </a:cubicBezTo>
                  <a:cubicBezTo>
                    <a:pt x="12233" y="15899"/>
                    <a:pt x="12259" y="15605"/>
                    <a:pt x="12259" y="15310"/>
                  </a:cubicBezTo>
                  <a:cubicBezTo>
                    <a:pt x="12259" y="15069"/>
                    <a:pt x="12259" y="14829"/>
                    <a:pt x="12206" y="14588"/>
                  </a:cubicBezTo>
                  <a:cubicBezTo>
                    <a:pt x="16970" y="16381"/>
                    <a:pt x="22029" y="12875"/>
                    <a:pt x="22056" y="7789"/>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7"/>
            <p:cNvSpPr/>
            <p:nvPr/>
          </p:nvSpPr>
          <p:spPr>
            <a:xfrm>
              <a:off x="4599825" y="1647300"/>
              <a:ext cx="792275" cy="883275"/>
            </a:xfrm>
            <a:custGeom>
              <a:rect b="b" l="l" r="r" t="t"/>
              <a:pathLst>
                <a:path extrusionOk="0" h="35331" w="31691">
                  <a:moveTo>
                    <a:pt x="21520" y="27"/>
                  </a:moveTo>
                  <a:cubicBezTo>
                    <a:pt x="15578" y="0"/>
                    <a:pt x="11135" y="5487"/>
                    <a:pt x="12419" y="11295"/>
                  </a:cubicBezTo>
                  <a:cubicBezTo>
                    <a:pt x="8003" y="9770"/>
                    <a:pt x="3212" y="12072"/>
                    <a:pt x="1606" y="16461"/>
                  </a:cubicBezTo>
                  <a:cubicBezTo>
                    <a:pt x="0" y="20824"/>
                    <a:pt x="2222" y="25695"/>
                    <a:pt x="6558" y="27381"/>
                  </a:cubicBezTo>
                  <a:cubicBezTo>
                    <a:pt x="5139" y="29496"/>
                    <a:pt x="5942" y="32387"/>
                    <a:pt x="8244" y="33484"/>
                  </a:cubicBezTo>
                  <a:cubicBezTo>
                    <a:pt x="8351" y="35090"/>
                    <a:pt x="10626" y="35331"/>
                    <a:pt x="11081" y="33778"/>
                  </a:cubicBezTo>
                  <a:cubicBezTo>
                    <a:pt x="12982" y="33323"/>
                    <a:pt x="14320" y="31637"/>
                    <a:pt x="14320" y="29683"/>
                  </a:cubicBezTo>
                  <a:cubicBezTo>
                    <a:pt x="14320" y="28747"/>
                    <a:pt x="13999" y="27837"/>
                    <a:pt x="13437" y="27114"/>
                  </a:cubicBezTo>
                  <a:cubicBezTo>
                    <a:pt x="16381" y="25695"/>
                    <a:pt x="18281" y="22697"/>
                    <a:pt x="18281" y="19405"/>
                  </a:cubicBezTo>
                  <a:cubicBezTo>
                    <a:pt x="18281" y="18950"/>
                    <a:pt x="18228" y="18469"/>
                    <a:pt x="18147" y="17987"/>
                  </a:cubicBezTo>
                  <a:cubicBezTo>
                    <a:pt x="23554" y="20074"/>
                    <a:pt x="29549" y="16729"/>
                    <a:pt x="30620" y="11028"/>
                  </a:cubicBezTo>
                  <a:cubicBezTo>
                    <a:pt x="31691" y="5327"/>
                    <a:pt x="27328" y="54"/>
                    <a:pt x="21520" y="27"/>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7"/>
            <p:cNvSpPr/>
            <p:nvPr/>
          </p:nvSpPr>
          <p:spPr>
            <a:xfrm>
              <a:off x="8510275" y="3320800"/>
              <a:ext cx="113775" cy="60925"/>
            </a:xfrm>
            <a:custGeom>
              <a:rect b="b" l="l" r="r" t="t"/>
              <a:pathLst>
                <a:path extrusionOk="0" h="2437" w="4551">
                  <a:moveTo>
                    <a:pt x="1186" y="0"/>
                  </a:moveTo>
                  <a:cubicBezTo>
                    <a:pt x="537" y="0"/>
                    <a:pt x="1" y="552"/>
                    <a:pt x="1" y="1206"/>
                  </a:cubicBezTo>
                  <a:cubicBezTo>
                    <a:pt x="1" y="1901"/>
                    <a:pt x="563" y="2437"/>
                    <a:pt x="1232" y="2437"/>
                  </a:cubicBezTo>
                  <a:lnTo>
                    <a:pt x="3320" y="2437"/>
                  </a:lnTo>
                  <a:cubicBezTo>
                    <a:pt x="3989" y="2437"/>
                    <a:pt x="4551" y="1901"/>
                    <a:pt x="4551" y="1206"/>
                  </a:cubicBezTo>
                  <a:cubicBezTo>
                    <a:pt x="4551" y="552"/>
                    <a:pt x="4014" y="0"/>
                    <a:pt x="3365" y="0"/>
                  </a:cubicBezTo>
                  <a:cubicBezTo>
                    <a:pt x="3350" y="0"/>
                    <a:pt x="3335" y="0"/>
                    <a:pt x="3320" y="1"/>
                  </a:cubicBezTo>
                  <a:lnTo>
                    <a:pt x="1232" y="1"/>
                  </a:lnTo>
                  <a:cubicBezTo>
                    <a:pt x="1216" y="0"/>
                    <a:pt x="1201" y="0"/>
                    <a:pt x="1186" y="0"/>
                  </a:cubicBezTo>
                  <a:close/>
                </a:path>
              </a:pathLst>
            </a:custGeom>
            <a:solidFill>
              <a:srgbClr val="B0B8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7"/>
            <p:cNvSpPr/>
            <p:nvPr/>
          </p:nvSpPr>
          <p:spPr>
            <a:xfrm>
              <a:off x="6984963" y="3341663"/>
              <a:ext cx="823075" cy="792225"/>
            </a:xfrm>
            <a:custGeom>
              <a:rect b="b" l="l" r="r" t="t"/>
              <a:pathLst>
                <a:path extrusionOk="0" h="31689" w="32923">
                  <a:moveTo>
                    <a:pt x="16462" y="1"/>
                  </a:moveTo>
                  <a:cubicBezTo>
                    <a:pt x="7468" y="1"/>
                    <a:pt x="135" y="7228"/>
                    <a:pt x="1" y="16221"/>
                  </a:cubicBezTo>
                  <a:cubicBezTo>
                    <a:pt x="1" y="22645"/>
                    <a:pt x="4337" y="27971"/>
                    <a:pt x="9315" y="31343"/>
                  </a:cubicBezTo>
                  <a:cubicBezTo>
                    <a:pt x="9577" y="31509"/>
                    <a:pt x="12928" y="31688"/>
                    <a:pt x="16409" y="31688"/>
                  </a:cubicBezTo>
                  <a:cubicBezTo>
                    <a:pt x="19686" y="31688"/>
                    <a:pt x="23078" y="31529"/>
                    <a:pt x="24117" y="31049"/>
                  </a:cubicBezTo>
                  <a:cubicBezTo>
                    <a:pt x="29657" y="28399"/>
                    <a:pt x="32923" y="22752"/>
                    <a:pt x="32923" y="16221"/>
                  </a:cubicBezTo>
                  <a:cubicBezTo>
                    <a:pt x="32789" y="7228"/>
                    <a:pt x="25455" y="1"/>
                    <a:pt x="1646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7"/>
            <p:cNvSpPr/>
            <p:nvPr/>
          </p:nvSpPr>
          <p:spPr>
            <a:xfrm>
              <a:off x="7238900" y="2687800"/>
              <a:ext cx="263675" cy="713325"/>
            </a:xfrm>
            <a:custGeom>
              <a:rect b="b" l="l" r="r" t="t"/>
              <a:pathLst>
                <a:path extrusionOk="0" h="28533" w="10547">
                  <a:moveTo>
                    <a:pt x="1" y="1"/>
                  </a:moveTo>
                  <a:lnTo>
                    <a:pt x="1" y="28533"/>
                  </a:lnTo>
                  <a:lnTo>
                    <a:pt x="10547" y="28533"/>
                  </a:lnTo>
                  <a:lnTo>
                    <a:pt x="1054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7"/>
            <p:cNvSpPr/>
            <p:nvPr/>
          </p:nvSpPr>
          <p:spPr>
            <a:xfrm>
              <a:off x="7198750" y="2620900"/>
              <a:ext cx="343975" cy="74300"/>
            </a:xfrm>
            <a:custGeom>
              <a:rect b="b" l="l" r="r" t="t"/>
              <a:pathLst>
                <a:path extrusionOk="0" h="2972" w="13759">
                  <a:moveTo>
                    <a:pt x="1473" y="0"/>
                  </a:moveTo>
                  <a:cubicBezTo>
                    <a:pt x="670" y="0"/>
                    <a:pt x="1" y="669"/>
                    <a:pt x="1" y="1499"/>
                  </a:cubicBezTo>
                  <a:cubicBezTo>
                    <a:pt x="1" y="2302"/>
                    <a:pt x="670" y="2971"/>
                    <a:pt x="1473" y="2971"/>
                  </a:cubicBezTo>
                  <a:lnTo>
                    <a:pt x="12286" y="2971"/>
                  </a:lnTo>
                  <a:cubicBezTo>
                    <a:pt x="13089" y="2971"/>
                    <a:pt x="13758" y="2302"/>
                    <a:pt x="13758" y="1499"/>
                  </a:cubicBezTo>
                  <a:cubicBezTo>
                    <a:pt x="13758" y="669"/>
                    <a:pt x="13089" y="0"/>
                    <a:pt x="1228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7"/>
            <p:cNvSpPr/>
            <p:nvPr/>
          </p:nvSpPr>
          <p:spPr>
            <a:xfrm>
              <a:off x="8357050" y="3352900"/>
              <a:ext cx="420900" cy="769750"/>
            </a:xfrm>
            <a:custGeom>
              <a:rect b="b" l="l" r="r" t="t"/>
              <a:pathLst>
                <a:path extrusionOk="0" h="30790" w="16836">
                  <a:moveTo>
                    <a:pt x="5598" y="1"/>
                  </a:moveTo>
                  <a:cubicBezTo>
                    <a:pt x="4602" y="1"/>
                    <a:pt x="4594" y="1530"/>
                    <a:pt x="5574" y="1530"/>
                  </a:cubicBezTo>
                  <a:cubicBezTo>
                    <a:pt x="5598" y="1530"/>
                    <a:pt x="5623" y="1529"/>
                    <a:pt x="5648" y="1527"/>
                  </a:cubicBezTo>
                  <a:lnTo>
                    <a:pt x="5701" y="1527"/>
                  </a:lnTo>
                  <a:lnTo>
                    <a:pt x="5701" y="14884"/>
                  </a:lnTo>
                  <a:cubicBezTo>
                    <a:pt x="2302" y="16034"/>
                    <a:pt x="0" y="19246"/>
                    <a:pt x="0" y="22860"/>
                  </a:cubicBezTo>
                  <a:cubicBezTo>
                    <a:pt x="0" y="26125"/>
                    <a:pt x="2195" y="28882"/>
                    <a:pt x="4765" y="30595"/>
                  </a:cubicBezTo>
                  <a:cubicBezTo>
                    <a:pt x="4890" y="30692"/>
                    <a:pt x="6629" y="30789"/>
                    <a:pt x="8427" y="30789"/>
                  </a:cubicBezTo>
                  <a:cubicBezTo>
                    <a:pt x="10094" y="30789"/>
                    <a:pt x="11811" y="30706"/>
                    <a:pt x="12339" y="30461"/>
                  </a:cubicBezTo>
                  <a:cubicBezTo>
                    <a:pt x="15176" y="29096"/>
                    <a:pt x="16836" y="26205"/>
                    <a:pt x="16836" y="22860"/>
                  </a:cubicBezTo>
                  <a:cubicBezTo>
                    <a:pt x="16836" y="19246"/>
                    <a:pt x="14534" y="16034"/>
                    <a:pt x="11135" y="14884"/>
                  </a:cubicBezTo>
                  <a:lnTo>
                    <a:pt x="11135" y="1527"/>
                  </a:lnTo>
                  <a:lnTo>
                    <a:pt x="11188" y="1527"/>
                  </a:lnTo>
                  <a:cubicBezTo>
                    <a:pt x="11214" y="1529"/>
                    <a:pt x="11238" y="1530"/>
                    <a:pt x="11262" y="1530"/>
                  </a:cubicBezTo>
                  <a:cubicBezTo>
                    <a:pt x="12242" y="1530"/>
                    <a:pt x="12234" y="1"/>
                    <a:pt x="11239" y="1"/>
                  </a:cubicBezTo>
                  <a:cubicBezTo>
                    <a:pt x="11222" y="1"/>
                    <a:pt x="11205" y="1"/>
                    <a:pt x="11188" y="2"/>
                  </a:cubicBezTo>
                  <a:lnTo>
                    <a:pt x="5648" y="2"/>
                  </a:lnTo>
                  <a:cubicBezTo>
                    <a:pt x="5631" y="1"/>
                    <a:pt x="5614" y="1"/>
                    <a:pt x="55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7"/>
            <p:cNvSpPr/>
            <p:nvPr/>
          </p:nvSpPr>
          <p:spPr>
            <a:xfrm>
              <a:off x="5398100" y="3508850"/>
              <a:ext cx="471775" cy="608925"/>
            </a:xfrm>
            <a:custGeom>
              <a:rect b="b" l="l" r="r" t="t"/>
              <a:pathLst>
                <a:path extrusionOk="0" h="24357" w="18871">
                  <a:moveTo>
                    <a:pt x="1" y="0"/>
                  </a:moveTo>
                  <a:lnTo>
                    <a:pt x="1" y="24357"/>
                  </a:lnTo>
                  <a:lnTo>
                    <a:pt x="18870" y="24357"/>
                  </a:lnTo>
                  <a:lnTo>
                    <a:pt x="18870" y="0"/>
                  </a:lnTo>
                  <a:close/>
                </a:path>
              </a:pathLst>
            </a:custGeom>
            <a:solidFill>
              <a:srgbClr val="E6F0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7"/>
            <p:cNvSpPr/>
            <p:nvPr/>
          </p:nvSpPr>
          <p:spPr>
            <a:xfrm>
              <a:off x="6363675" y="3320825"/>
              <a:ext cx="503875" cy="794275"/>
            </a:xfrm>
            <a:custGeom>
              <a:rect b="b" l="l" r="r" t="t"/>
              <a:pathLst>
                <a:path extrusionOk="0" h="31771" w="20155">
                  <a:moveTo>
                    <a:pt x="2383" y="0"/>
                  </a:moveTo>
                  <a:cubicBezTo>
                    <a:pt x="1071" y="0"/>
                    <a:pt x="0" y="1044"/>
                    <a:pt x="0" y="2355"/>
                  </a:cubicBezTo>
                  <a:lnTo>
                    <a:pt x="0" y="29389"/>
                  </a:lnTo>
                  <a:cubicBezTo>
                    <a:pt x="0" y="30700"/>
                    <a:pt x="1071" y="31771"/>
                    <a:pt x="2383" y="31771"/>
                  </a:cubicBezTo>
                  <a:lnTo>
                    <a:pt x="17746" y="31771"/>
                  </a:lnTo>
                  <a:cubicBezTo>
                    <a:pt x="19058" y="31771"/>
                    <a:pt x="20128" y="30700"/>
                    <a:pt x="20128" y="29389"/>
                  </a:cubicBezTo>
                  <a:lnTo>
                    <a:pt x="20155" y="2382"/>
                  </a:lnTo>
                  <a:cubicBezTo>
                    <a:pt x="20155" y="1071"/>
                    <a:pt x="19084" y="0"/>
                    <a:pt x="1777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7"/>
            <p:cNvSpPr/>
            <p:nvPr/>
          </p:nvSpPr>
          <p:spPr>
            <a:xfrm>
              <a:off x="5805025" y="3390400"/>
              <a:ext cx="518525" cy="731250"/>
            </a:xfrm>
            <a:custGeom>
              <a:rect b="b" l="l" r="r" t="t"/>
              <a:pathLst>
                <a:path extrusionOk="0" h="29250" w="20741">
                  <a:moveTo>
                    <a:pt x="7331" y="1"/>
                  </a:moveTo>
                  <a:cubicBezTo>
                    <a:pt x="5886" y="27"/>
                    <a:pt x="5805" y="2142"/>
                    <a:pt x="7251" y="2276"/>
                  </a:cubicBezTo>
                  <a:lnTo>
                    <a:pt x="7304" y="8673"/>
                  </a:lnTo>
                  <a:cubicBezTo>
                    <a:pt x="7304" y="8673"/>
                    <a:pt x="3022" y="20369"/>
                    <a:pt x="1362" y="25080"/>
                  </a:cubicBezTo>
                  <a:cubicBezTo>
                    <a:pt x="1" y="28883"/>
                    <a:pt x="2582" y="29250"/>
                    <a:pt x="3627" y="29250"/>
                  </a:cubicBezTo>
                  <a:cubicBezTo>
                    <a:pt x="3877" y="29250"/>
                    <a:pt x="4039" y="29229"/>
                    <a:pt x="4039" y="29229"/>
                  </a:cubicBezTo>
                  <a:lnTo>
                    <a:pt x="16565" y="29229"/>
                  </a:lnTo>
                  <a:cubicBezTo>
                    <a:pt x="20740" y="29229"/>
                    <a:pt x="19268" y="24652"/>
                    <a:pt x="19268" y="24652"/>
                  </a:cubicBezTo>
                  <a:lnTo>
                    <a:pt x="14210" y="8807"/>
                  </a:lnTo>
                  <a:lnTo>
                    <a:pt x="14210" y="2276"/>
                  </a:lnTo>
                  <a:cubicBezTo>
                    <a:pt x="15601" y="2062"/>
                    <a:pt x="15468" y="27"/>
                    <a:pt x="14049" y="1"/>
                  </a:cubicBezTo>
                  <a:close/>
                </a:path>
              </a:pathLst>
            </a:custGeom>
            <a:solidFill>
              <a:srgbClr val="383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7"/>
            <p:cNvSpPr/>
            <p:nvPr/>
          </p:nvSpPr>
          <p:spPr>
            <a:xfrm>
              <a:off x="6084975" y="3371000"/>
              <a:ext cx="532325" cy="751375"/>
            </a:xfrm>
            <a:custGeom>
              <a:rect b="b" l="l" r="r" t="t"/>
              <a:pathLst>
                <a:path extrusionOk="0" h="30055" w="21293">
                  <a:moveTo>
                    <a:pt x="7508" y="1"/>
                  </a:moveTo>
                  <a:cubicBezTo>
                    <a:pt x="6090" y="81"/>
                    <a:pt x="6009" y="2142"/>
                    <a:pt x="7401" y="2356"/>
                  </a:cubicBezTo>
                  <a:lnTo>
                    <a:pt x="7482" y="8913"/>
                  </a:lnTo>
                  <a:cubicBezTo>
                    <a:pt x="7482" y="8913"/>
                    <a:pt x="3092" y="20904"/>
                    <a:pt x="1379" y="25776"/>
                  </a:cubicBezTo>
                  <a:cubicBezTo>
                    <a:pt x="1" y="29673"/>
                    <a:pt x="2624" y="30054"/>
                    <a:pt x="3703" y="30054"/>
                  </a:cubicBezTo>
                  <a:cubicBezTo>
                    <a:pt x="3965" y="30054"/>
                    <a:pt x="4136" y="30032"/>
                    <a:pt x="4136" y="30032"/>
                  </a:cubicBezTo>
                  <a:lnTo>
                    <a:pt x="17010" y="30032"/>
                  </a:lnTo>
                  <a:cubicBezTo>
                    <a:pt x="21293" y="30005"/>
                    <a:pt x="19767" y="25294"/>
                    <a:pt x="19767" y="25294"/>
                  </a:cubicBezTo>
                  <a:lnTo>
                    <a:pt x="14574" y="9047"/>
                  </a:lnTo>
                  <a:lnTo>
                    <a:pt x="14574" y="2356"/>
                  </a:lnTo>
                  <a:cubicBezTo>
                    <a:pt x="16020" y="2115"/>
                    <a:pt x="15859" y="27"/>
                    <a:pt x="144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7"/>
            <p:cNvSpPr/>
            <p:nvPr/>
          </p:nvSpPr>
          <p:spPr>
            <a:xfrm>
              <a:off x="6170300" y="3677475"/>
              <a:ext cx="380100" cy="414875"/>
            </a:xfrm>
            <a:custGeom>
              <a:rect b="b" l="l" r="r" t="t"/>
              <a:pathLst>
                <a:path extrusionOk="0" h="16595" w="15204">
                  <a:moveTo>
                    <a:pt x="5273" y="0"/>
                  </a:moveTo>
                  <a:lnTo>
                    <a:pt x="2275" y="9422"/>
                  </a:lnTo>
                  <a:lnTo>
                    <a:pt x="803" y="14025"/>
                  </a:lnTo>
                  <a:cubicBezTo>
                    <a:pt x="803" y="14025"/>
                    <a:pt x="0" y="16595"/>
                    <a:pt x="2570" y="16595"/>
                  </a:cubicBezTo>
                  <a:lnTo>
                    <a:pt x="13410" y="16595"/>
                  </a:lnTo>
                  <a:cubicBezTo>
                    <a:pt x="13410" y="16595"/>
                    <a:pt x="15203" y="16515"/>
                    <a:pt x="14480" y="13758"/>
                  </a:cubicBezTo>
                  <a:cubicBezTo>
                    <a:pt x="14239" y="12901"/>
                    <a:pt x="13731" y="11269"/>
                    <a:pt x="13142" y="9422"/>
                  </a:cubicBezTo>
                  <a:cubicBezTo>
                    <a:pt x="11804" y="5273"/>
                    <a:pt x="10011" y="54"/>
                    <a:pt x="10011" y="54"/>
                  </a:cubicBezTo>
                  <a:lnTo>
                    <a:pt x="5273"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7"/>
            <p:cNvSpPr/>
            <p:nvPr/>
          </p:nvSpPr>
          <p:spPr>
            <a:xfrm>
              <a:off x="5819825" y="3204375"/>
              <a:ext cx="649600" cy="918125"/>
            </a:xfrm>
            <a:custGeom>
              <a:rect b="b" l="l" r="r" t="t"/>
              <a:pathLst>
                <a:path extrusionOk="0" h="36725" w="25984">
                  <a:moveTo>
                    <a:pt x="9175" y="1"/>
                  </a:moveTo>
                  <a:cubicBezTo>
                    <a:pt x="7355" y="28"/>
                    <a:pt x="7247" y="2704"/>
                    <a:pt x="9068" y="2865"/>
                  </a:cubicBezTo>
                  <a:lnTo>
                    <a:pt x="9121" y="10894"/>
                  </a:lnTo>
                  <a:cubicBezTo>
                    <a:pt x="9121" y="10894"/>
                    <a:pt x="3768" y="25562"/>
                    <a:pt x="1680" y="31477"/>
                  </a:cubicBezTo>
                  <a:cubicBezTo>
                    <a:pt x="1" y="36257"/>
                    <a:pt x="3205" y="36724"/>
                    <a:pt x="4523" y="36724"/>
                  </a:cubicBezTo>
                  <a:cubicBezTo>
                    <a:pt x="4844" y="36724"/>
                    <a:pt x="5053" y="36697"/>
                    <a:pt x="5053" y="36697"/>
                  </a:cubicBezTo>
                  <a:lnTo>
                    <a:pt x="20764" y="36697"/>
                  </a:lnTo>
                  <a:cubicBezTo>
                    <a:pt x="25983" y="36670"/>
                    <a:pt x="24137" y="30915"/>
                    <a:pt x="24137" y="30915"/>
                  </a:cubicBezTo>
                  <a:lnTo>
                    <a:pt x="17793" y="11055"/>
                  </a:lnTo>
                  <a:lnTo>
                    <a:pt x="17793" y="2865"/>
                  </a:lnTo>
                  <a:cubicBezTo>
                    <a:pt x="19560" y="2624"/>
                    <a:pt x="19399" y="1"/>
                    <a:pt x="17606" y="1"/>
                  </a:cubicBezTo>
                  <a:close/>
                </a:path>
              </a:pathLst>
            </a:custGeom>
            <a:solidFill>
              <a:srgbClr val="627E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7"/>
            <p:cNvSpPr/>
            <p:nvPr/>
          </p:nvSpPr>
          <p:spPr>
            <a:xfrm>
              <a:off x="5924050" y="3579100"/>
              <a:ext cx="463725" cy="505900"/>
            </a:xfrm>
            <a:custGeom>
              <a:rect b="b" l="l" r="r" t="t"/>
              <a:pathLst>
                <a:path extrusionOk="0" h="20236" w="18549">
                  <a:moveTo>
                    <a:pt x="6424" y="1"/>
                  </a:moveTo>
                  <a:lnTo>
                    <a:pt x="2784" y="11483"/>
                  </a:lnTo>
                  <a:lnTo>
                    <a:pt x="964" y="17131"/>
                  </a:lnTo>
                  <a:cubicBezTo>
                    <a:pt x="964" y="17131"/>
                    <a:pt x="0" y="20235"/>
                    <a:pt x="3132" y="20235"/>
                  </a:cubicBezTo>
                  <a:lnTo>
                    <a:pt x="16381" y="20235"/>
                  </a:lnTo>
                  <a:cubicBezTo>
                    <a:pt x="16381" y="20235"/>
                    <a:pt x="18549" y="20155"/>
                    <a:pt x="17666" y="16809"/>
                  </a:cubicBezTo>
                  <a:cubicBezTo>
                    <a:pt x="17398" y="15766"/>
                    <a:pt x="16756" y="13758"/>
                    <a:pt x="16033" y="11483"/>
                  </a:cubicBezTo>
                  <a:cubicBezTo>
                    <a:pt x="14374" y="6424"/>
                    <a:pt x="12206" y="81"/>
                    <a:pt x="12206" y="81"/>
                  </a:cubicBezTo>
                  <a:lnTo>
                    <a:pt x="642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7"/>
            <p:cNvSpPr/>
            <p:nvPr/>
          </p:nvSpPr>
          <p:spPr>
            <a:xfrm>
              <a:off x="8090725" y="3085950"/>
              <a:ext cx="169325" cy="52225"/>
            </a:xfrm>
            <a:custGeom>
              <a:rect b="b" l="l" r="r" t="t"/>
              <a:pathLst>
                <a:path extrusionOk="0" h="2089" w="6773">
                  <a:moveTo>
                    <a:pt x="1" y="0"/>
                  </a:moveTo>
                  <a:lnTo>
                    <a:pt x="1" y="803"/>
                  </a:lnTo>
                  <a:lnTo>
                    <a:pt x="1232" y="803"/>
                  </a:lnTo>
                  <a:lnTo>
                    <a:pt x="1232" y="2088"/>
                  </a:lnTo>
                  <a:lnTo>
                    <a:pt x="5541" y="2088"/>
                  </a:lnTo>
                  <a:lnTo>
                    <a:pt x="5541" y="803"/>
                  </a:lnTo>
                  <a:lnTo>
                    <a:pt x="6772" y="803"/>
                  </a:lnTo>
                  <a:lnTo>
                    <a:pt x="677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7"/>
            <p:cNvSpPr/>
            <p:nvPr/>
          </p:nvSpPr>
          <p:spPr>
            <a:xfrm>
              <a:off x="5068875" y="3234500"/>
              <a:ext cx="773550" cy="881275"/>
            </a:xfrm>
            <a:custGeom>
              <a:rect b="b" l="l" r="r" t="t"/>
              <a:pathLst>
                <a:path extrusionOk="0" h="35251" w="30942">
                  <a:moveTo>
                    <a:pt x="1" y="0"/>
                  </a:moveTo>
                  <a:cubicBezTo>
                    <a:pt x="1232" y="803"/>
                    <a:pt x="4203" y="3105"/>
                    <a:pt x="4203" y="6879"/>
                  </a:cubicBezTo>
                  <a:lnTo>
                    <a:pt x="4203" y="35251"/>
                  </a:lnTo>
                  <a:lnTo>
                    <a:pt x="28265" y="35251"/>
                  </a:lnTo>
                  <a:lnTo>
                    <a:pt x="28265" y="6745"/>
                  </a:lnTo>
                  <a:cubicBezTo>
                    <a:pt x="28265" y="6719"/>
                    <a:pt x="27891" y="2650"/>
                    <a:pt x="3094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7"/>
            <p:cNvSpPr/>
            <p:nvPr/>
          </p:nvSpPr>
          <p:spPr>
            <a:xfrm>
              <a:off x="6735725" y="3041125"/>
              <a:ext cx="52200" cy="168625"/>
            </a:xfrm>
            <a:custGeom>
              <a:rect b="b" l="l" r="r" t="t"/>
              <a:pathLst>
                <a:path extrusionOk="0" h="6745" w="2088">
                  <a:moveTo>
                    <a:pt x="0" y="0"/>
                  </a:moveTo>
                  <a:lnTo>
                    <a:pt x="0" y="6745"/>
                  </a:lnTo>
                  <a:lnTo>
                    <a:pt x="830" y="6745"/>
                  </a:lnTo>
                  <a:lnTo>
                    <a:pt x="830" y="5541"/>
                  </a:lnTo>
                  <a:lnTo>
                    <a:pt x="2088" y="5541"/>
                  </a:lnTo>
                  <a:lnTo>
                    <a:pt x="2088" y="1231"/>
                  </a:lnTo>
                  <a:lnTo>
                    <a:pt x="830" y="1231"/>
                  </a:lnTo>
                  <a:lnTo>
                    <a:pt x="830" y="0"/>
                  </a:lnTo>
                  <a:close/>
                </a:path>
              </a:pathLst>
            </a:custGeom>
            <a:solidFill>
              <a:srgbClr val="B0B8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7"/>
            <p:cNvSpPr/>
            <p:nvPr/>
          </p:nvSpPr>
          <p:spPr>
            <a:xfrm>
              <a:off x="6515575" y="2675775"/>
              <a:ext cx="735400" cy="1454725"/>
            </a:xfrm>
            <a:custGeom>
              <a:rect b="b" l="l" r="r" t="t"/>
              <a:pathLst>
                <a:path extrusionOk="0" h="58189" w="29416">
                  <a:moveTo>
                    <a:pt x="19432" y="30111"/>
                  </a:moveTo>
                  <a:lnTo>
                    <a:pt x="19432" y="0"/>
                  </a:lnTo>
                  <a:lnTo>
                    <a:pt x="9984" y="0"/>
                  </a:lnTo>
                  <a:lnTo>
                    <a:pt x="9984" y="30111"/>
                  </a:lnTo>
                  <a:cubicBezTo>
                    <a:pt x="4015" y="32119"/>
                    <a:pt x="0" y="37713"/>
                    <a:pt x="0" y="44003"/>
                  </a:cubicBezTo>
                  <a:cubicBezTo>
                    <a:pt x="0" y="49757"/>
                    <a:pt x="3854" y="54548"/>
                    <a:pt x="8324" y="57546"/>
                  </a:cubicBezTo>
                  <a:cubicBezTo>
                    <a:pt x="8753" y="57841"/>
                    <a:pt x="19646" y="58189"/>
                    <a:pt x="21547" y="57305"/>
                  </a:cubicBezTo>
                  <a:cubicBezTo>
                    <a:pt x="26525" y="54923"/>
                    <a:pt x="29416" y="49864"/>
                    <a:pt x="29416" y="44003"/>
                  </a:cubicBezTo>
                  <a:cubicBezTo>
                    <a:pt x="29416" y="37713"/>
                    <a:pt x="25401" y="32119"/>
                    <a:pt x="19432" y="3011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7"/>
            <p:cNvSpPr/>
            <p:nvPr/>
          </p:nvSpPr>
          <p:spPr>
            <a:xfrm>
              <a:off x="6765150" y="2566700"/>
              <a:ext cx="236250" cy="101050"/>
            </a:xfrm>
            <a:custGeom>
              <a:rect b="b" l="l" r="r" t="t"/>
              <a:pathLst>
                <a:path extrusionOk="0" h="4042" w="9450">
                  <a:moveTo>
                    <a:pt x="1" y="0"/>
                  </a:moveTo>
                  <a:lnTo>
                    <a:pt x="1" y="4042"/>
                  </a:lnTo>
                  <a:lnTo>
                    <a:pt x="9449" y="4042"/>
                  </a:lnTo>
                  <a:lnTo>
                    <a:pt x="944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7"/>
            <p:cNvSpPr/>
            <p:nvPr/>
          </p:nvSpPr>
          <p:spPr>
            <a:xfrm>
              <a:off x="6570429" y="3792550"/>
              <a:ext cx="640375" cy="289775"/>
            </a:xfrm>
            <a:custGeom>
              <a:rect b="b" l="l" r="r" t="t"/>
              <a:pathLst>
                <a:path extrusionOk="0" h="11591" w="25615">
                  <a:moveTo>
                    <a:pt x="0" y="1"/>
                  </a:moveTo>
                  <a:cubicBezTo>
                    <a:pt x="0" y="6398"/>
                    <a:pt x="5728" y="11590"/>
                    <a:pt x="12794" y="11590"/>
                  </a:cubicBezTo>
                  <a:cubicBezTo>
                    <a:pt x="19860" y="11590"/>
                    <a:pt x="25615" y="6398"/>
                    <a:pt x="256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7"/>
            <p:cNvSpPr/>
            <p:nvPr/>
          </p:nvSpPr>
          <p:spPr>
            <a:xfrm>
              <a:off x="4891164" y="3471375"/>
              <a:ext cx="659800" cy="653100"/>
            </a:xfrm>
            <a:custGeom>
              <a:rect b="b" l="l" r="r" t="t"/>
              <a:pathLst>
                <a:path extrusionOk="0" h="26124" w="26392">
                  <a:moveTo>
                    <a:pt x="1" y="0"/>
                  </a:moveTo>
                  <a:lnTo>
                    <a:pt x="1" y="23768"/>
                  </a:lnTo>
                  <a:cubicBezTo>
                    <a:pt x="1" y="25080"/>
                    <a:pt x="1045" y="26124"/>
                    <a:pt x="2383" y="26124"/>
                  </a:cubicBezTo>
                  <a:lnTo>
                    <a:pt x="20129" y="26124"/>
                  </a:lnTo>
                  <a:cubicBezTo>
                    <a:pt x="21440" y="26124"/>
                    <a:pt x="22511" y="25080"/>
                    <a:pt x="22511" y="23768"/>
                  </a:cubicBezTo>
                  <a:lnTo>
                    <a:pt x="22511" y="4470"/>
                  </a:lnTo>
                  <a:lnTo>
                    <a:pt x="26392"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7"/>
            <p:cNvSpPr/>
            <p:nvPr/>
          </p:nvSpPr>
          <p:spPr>
            <a:xfrm>
              <a:off x="4934400" y="3746400"/>
              <a:ext cx="479125" cy="331900"/>
            </a:xfrm>
            <a:custGeom>
              <a:rect b="b" l="l" r="r" t="t"/>
              <a:pathLst>
                <a:path extrusionOk="0" h="13276" w="19165">
                  <a:moveTo>
                    <a:pt x="0" y="0"/>
                  </a:moveTo>
                  <a:lnTo>
                    <a:pt x="0" y="10894"/>
                  </a:lnTo>
                  <a:cubicBezTo>
                    <a:pt x="0" y="12205"/>
                    <a:pt x="1071" y="13276"/>
                    <a:pt x="2382" y="13276"/>
                  </a:cubicBezTo>
                  <a:lnTo>
                    <a:pt x="16782" y="13276"/>
                  </a:lnTo>
                  <a:cubicBezTo>
                    <a:pt x="18094" y="13276"/>
                    <a:pt x="19137" y="12205"/>
                    <a:pt x="19164" y="10894"/>
                  </a:cubicBezTo>
                  <a:lnTo>
                    <a:pt x="1916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7"/>
            <p:cNvSpPr/>
            <p:nvPr/>
          </p:nvSpPr>
          <p:spPr>
            <a:xfrm>
              <a:off x="7849175" y="3148625"/>
              <a:ext cx="651100" cy="973950"/>
            </a:xfrm>
            <a:custGeom>
              <a:rect b="b" l="l" r="r" t="t"/>
              <a:pathLst>
                <a:path extrusionOk="0" h="38958" w="26044">
                  <a:moveTo>
                    <a:pt x="8583" y="0"/>
                  </a:moveTo>
                  <a:cubicBezTo>
                    <a:pt x="7062" y="0"/>
                    <a:pt x="7069" y="2372"/>
                    <a:pt x="8606" y="2372"/>
                  </a:cubicBezTo>
                  <a:cubicBezTo>
                    <a:pt x="8654" y="2372"/>
                    <a:pt x="8702" y="2369"/>
                    <a:pt x="8753" y="2365"/>
                  </a:cubicBezTo>
                  <a:lnTo>
                    <a:pt x="8833" y="2365"/>
                  </a:lnTo>
                  <a:lnTo>
                    <a:pt x="8833" y="14382"/>
                  </a:lnTo>
                  <a:cubicBezTo>
                    <a:pt x="3560" y="16149"/>
                    <a:pt x="0" y="21101"/>
                    <a:pt x="0" y="26695"/>
                  </a:cubicBezTo>
                  <a:cubicBezTo>
                    <a:pt x="0" y="31780"/>
                    <a:pt x="3426" y="36009"/>
                    <a:pt x="7361" y="38686"/>
                  </a:cubicBezTo>
                  <a:cubicBezTo>
                    <a:pt x="7569" y="38811"/>
                    <a:pt x="10263" y="38957"/>
                    <a:pt x="13043" y="38957"/>
                  </a:cubicBezTo>
                  <a:cubicBezTo>
                    <a:pt x="15621" y="38957"/>
                    <a:pt x="18273" y="38831"/>
                    <a:pt x="19084" y="38445"/>
                  </a:cubicBezTo>
                  <a:cubicBezTo>
                    <a:pt x="23474" y="36357"/>
                    <a:pt x="26043" y="31860"/>
                    <a:pt x="26043" y="26695"/>
                  </a:cubicBezTo>
                  <a:cubicBezTo>
                    <a:pt x="26043" y="21127"/>
                    <a:pt x="22483" y="16176"/>
                    <a:pt x="17210" y="14382"/>
                  </a:cubicBezTo>
                  <a:lnTo>
                    <a:pt x="17210" y="2365"/>
                  </a:lnTo>
                  <a:lnTo>
                    <a:pt x="17318" y="2365"/>
                  </a:lnTo>
                  <a:cubicBezTo>
                    <a:pt x="17350" y="2367"/>
                    <a:pt x="17382" y="2368"/>
                    <a:pt x="17413" y="2368"/>
                  </a:cubicBezTo>
                  <a:cubicBezTo>
                    <a:pt x="18067" y="2368"/>
                    <a:pt x="18602" y="1851"/>
                    <a:pt x="18602" y="1187"/>
                  </a:cubicBezTo>
                  <a:cubicBezTo>
                    <a:pt x="18602" y="536"/>
                    <a:pt x="18087" y="2"/>
                    <a:pt x="17450" y="2"/>
                  </a:cubicBezTo>
                  <a:cubicBezTo>
                    <a:pt x="17406" y="2"/>
                    <a:pt x="17362" y="4"/>
                    <a:pt x="17318" y="9"/>
                  </a:cubicBezTo>
                  <a:lnTo>
                    <a:pt x="8753" y="9"/>
                  </a:lnTo>
                  <a:cubicBezTo>
                    <a:pt x="8694" y="3"/>
                    <a:pt x="8638" y="0"/>
                    <a:pt x="858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7"/>
            <p:cNvSpPr/>
            <p:nvPr/>
          </p:nvSpPr>
          <p:spPr>
            <a:xfrm>
              <a:off x="7925450" y="3846100"/>
              <a:ext cx="507225" cy="229525"/>
            </a:xfrm>
            <a:custGeom>
              <a:rect b="b" l="l" r="r" t="t"/>
              <a:pathLst>
                <a:path extrusionOk="0" h="9181" w="20289">
                  <a:moveTo>
                    <a:pt x="0" y="0"/>
                  </a:moveTo>
                  <a:cubicBezTo>
                    <a:pt x="0" y="5059"/>
                    <a:pt x="4524" y="9181"/>
                    <a:pt x="10145" y="9181"/>
                  </a:cubicBezTo>
                  <a:cubicBezTo>
                    <a:pt x="15739" y="9181"/>
                    <a:pt x="20289" y="5059"/>
                    <a:pt x="202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7"/>
            <p:cNvSpPr/>
            <p:nvPr/>
          </p:nvSpPr>
          <p:spPr>
            <a:xfrm>
              <a:off x="4823975" y="3726325"/>
              <a:ext cx="63600" cy="182700"/>
            </a:xfrm>
            <a:custGeom>
              <a:rect b="b" l="l" r="r" t="t"/>
              <a:pathLst>
                <a:path extrusionOk="0" h="7308" w="2544">
                  <a:moveTo>
                    <a:pt x="1" y="0"/>
                  </a:moveTo>
                  <a:lnTo>
                    <a:pt x="1" y="7307"/>
                  </a:lnTo>
                  <a:lnTo>
                    <a:pt x="2543" y="7307"/>
                  </a:lnTo>
                  <a:lnTo>
                    <a:pt x="2543"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7"/>
            <p:cNvSpPr/>
            <p:nvPr/>
          </p:nvSpPr>
          <p:spPr>
            <a:xfrm>
              <a:off x="5360475" y="2946025"/>
              <a:ext cx="832375" cy="1175350"/>
            </a:xfrm>
            <a:custGeom>
              <a:rect b="b" l="l" r="r" t="t"/>
              <a:pathLst>
                <a:path extrusionOk="0" h="47014" w="33295">
                  <a:moveTo>
                    <a:pt x="22646" y="1"/>
                  </a:moveTo>
                  <a:cubicBezTo>
                    <a:pt x="22612" y="1"/>
                    <a:pt x="22578" y="2"/>
                    <a:pt x="22543" y="3"/>
                  </a:cubicBezTo>
                  <a:lnTo>
                    <a:pt x="11757" y="3"/>
                  </a:lnTo>
                  <a:cubicBezTo>
                    <a:pt x="9401" y="30"/>
                    <a:pt x="9268" y="3483"/>
                    <a:pt x="11623" y="3697"/>
                  </a:cubicBezTo>
                  <a:lnTo>
                    <a:pt x="11703" y="13975"/>
                  </a:lnTo>
                  <a:cubicBezTo>
                    <a:pt x="11703" y="13975"/>
                    <a:pt x="4825" y="32738"/>
                    <a:pt x="2148" y="40312"/>
                  </a:cubicBezTo>
                  <a:cubicBezTo>
                    <a:pt x="1" y="46411"/>
                    <a:pt x="4072" y="47014"/>
                    <a:pt x="5767" y="47014"/>
                  </a:cubicBezTo>
                  <a:cubicBezTo>
                    <a:pt x="6184" y="47014"/>
                    <a:pt x="6457" y="46977"/>
                    <a:pt x="6457" y="46977"/>
                  </a:cubicBezTo>
                  <a:lnTo>
                    <a:pt x="26612" y="46977"/>
                  </a:lnTo>
                  <a:cubicBezTo>
                    <a:pt x="26624" y="46977"/>
                    <a:pt x="26636" y="46977"/>
                    <a:pt x="26648" y="46977"/>
                  </a:cubicBezTo>
                  <a:cubicBezTo>
                    <a:pt x="33295" y="46977"/>
                    <a:pt x="30921" y="39616"/>
                    <a:pt x="30921" y="39616"/>
                  </a:cubicBezTo>
                  <a:lnTo>
                    <a:pt x="22811" y="14189"/>
                  </a:lnTo>
                  <a:lnTo>
                    <a:pt x="22811" y="3697"/>
                  </a:lnTo>
                  <a:cubicBezTo>
                    <a:pt x="23828" y="3617"/>
                    <a:pt x="24604" y="2733"/>
                    <a:pt x="24524" y="1716"/>
                  </a:cubicBezTo>
                  <a:cubicBezTo>
                    <a:pt x="24446" y="734"/>
                    <a:pt x="23619" y="1"/>
                    <a:pt x="2264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7"/>
            <p:cNvSpPr/>
            <p:nvPr/>
          </p:nvSpPr>
          <p:spPr>
            <a:xfrm>
              <a:off x="5675186" y="2871211"/>
              <a:ext cx="233550" cy="71625"/>
            </a:xfrm>
            <a:custGeom>
              <a:rect b="b" l="l" r="r" t="t"/>
              <a:pathLst>
                <a:path extrusionOk="0" h="2865" w="9342">
                  <a:moveTo>
                    <a:pt x="1" y="1"/>
                  </a:moveTo>
                  <a:lnTo>
                    <a:pt x="1" y="1125"/>
                  </a:lnTo>
                  <a:lnTo>
                    <a:pt x="1687" y="1125"/>
                  </a:lnTo>
                  <a:lnTo>
                    <a:pt x="1687" y="2864"/>
                  </a:lnTo>
                  <a:lnTo>
                    <a:pt x="7655" y="2864"/>
                  </a:lnTo>
                  <a:lnTo>
                    <a:pt x="7655" y="1125"/>
                  </a:lnTo>
                  <a:lnTo>
                    <a:pt x="9342" y="1125"/>
                  </a:lnTo>
                  <a:lnTo>
                    <a:pt x="9342" y="1"/>
                  </a:lnTo>
                  <a:close/>
                </a:path>
              </a:pathLst>
            </a:custGeom>
            <a:solidFill>
              <a:srgbClr val="DDAC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7"/>
            <p:cNvSpPr/>
            <p:nvPr/>
          </p:nvSpPr>
          <p:spPr>
            <a:xfrm>
              <a:off x="5582775" y="3425875"/>
              <a:ext cx="424275" cy="368050"/>
            </a:xfrm>
            <a:custGeom>
              <a:rect b="b" l="l" r="r" t="t"/>
              <a:pathLst>
                <a:path extrusionOk="0" h="14722" w="16971">
                  <a:moveTo>
                    <a:pt x="4685" y="0"/>
                  </a:moveTo>
                  <a:lnTo>
                    <a:pt x="1" y="14721"/>
                  </a:lnTo>
                  <a:lnTo>
                    <a:pt x="16970" y="14721"/>
                  </a:lnTo>
                  <a:cubicBezTo>
                    <a:pt x="14883" y="8271"/>
                    <a:pt x="12099" y="107"/>
                    <a:pt x="12099" y="107"/>
                  </a:cubicBezTo>
                  <a:lnTo>
                    <a:pt x="4685"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7"/>
            <p:cNvSpPr/>
            <p:nvPr/>
          </p:nvSpPr>
          <p:spPr>
            <a:xfrm>
              <a:off x="5494450" y="3794575"/>
              <a:ext cx="593550" cy="280375"/>
            </a:xfrm>
            <a:custGeom>
              <a:rect b="b" l="l" r="r" t="t"/>
              <a:pathLst>
                <a:path extrusionOk="0" h="11215" w="23742">
                  <a:moveTo>
                    <a:pt x="3534" y="0"/>
                  </a:moveTo>
                  <a:lnTo>
                    <a:pt x="1232" y="7227"/>
                  </a:lnTo>
                  <a:cubicBezTo>
                    <a:pt x="1232" y="7227"/>
                    <a:pt x="1" y="11215"/>
                    <a:pt x="4016" y="11215"/>
                  </a:cubicBezTo>
                  <a:lnTo>
                    <a:pt x="20985" y="11215"/>
                  </a:lnTo>
                  <a:cubicBezTo>
                    <a:pt x="20985" y="11215"/>
                    <a:pt x="23742" y="11108"/>
                    <a:pt x="22618" y="6825"/>
                  </a:cubicBezTo>
                  <a:cubicBezTo>
                    <a:pt x="22270" y="5487"/>
                    <a:pt x="21467" y="2891"/>
                    <a:pt x="2050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7"/>
            <p:cNvSpPr/>
            <p:nvPr/>
          </p:nvSpPr>
          <p:spPr>
            <a:xfrm>
              <a:off x="8966150" y="3204375"/>
              <a:ext cx="650250" cy="918125"/>
            </a:xfrm>
            <a:custGeom>
              <a:rect b="b" l="l" r="r" t="t"/>
              <a:pathLst>
                <a:path extrusionOk="0" h="36725" w="26010">
                  <a:moveTo>
                    <a:pt x="9200" y="1"/>
                  </a:moveTo>
                  <a:cubicBezTo>
                    <a:pt x="7380" y="28"/>
                    <a:pt x="7273" y="2704"/>
                    <a:pt x="9067" y="2865"/>
                  </a:cubicBezTo>
                  <a:lnTo>
                    <a:pt x="9147" y="10894"/>
                  </a:lnTo>
                  <a:cubicBezTo>
                    <a:pt x="9147" y="10894"/>
                    <a:pt x="3767" y="25562"/>
                    <a:pt x="1679" y="31477"/>
                  </a:cubicBezTo>
                  <a:cubicBezTo>
                    <a:pt x="0" y="36257"/>
                    <a:pt x="3204" y="36724"/>
                    <a:pt x="4522" y="36724"/>
                  </a:cubicBezTo>
                  <a:cubicBezTo>
                    <a:pt x="4843" y="36724"/>
                    <a:pt x="5052" y="36697"/>
                    <a:pt x="5052" y="36697"/>
                  </a:cubicBezTo>
                  <a:lnTo>
                    <a:pt x="20790" y="36697"/>
                  </a:lnTo>
                  <a:cubicBezTo>
                    <a:pt x="26009" y="36670"/>
                    <a:pt x="24162" y="30915"/>
                    <a:pt x="24162" y="30915"/>
                  </a:cubicBezTo>
                  <a:lnTo>
                    <a:pt x="17792" y="11055"/>
                  </a:lnTo>
                  <a:lnTo>
                    <a:pt x="17792" y="2865"/>
                  </a:lnTo>
                  <a:cubicBezTo>
                    <a:pt x="19585" y="2624"/>
                    <a:pt x="19398" y="1"/>
                    <a:pt x="176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7"/>
            <p:cNvSpPr/>
            <p:nvPr/>
          </p:nvSpPr>
          <p:spPr>
            <a:xfrm>
              <a:off x="9063000" y="3566400"/>
              <a:ext cx="463725" cy="505875"/>
            </a:xfrm>
            <a:custGeom>
              <a:rect b="b" l="l" r="r" t="t"/>
              <a:pathLst>
                <a:path extrusionOk="0" h="20235" w="18549">
                  <a:moveTo>
                    <a:pt x="6424" y="0"/>
                  </a:moveTo>
                  <a:lnTo>
                    <a:pt x="2757" y="11483"/>
                  </a:lnTo>
                  <a:lnTo>
                    <a:pt x="964" y="17130"/>
                  </a:lnTo>
                  <a:cubicBezTo>
                    <a:pt x="964" y="17130"/>
                    <a:pt x="0" y="20235"/>
                    <a:pt x="3132" y="20235"/>
                  </a:cubicBezTo>
                  <a:lnTo>
                    <a:pt x="16381" y="20235"/>
                  </a:lnTo>
                  <a:cubicBezTo>
                    <a:pt x="16381" y="20235"/>
                    <a:pt x="18549" y="20181"/>
                    <a:pt x="17665" y="16809"/>
                  </a:cubicBezTo>
                  <a:cubicBezTo>
                    <a:pt x="17371" y="15765"/>
                    <a:pt x="16755" y="13758"/>
                    <a:pt x="16006" y="11483"/>
                  </a:cubicBezTo>
                  <a:cubicBezTo>
                    <a:pt x="14373" y="6424"/>
                    <a:pt x="12205" y="80"/>
                    <a:pt x="12205" y="80"/>
                  </a:cubicBezTo>
                  <a:lnTo>
                    <a:pt x="64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7"/>
            <p:cNvSpPr/>
            <p:nvPr/>
          </p:nvSpPr>
          <p:spPr>
            <a:xfrm>
              <a:off x="9297850" y="3567050"/>
              <a:ext cx="228875" cy="505225"/>
            </a:xfrm>
            <a:custGeom>
              <a:rect b="b" l="l" r="r" t="t"/>
              <a:pathLst>
                <a:path extrusionOk="0" h="20209" w="9155">
                  <a:moveTo>
                    <a:pt x="8271" y="16783"/>
                  </a:moveTo>
                  <a:cubicBezTo>
                    <a:pt x="7977" y="15739"/>
                    <a:pt x="7361" y="13732"/>
                    <a:pt x="6612" y="11457"/>
                  </a:cubicBezTo>
                  <a:cubicBezTo>
                    <a:pt x="4979" y="6398"/>
                    <a:pt x="2811" y="54"/>
                    <a:pt x="2811" y="54"/>
                  </a:cubicBezTo>
                  <a:lnTo>
                    <a:pt x="1" y="1"/>
                  </a:lnTo>
                  <a:lnTo>
                    <a:pt x="1" y="20209"/>
                  </a:lnTo>
                  <a:lnTo>
                    <a:pt x="6987" y="20209"/>
                  </a:lnTo>
                  <a:cubicBezTo>
                    <a:pt x="6987" y="20209"/>
                    <a:pt x="9155" y="20155"/>
                    <a:pt x="8271" y="1678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7"/>
            <p:cNvSpPr/>
            <p:nvPr/>
          </p:nvSpPr>
          <p:spPr>
            <a:xfrm>
              <a:off x="7748125" y="3286025"/>
              <a:ext cx="157275" cy="48200"/>
            </a:xfrm>
            <a:custGeom>
              <a:rect b="b" l="l" r="r" t="t"/>
              <a:pathLst>
                <a:path extrusionOk="0" h="1928" w="6291">
                  <a:moveTo>
                    <a:pt x="1" y="0"/>
                  </a:moveTo>
                  <a:lnTo>
                    <a:pt x="1" y="776"/>
                  </a:lnTo>
                  <a:lnTo>
                    <a:pt x="1151" y="776"/>
                  </a:lnTo>
                  <a:lnTo>
                    <a:pt x="1151" y="1927"/>
                  </a:lnTo>
                  <a:lnTo>
                    <a:pt x="5166" y="1927"/>
                  </a:lnTo>
                  <a:lnTo>
                    <a:pt x="5166" y="776"/>
                  </a:lnTo>
                  <a:lnTo>
                    <a:pt x="6290" y="776"/>
                  </a:lnTo>
                  <a:lnTo>
                    <a:pt x="6290"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7"/>
            <p:cNvSpPr/>
            <p:nvPr/>
          </p:nvSpPr>
          <p:spPr>
            <a:xfrm>
              <a:off x="7546050" y="3331525"/>
              <a:ext cx="560100" cy="790850"/>
            </a:xfrm>
            <a:custGeom>
              <a:rect b="b" l="l" r="r" t="t"/>
              <a:pathLst>
                <a:path extrusionOk="0" h="31634" w="22404">
                  <a:moveTo>
                    <a:pt x="15203" y="0"/>
                  </a:moveTo>
                  <a:cubicBezTo>
                    <a:pt x="15194" y="0"/>
                    <a:pt x="15185" y="0"/>
                    <a:pt x="15176" y="0"/>
                  </a:cubicBezTo>
                  <a:lnTo>
                    <a:pt x="7923" y="0"/>
                  </a:lnTo>
                  <a:cubicBezTo>
                    <a:pt x="6317" y="0"/>
                    <a:pt x="6210" y="2356"/>
                    <a:pt x="7816" y="2463"/>
                  </a:cubicBezTo>
                  <a:lnTo>
                    <a:pt x="7869" y="9395"/>
                  </a:lnTo>
                  <a:cubicBezTo>
                    <a:pt x="7869" y="9395"/>
                    <a:pt x="3239" y="22002"/>
                    <a:pt x="1446" y="27114"/>
                  </a:cubicBezTo>
                  <a:cubicBezTo>
                    <a:pt x="0" y="31234"/>
                    <a:pt x="2780" y="31634"/>
                    <a:pt x="3913" y="31634"/>
                  </a:cubicBezTo>
                  <a:cubicBezTo>
                    <a:pt x="4186" y="31634"/>
                    <a:pt x="4363" y="31611"/>
                    <a:pt x="4363" y="31611"/>
                  </a:cubicBezTo>
                  <a:lnTo>
                    <a:pt x="17907" y="31611"/>
                  </a:lnTo>
                  <a:cubicBezTo>
                    <a:pt x="22403" y="31584"/>
                    <a:pt x="20797" y="26632"/>
                    <a:pt x="20797" y="26632"/>
                  </a:cubicBezTo>
                  <a:lnTo>
                    <a:pt x="15337" y="9529"/>
                  </a:lnTo>
                  <a:lnTo>
                    <a:pt x="15337" y="2463"/>
                  </a:lnTo>
                  <a:cubicBezTo>
                    <a:pt x="16880" y="2277"/>
                    <a:pt x="16731" y="0"/>
                    <a:pt x="152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7"/>
            <p:cNvSpPr/>
            <p:nvPr/>
          </p:nvSpPr>
          <p:spPr>
            <a:xfrm>
              <a:off x="7636375" y="3654050"/>
              <a:ext cx="399500" cy="436300"/>
            </a:xfrm>
            <a:custGeom>
              <a:rect b="b" l="l" r="r" t="t"/>
              <a:pathLst>
                <a:path extrusionOk="0" h="17452" w="15980">
                  <a:moveTo>
                    <a:pt x="5541" y="0"/>
                  </a:moveTo>
                  <a:lnTo>
                    <a:pt x="2383" y="9904"/>
                  </a:lnTo>
                  <a:lnTo>
                    <a:pt x="830" y="14775"/>
                  </a:lnTo>
                  <a:cubicBezTo>
                    <a:pt x="830" y="14775"/>
                    <a:pt x="1" y="17452"/>
                    <a:pt x="2704" y="17452"/>
                  </a:cubicBezTo>
                  <a:lnTo>
                    <a:pt x="14106" y="17452"/>
                  </a:lnTo>
                  <a:cubicBezTo>
                    <a:pt x="14106" y="17452"/>
                    <a:pt x="15980" y="17371"/>
                    <a:pt x="15204" y="14481"/>
                  </a:cubicBezTo>
                  <a:cubicBezTo>
                    <a:pt x="14963" y="13597"/>
                    <a:pt x="14427" y="11858"/>
                    <a:pt x="13785" y="9904"/>
                  </a:cubicBezTo>
                  <a:cubicBezTo>
                    <a:pt x="12393" y="5541"/>
                    <a:pt x="10520" y="81"/>
                    <a:pt x="10520" y="81"/>
                  </a:cubicBezTo>
                  <a:lnTo>
                    <a:pt x="5541"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7"/>
            <p:cNvSpPr/>
            <p:nvPr/>
          </p:nvSpPr>
          <p:spPr>
            <a:xfrm>
              <a:off x="3750675" y="4122450"/>
              <a:ext cx="7041400" cy="25"/>
            </a:xfrm>
            <a:custGeom>
              <a:rect b="b" l="l" r="r" t="t"/>
              <a:pathLst>
                <a:path extrusionOk="0" h="1" w="281656">
                  <a:moveTo>
                    <a:pt x="1" y="0"/>
                  </a:moveTo>
                  <a:lnTo>
                    <a:pt x="281655" y="0"/>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8"/>
          <p:cNvSpPr txBox="1"/>
          <p:nvPr>
            <p:ph idx="8"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FIELD NOTES &amp; DATA</a:t>
            </a:r>
            <a:endParaRPr/>
          </a:p>
        </p:txBody>
      </p:sp>
      <p:sp>
        <p:nvSpPr>
          <p:cNvPr id="333" name="Google Shape;333;p38"/>
          <p:cNvSpPr/>
          <p:nvPr/>
        </p:nvSpPr>
        <p:spPr>
          <a:xfrm rot="10800000">
            <a:off x="4673471" y="1434619"/>
            <a:ext cx="2952600" cy="1313100"/>
          </a:xfrm>
          <a:prstGeom prst="roundRect">
            <a:avLst>
              <a:gd fmla="val 923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8"/>
          <p:cNvSpPr/>
          <p:nvPr/>
        </p:nvSpPr>
        <p:spPr>
          <a:xfrm rot="10800000">
            <a:off x="4673471" y="2864831"/>
            <a:ext cx="2952600" cy="1313100"/>
          </a:xfrm>
          <a:prstGeom prst="roundRect">
            <a:avLst>
              <a:gd fmla="val 923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8"/>
          <p:cNvSpPr/>
          <p:nvPr/>
        </p:nvSpPr>
        <p:spPr>
          <a:xfrm rot="10800000">
            <a:off x="7235335" y="3038471"/>
            <a:ext cx="942600" cy="94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8"/>
          <p:cNvSpPr/>
          <p:nvPr/>
        </p:nvSpPr>
        <p:spPr>
          <a:xfrm rot="10800000">
            <a:off x="7281796" y="3099525"/>
            <a:ext cx="820500" cy="820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8"/>
          <p:cNvSpPr/>
          <p:nvPr/>
        </p:nvSpPr>
        <p:spPr>
          <a:xfrm rot="10800000">
            <a:off x="7235335" y="1627146"/>
            <a:ext cx="942600" cy="94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8"/>
          <p:cNvSpPr/>
          <p:nvPr/>
        </p:nvSpPr>
        <p:spPr>
          <a:xfrm>
            <a:off x="1517929" y="2864831"/>
            <a:ext cx="2952600" cy="1313100"/>
          </a:xfrm>
          <a:prstGeom prst="roundRect">
            <a:avLst>
              <a:gd fmla="val 923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8"/>
          <p:cNvSpPr/>
          <p:nvPr/>
        </p:nvSpPr>
        <p:spPr>
          <a:xfrm>
            <a:off x="1517929" y="1434619"/>
            <a:ext cx="2952600" cy="1313100"/>
          </a:xfrm>
          <a:prstGeom prst="roundRect">
            <a:avLst>
              <a:gd fmla="val 923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8"/>
          <p:cNvSpPr/>
          <p:nvPr/>
        </p:nvSpPr>
        <p:spPr>
          <a:xfrm>
            <a:off x="966065" y="1631479"/>
            <a:ext cx="942600" cy="94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8"/>
          <p:cNvSpPr txBox="1"/>
          <p:nvPr>
            <p:ph idx="3" type="subTitle"/>
          </p:nvPr>
        </p:nvSpPr>
        <p:spPr>
          <a:xfrm flipH="1">
            <a:off x="5215118" y="1903738"/>
            <a:ext cx="18693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 Types of sounds, volumes  </a:t>
            </a:r>
            <a:endParaRPr/>
          </a:p>
        </p:txBody>
      </p:sp>
      <p:sp>
        <p:nvSpPr>
          <p:cNvPr id="342" name="Google Shape;342;p38"/>
          <p:cNvSpPr txBox="1"/>
          <p:nvPr>
            <p:ph idx="5" type="subTitle"/>
          </p:nvPr>
        </p:nvSpPr>
        <p:spPr>
          <a:xfrm flipH="1">
            <a:off x="2059567" y="3268760"/>
            <a:ext cx="18693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 </a:t>
            </a:r>
            <a:r>
              <a:rPr lang="en"/>
              <a:t>how hot or cold it is, what the weather is like</a:t>
            </a:r>
            <a:endParaRPr/>
          </a:p>
        </p:txBody>
      </p:sp>
      <p:sp>
        <p:nvSpPr>
          <p:cNvPr id="343" name="Google Shape;343;p38"/>
          <p:cNvSpPr txBox="1"/>
          <p:nvPr>
            <p:ph type="ctrTitle"/>
          </p:nvPr>
        </p:nvSpPr>
        <p:spPr>
          <a:xfrm flipH="1">
            <a:off x="4848075" y="3220875"/>
            <a:ext cx="2460300" cy="57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What else do you think you should make notes about? </a:t>
            </a:r>
            <a:endParaRPr/>
          </a:p>
        </p:txBody>
      </p:sp>
      <p:sp>
        <p:nvSpPr>
          <p:cNvPr id="344" name="Google Shape;344;p38"/>
          <p:cNvSpPr txBox="1"/>
          <p:nvPr>
            <p:ph idx="2" type="ctrTitle"/>
          </p:nvPr>
        </p:nvSpPr>
        <p:spPr>
          <a:xfrm flipH="1">
            <a:off x="5239268" y="1493886"/>
            <a:ext cx="1821000" cy="45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YOU HEAR</a:t>
            </a:r>
            <a:endParaRPr/>
          </a:p>
        </p:txBody>
      </p:sp>
      <p:sp>
        <p:nvSpPr>
          <p:cNvPr id="345" name="Google Shape;345;p38"/>
          <p:cNvSpPr txBox="1"/>
          <p:nvPr>
            <p:ph idx="6" type="ctrTitle"/>
          </p:nvPr>
        </p:nvSpPr>
        <p:spPr>
          <a:xfrm flipH="1">
            <a:off x="2059567" y="1434632"/>
            <a:ext cx="1869300" cy="57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YOU SEE</a:t>
            </a:r>
            <a:endParaRPr/>
          </a:p>
        </p:txBody>
      </p:sp>
      <p:sp>
        <p:nvSpPr>
          <p:cNvPr id="346" name="Google Shape;346;p38"/>
          <p:cNvSpPr txBox="1"/>
          <p:nvPr>
            <p:ph idx="7" type="subTitle"/>
          </p:nvPr>
        </p:nvSpPr>
        <p:spPr>
          <a:xfrm flipH="1">
            <a:off x="2059567" y="1994975"/>
            <a:ext cx="18693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 How big is it, how many, what color</a:t>
            </a:r>
            <a:endParaRPr/>
          </a:p>
        </p:txBody>
      </p:sp>
      <p:sp>
        <p:nvSpPr>
          <p:cNvPr id="347" name="Google Shape;347;p38"/>
          <p:cNvSpPr/>
          <p:nvPr/>
        </p:nvSpPr>
        <p:spPr>
          <a:xfrm>
            <a:off x="1041704" y="1692525"/>
            <a:ext cx="820500" cy="820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8"/>
          <p:cNvSpPr/>
          <p:nvPr/>
        </p:nvSpPr>
        <p:spPr>
          <a:xfrm>
            <a:off x="966065" y="3042804"/>
            <a:ext cx="942600" cy="942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8"/>
          <p:cNvSpPr/>
          <p:nvPr/>
        </p:nvSpPr>
        <p:spPr>
          <a:xfrm>
            <a:off x="1079741" y="3170625"/>
            <a:ext cx="700500" cy="700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8"/>
          <p:cNvSpPr/>
          <p:nvPr/>
        </p:nvSpPr>
        <p:spPr>
          <a:xfrm>
            <a:off x="1079741" y="1752525"/>
            <a:ext cx="700500" cy="700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8"/>
          <p:cNvSpPr/>
          <p:nvPr/>
        </p:nvSpPr>
        <p:spPr>
          <a:xfrm>
            <a:off x="7351316" y="3170625"/>
            <a:ext cx="700500" cy="7005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8"/>
          <p:cNvSpPr/>
          <p:nvPr/>
        </p:nvSpPr>
        <p:spPr>
          <a:xfrm>
            <a:off x="7351316" y="1752525"/>
            <a:ext cx="700500" cy="7005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8"/>
          <p:cNvSpPr txBox="1"/>
          <p:nvPr>
            <p:ph idx="4" type="ctrTitle"/>
          </p:nvPr>
        </p:nvSpPr>
        <p:spPr>
          <a:xfrm flipH="1">
            <a:off x="1517924" y="2778575"/>
            <a:ext cx="2952600" cy="45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WHERE YOU ARE</a:t>
            </a:r>
            <a:endParaRPr/>
          </a:p>
        </p:txBody>
      </p:sp>
      <p:grpSp>
        <p:nvGrpSpPr>
          <p:cNvPr id="354" name="Google Shape;354;p38"/>
          <p:cNvGrpSpPr/>
          <p:nvPr/>
        </p:nvGrpSpPr>
        <p:grpSpPr>
          <a:xfrm>
            <a:off x="1256175" y="2006945"/>
            <a:ext cx="334959" cy="191644"/>
            <a:chOff x="-27638831" y="3635218"/>
            <a:chExt cx="160845" cy="125578"/>
          </a:xfrm>
        </p:grpSpPr>
        <p:sp>
          <p:nvSpPr>
            <p:cNvPr id="355" name="Google Shape;355;p38"/>
            <p:cNvSpPr/>
            <p:nvPr/>
          </p:nvSpPr>
          <p:spPr>
            <a:xfrm>
              <a:off x="-27616200" y="3651800"/>
              <a:ext cx="86650" cy="86675"/>
            </a:xfrm>
            <a:custGeom>
              <a:rect b="b" l="l" r="r" t="t"/>
              <a:pathLst>
                <a:path extrusionOk="0" h="3467" w="3466">
                  <a:moveTo>
                    <a:pt x="1386" y="662"/>
                  </a:moveTo>
                  <a:cubicBezTo>
                    <a:pt x="1764" y="662"/>
                    <a:pt x="2079" y="977"/>
                    <a:pt x="2079" y="1387"/>
                  </a:cubicBezTo>
                  <a:cubicBezTo>
                    <a:pt x="2079" y="1765"/>
                    <a:pt x="1764" y="2080"/>
                    <a:pt x="1386" y="2080"/>
                  </a:cubicBezTo>
                  <a:cubicBezTo>
                    <a:pt x="977" y="2080"/>
                    <a:pt x="662" y="1765"/>
                    <a:pt x="662" y="1387"/>
                  </a:cubicBezTo>
                  <a:cubicBezTo>
                    <a:pt x="662" y="977"/>
                    <a:pt x="977" y="662"/>
                    <a:pt x="1386" y="662"/>
                  </a:cubicBezTo>
                  <a:close/>
                  <a:moveTo>
                    <a:pt x="1733" y="1"/>
                  </a:moveTo>
                  <a:cubicBezTo>
                    <a:pt x="788" y="1"/>
                    <a:pt x="0" y="788"/>
                    <a:pt x="0" y="1733"/>
                  </a:cubicBezTo>
                  <a:cubicBezTo>
                    <a:pt x="0" y="2679"/>
                    <a:pt x="788" y="3466"/>
                    <a:pt x="1733" y="3466"/>
                  </a:cubicBezTo>
                  <a:cubicBezTo>
                    <a:pt x="2678" y="3466"/>
                    <a:pt x="3466" y="2679"/>
                    <a:pt x="3466" y="1733"/>
                  </a:cubicBezTo>
                  <a:cubicBezTo>
                    <a:pt x="3466" y="788"/>
                    <a:pt x="2678" y="1"/>
                    <a:pt x="17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8"/>
            <p:cNvSpPr/>
            <p:nvPr/>
          </p:nvSpPr>
          <p:spPr>
            <a:xfrm>
              <a:off x="-27638831" y="3635218"/>
              <a:ext cx="160845" cy="125578"/>
            </a:xfrm>
            <a:custGeom>
              <a:rect b="b" l="l" r="r" t="t"/>
              <a:pathLst>
                <a:path extrusionOk="0" h="7656" w="11910">
                  <a:moveTo>
                    <a:pt x="5955" y="1418"/>
                  </a:moveTo>
                  <a:cubicBezTo>
                    <a:pt x="7278" y="1418"/>
                    <a:pt x="8381" y="2521"/>
                    <a:pt x="8381" y="3875"/>
                  </a:cubicBezTo>
                  <a:cubicBezTo>
                    <a:pt x="8381" y="5199"/>
                    <a:pt x="7278" y="6301"/>
                    <a:pt x="5955" y="6301"/>
                  </a:cubicBezTo>
                  <a:cubicBezTo>
                    <a:pt x="4600" y="6301"/>
                    <a:pt x="3497" y="5199"/>
                    <a:pt x="3497" y="3875"/>
                  </a:cubicBezTo>
                  <a:cubicBezTo>
                    <a:pt x="3497" y="2521"/>
                    <a:pt x="4600" y="1418"/>
                    <a:pt x="5955" y="1418"/>
                  </a:cubicBezTo>
                  <a:close/>
                  <a:moveTo>
                    <a:pt x="5955" y="0"/>
                  </a:moveTo>
                  <a:cubicBezTo>
                    <a:pt x="2710" y="0"/>
                    <a:pt x="189" y="3466"/>
                    <a:pt x="95" y="3623"/>
                  </a:cubicBezTo>
                  <a:cubicBezTo>
                    <a:pt x="0" y="3749"/>
                    <a:pt x="0" y="3907"/>
                    <a:pt x="95" y="4033"/>
                  </a:cubicBezTo>
                  <a:cubicBezTo>
                    <a:pt x="189" y="4190"/>
                    <a:pt x="2773" y="7656"/>
                    <a:pt x="5955" y="7656"/>
                  </a:cubicBezTo>
                  <a:cubicBezTo>
                    <a:pt x="9137" y="7656"/>
                    <a:pt x="11689" y="4190"/>
                    <a:pt x="11815" y="4033"/>
                  </a:cubicBezTo>
                  <a:cubicBezTo>
                    <a:pt x="11909" y="3907"/>
                    <a:pt x="11909" y="3749"/>
                    <a:pt x="11815" y="3623"/>
                  </a:cubicBezTo>
                  <a:cubicBezTo>
                    <a:pt x="11689" y="3466"/>
                    <a:pt x="9168" y="0"/>
                    <a:pt x="595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7" name="Google Shape;357;p38"/>
          <p:cNvGrpSpPr/>
          <p:nvPr/>
        </p:nvGrpSpPr>
        <p:grpSpPr>
          <a:xfrm>
            <a:off x="7544583" y="3362351"/>
            <a:ext cx="294930" cy="318028"/>
            <a:chOff x="-49764975" y="3551225"/>
            <a:chExt cx="299300" cy="300650"/>
          </a:xfrm>
        </p:grpSpPr>
        <p:sp>
          <p:nvSpPr>
            <p:cNvPr id="358" name="Google Shape;358;p38"/>
            <p:cNvSpPr/>
            <p:nvPr/>
          </p:nvSpPr>
          <p:spPr>
            <a:xfrm>
              <a:off x="-49764975" y="3657325"/>
              <a:ext cx="35450" cy="18125"/>
            </a:xfrm>
            <a:custGeom>
              <a:rect b="b" l="l" r="r" t="t"/>
              <a:pathLst>
                <a:path extrusionOk="0" h="725" w="1418">
                  <a:moveTo>
                    <a:pt x="347" y="0"/>
                  </a:moveTo>
                  <a:cubicBezTo>
                    <a:pt x="158" y="0"/>
                    <a:pt x="0" y="158"/>
                    <a:pt x="0" y="378"/>
                  </a:cubicBezTo>
                  <a:cubicBezTo>
                    <a:pt x="0" y="567"/>
                    <a:pt x="158" y="725"/>
                    <a:pt x="347" y="725"/>
                  </a:cubicBezTo>
                  <a:lnTo>
                    <a:pt x="1040" y="725"/>
                  </a:lnTo>
                  <a:cubicBezTo>
                    <a:pt x="1260" y="725"/>
                    <a:pt x="1418" y="567"/>
                    <a:pt x="1418" y="378"/>
                  </a:cubicBezTo>
                  <a:cubicBezTo>
                    <a:pt x="1386" y="158"/>
                    <a:pt x="1197" y="0"/>
                    <a:pt x="104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8"/>
            <p:cNvSpPr/>
            <p:nvPr/>
          </p:nvSpPr>
          <p:spPr>
            <a:xfrm>
              <a:off x="-49763400" y="3598250"/>
              <a:ext cx="31525" cy="29950"/>
            </a:xfrm>
            <a:custGeom>
              <a:rect b="b" l="l" r="r" t="t"/>
              <a:pathLst>
                <a:path extrusionOk="0" h="1198" w="1261">
                  <a:moveTo>
                    <a:pt x="390" y="0"/>
                  </a:moveTo>
                  <a:cubicBezTo>
                    <a:pt x="299" y="0"/>
                    <a:pt x="205" y="32"/>
                    <a:pt x="126" y="95"/>
                  </a:cubicBezTo>
                  <a:cubicBezTo>
                    <a:pt x="0" y="221"/>
                    <a:pt x="0" y="441"/>
                    <a:pt x="126" y="599"/>
                  </a:cubicBezTo>
                  <a:lnTo>
                    <a:pt x="630" y="1103"/>
                  </a:lnTo>
                  <a:cubicBezTo>
                    <a:pt x="693" y="1166"/>
                    <a:pt x="780" y="1197"/>
                    <a:pt x="870" y="1197"/>
                  </a:cubicBezTo>
                  <a:cubicBezTo>
                    <a:pt x="961" y="1197"/>
                    <a:pt x="1056" y="1166"/>
                    <a:pt x="1134" y="1103"/>
                  </a:cubicBezTo>
                  <a:cubicBezTo>
                    <a:pt x="1260" y="1008"/>
                    <a:pt x="1260" y="756"/>
                    <a:pt x="1134" y="599"/>
                  </a:cubicBezTo>
                  <a:lnTo>
                    <a:pt x="630" y="95"/>
                  </a:lnTo>
                  <a:cubicBezTo>
                    <a:pt x="567" y="32"/>
                    <a:pt x="481" y="0"/>
                    <a:pt x="39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8"/>
            <p:cNvSpPr/>
            <p:nvPr/>
          </p:nvSpPr>
          <p:spPr>
            <a:xfrm>
              <a:off x="-49763400" y="3703975"/>
              <a:ext cx="31525" cy="30550"/>
            </a:xfrm>
            <a:custGeom>
              <a:rect b="b" l="l" r="r" t="t"/>
              <a:pathLst>
                <a:path extrusionOk="0" h="1222" w="1261">
                  <a:moveTo>
                    <a:pt x="882" y="1"/>
                  </a:moveTo>
                  <a:cubicBezTo>
                    <a:pt x="796" y="1"/>
                    <a:pt x="709" y="40"/>
                    <a:pt x="630" y="119"/>
                  </a:cubicBezTo>
                  <a:lnTo>
                    <a:pt x="126" y="623"/>
                  </a:lnTo>
                  <a:cubicBezTo>
                    <a:pt x="0" y="749"/>
                    <a:pt x="0" y="970"/>
                    <a:pt x="126" y="1127"/>
                  </a:cubicBezTo>
                  <a:cubicBezTo>
                    <a:pt x="189" y="1190"/>
                    <a:pt x="276" y="1222"/>
                    <a:pt x="366" y="1222"/>
                  </a:cubicBezTo>
                  <a:cubicBezTo>
                    <a:pt x="457" y="1222"/>
                    <a:pt x="551" y="1190"/>
                    <a:pt x="630" y="1127"/>
                  </a:cubicBezTo>
                  <a:lnTo>
                    <a:pt x="1134" y="623"/>
                  </a:lnTo>
                  <a:cubicBezTo>
                    <a:pt x="1260" y="497"/>
                    <a:pt x="1260" y="276"/>
                    <a:pt x="1134" y="119"/>
                  </a:cubicBezTo>
                  <a:cubicBezTo>
                    <a:pt x="1056" y="40"/>
                    <a:pt x="969" y="1"/>
                    <a:pt x="8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8"/>
            <p:cNvSpPr/>
            <p:nvPr/>
          </p:nvSpPr>
          <p:spPr>
            <a:xfrm>
              <a:off x="-49501125" y="3657325"/>
              <a:ext cx="35450" cy="18125"/>
            </a:xfrm>
            <a:custGeom>
              <a:rect b="b" l="l" r="r" t="t"/>
              <a:pathLst>
                <a:path extrusionOk="0" h="725" w="1418">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8"/>
            <p:cNvSpPr/>
            <p:nvPr/>
          </p:nvSpPr>
          <p:spPr>
            <a:xfrm>
              <a:off x="-49499550" y="3598250"/>
              <a:ext cx="31525" cy="30550"/>
            </a:xfrm>
            <a:custGeom>
              <a:rect b="b" l="l" r="r" t="t"/>
              <a:pathLst>
                <a:path extrusionOk="0" h="1222" w="1261">
                  <a:moveTo>
                    <a:pt x="906" y="0"/>
                  </a:moveTo>
                  <a:cubicBezTo>
                    <a:pt x="812" y="0"/>
                    <a:pt x="709" y="32"/>
                    <a:pt x="630" y="95"/>
                  </a:cubicBezTo>
                  <a:lnTo>
                    <a:pt x="126" y="599"/>
                  </a:lnTo>
                  <a:cubicBezTo>
                    <a:pt x="0" y="725"/>
                    <a:pt x="0" y="945"/>
                    <a:pt x="126" y="1103"/>
                  </a:cubicBezTo>
                  <a:cubicBezTo>
                    <a:pt x="205" y="1182"/>
                    <a:pt x="292" y="1221"/>
                    <a:pt x="378" y="1221"/>
                  </a:cubicBezTo>
                  <a:cubicBezTo>
                    <a:pt x="465" y="1221"/>
                    <a:pt x="552" y="1182"/>
                    <a:pt x="630" y="1103"/>
                  </a:cubicBezTo>
                  <a:lnTo>
                    <a:pt x="1134" y="599"/>
                  </a:lnTo>
                  <a:cubicBezTo>
                    <a:pt x="1260" y="473"/>
                    <a:pt x="1260" y="252"/>
                    <a:pt x="1134" y="95"/>
                  </a:cubicBezTo>
                  <a:cubicBezTo>
                    <a:pt x="1087" y="32"/>
                    <a:pt x="1001" y="0"/>
                    <a:pt x="9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8"/>
            <p:cNvSpPr/>
            <p:nvPr/>
          </p:nvSpPr>
          <p:spPr>
            <a:xfrm>
              <a:off x="-49499550" y="3704575"/>
              <a:ext cx="31525" cy="29950"/>
            </a:xfrm>
            <a:custGeom>
              <a:rect b="b" l="l" r="r" t="t"/>
              <a:pathLst>
                <a:path extrusionOk="0" h="1198" w="1261">
                  <a:moveTo>
                    <a:pt x="390" y="0"/>
                  </a:moveTo>
                  <a:cubicBezTo>
                    <a:pt x="300" y="0"/>
                    <a:pt x="205" y="32"/>
                    <a:pt x="126" y="95"/>
                  </a:cubicBezTo>
                  <a:cubicBezTo>
                    <a:pt x="0" y="221"/>
                    <a:pt x="0" y="441"/>
                    <a:pt x="126" y="599"/>
                  </a:cubicBezTo>
                  <a:lnTo>
                    <a:pt x="630" y="1103"/>
                  </a:lnTo>
                  <a:cubicBezTo>
                    <a:pt x="693" y="1166"/>
                    <a:pt x="780" y="1198"/>
                    <a:pt x="871" y="1198"/>
                  </a:cubicBezTo>
                  <a:cubicBezTo>
                    <a:pt x="961" y="1198"/>
                    <a:pt x="1056" y="1166"/>
                    <a:pt x="1134" y="1103"/>
                  </a:cubicBezTo>
                  <a:cubicBezTo>
                    <a:pt x="1260" y="1009"/>
                    <a:pt x="1260" y="757"/>
                    <a:pt x="1134" y="599"/>
                  </a:cubicBezTo>
                  <a:lnTo>
                    <a:pt x="630" y="95"/>
                  </a:lnTo>
                  <a:cubicBezTo>
                    <a:pt x="567" y="32"/>
                    <a:pt x="481" y="0"/>
                    <a:pt x="39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8"/>
            <p:cNvSpPr/>
            <p:nvPr/>
          </p:nvSpPr>
          <p:spPr>
            <a:xfrm>
              <a:off x="-49725600" y="3551225"/>
              <a:ext cx="215050" cy="210875"/>
            </a:xfrm>
            <a:custGeom>
              <a:rect b="b" l="l" r="r" t="t"/>
              <a:pathLst>
                <a:path extrusionOk="0" h="8435" w="8602">
                  <a:moveTo>
                    <a:pt x="4354" y="0"/>
                  </a:moveTo>
                  <a:cubicBezTo>
                    <a:pt x="4070" y="0"/>
                    <a:pt x="3783" y="28"/>
                    <a:pt x="3497" y="86"/>
                  </a:cubicBezTo>
                  <a:cubicBezTo>
                    <a:pt x="1922" y="401"/>
                    <a:pt x="630" y="1724"/>
                    <a:pt x="252" y="3299"/>
                  </a:cubicBezTo>
                  <a:cubicBezTo>
                    <a:pt x="0" y="4654"/>
                    <a:pt x="347" y="6040"/>
                    <a:pt x="1261" y="7017"/>
                  </a:cubicBezTo>
                  <a:cubicBezTo>
                    <a:pt x="1607" y="7395"/>
                    <a:pt x="1828" y="7930"/>
                    <a:pt x="1922" y="8434"/>
                  </a:cubicBezTo>
                  <a:lnTo>
                    <a:pt x="3025" y="8434"/>
                  </a:lnTo>
                  <a:lnTo>
                    <a:pt x="3025" y="5284"/>
                  </a:lnTo>
                  <a:cubicBezTo>
                    <a:pt x="3025" y="5158"/>
                    <a:pt x="4064" y="3141"/>
                    <a:pt x="4127" y="3047"/>
                  </a:cubicBezTo>
                  <a:cubicBezTo>
                    <a:pt x="4190" y="2921"/>
                    <a:pt x="4317" y="2858"/>
                    <a:pt x="4443" y="2858"/>
                  </a:cubicBezTo>
                  <a:cubicBezTo>
                    <a:pt x="4569" y="2858"/>
                    <a:pt x="4695" y="2921"/>
                    <a:pt x="4758" y="3047"/>
                  </a:cubicBezTo>
                  <a:cubicBezTo>
                    <a:pt x="4852" y="3141"/>
                    <a:pt x="5860" y="5158"/>
                    <a:pt x="5860" y="5284"/>
                  </a:cubicBezTo>
                  <a:lnTo>
                    <a:pt x="5860" y="8434"/>
                  </a:lnTo>
                  <a:lnTo>
                    <a:pt x="6963" y="8434"/>
                  </a:lnTo>
                  <a:cubicBezTo>
                    <a:pt x="7057" y="7930"/>
                    <a:pt x="7278" y="7395"/>
                    <a:pt x="7625" y="6985"/>
                  </a:cubicBezTo>
                  <a:cubicBezTo>
                    <a:pt x="8255" y="6260"/>
                    <a:pt x="8601" y="5284"/>
                    <a:pt x="8601" y="4244"/>
                  </a:cubicBezTo>
                  <a:cubicBezTo>
                    <a:pt x="8601" y="2984"/>
                    <a:pt x="8066" y="1787"/>
                    <a:pt x="7026" y="936"/>
                  </a:cubicBezTo>
                  <a:cubicBezTo>
                    <a:pt x="6270" y="327"/>
                    <a:pt x="5327" y="0"/>
                    <a:pt x="435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8"/>
            <p:cNvSpPr/>
            <p:nvPr/>
          </p:nvSpPr>
          <p:spPr>
            <a:xfrm>
              <a:off x="-49633450" y="3697475"/>
              <a:ext cx="35475" cy="65400"/>
            </a:xfrm>
            <a:custGeom>
              <a:rect b="b" l="l" r="r" t="t"/>
              <a:pathLst>
                <a:path extrusionOk="0" h="2616" w="1419">
                  <a:moveTo>
                    <a:pt x="0" y="1"/>
                  </a:moveTo>
                  <a:lnTo>
                    <a:pt x="0" y="2616"/>
                  </a:lnTo>
                  <a:lnTo>
                    <a:pt x="1418" y="2616"/>
                  </a:lnTo>
                  <a:lnTo>
                    <a:pt x="1418" y="1"/>
                  </a:lnTo>
                  <a:cubicBezTo>
                    <a:pt x="1198" y="95"/>
                    <a:pt x="946" y="127"/>
                    <a:pt x="725" y="127"/>
                  </a:cubicBezTo>
                  <a:cubicBezTo>
                    <a:pt x="473" y="127"/>
                    <a:pt x="252" y="95"/>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8"/>
            <p:cNvSpPr/>
            <p:nvPr/>
          </p:nvSpPr>
          <p:spPr>
            <a:xfrm>
              <a:off x="-49676775" y="3780975"/>
              <a:ext cx="123675" cy="34675"/>
            </a:xfrm>
            <a:custGeom>
              <a:rect b="b" l="l" r="r" t="t"/>
              <a:pathLst>
                <a:path extrusionOk="0" h="1387" w="4947">
                  <a:moveTo>
                    <a:pt x="1" y="0"/>
                  </a:moveTo>
                  <a:lnTo>
                    <a:pt x="1" y="347"/>
                  </a:lnTo>
                  <a:cubicBezTo>
                    <a:pt x="1" y="946"/>
                    <a:pt x="473" y="1387"/>
                    <a:pt x="1072" y="1387"/>
                  </a:cubicBezTo>
                  <a:lnTo>
                    <a:pt x="3876" y="1387"/>
                  </a:lnTo>
                  <a:cubicBezTo>
                    <a:pt x="4474" y="1387"/>
                    <a:pt x="4947" y="946"/>
                    <a:pt x="4947" y="347"/>
                  </a:cubicBezTo>
                  <a:lnTo>
                    <a:pt x="494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8"/>
            <p:cNvSpPr/>
            <p:nvPr/>
          </p:nvSpPr>
          <p:spPr>
            <a:xfrm>
              <a:off x="-49630300" y="3651800"/>
              <a:ext cx="29150" cy="31325"/>
            </a:xfrm>
            <a:custGeom>
              <a:rect b="b" l="l" r="r" t="t"/>
              <a:pathLst>
                <a:path extrusionOk="0" h="1253" w="1166">
                  <a:moveTo>
                    <a:pt x="599" y="1"/>
                  </a:moveTo>
                  <a:lnTo>
                    <a:pt x="0" y="1135"/>
                  </a:lnTo>
                  <a:cubicBezTo>
                    <a:pt x="189" y="1214"/>
                    <a:pt x="386" y="1253"/>
                    <a:pt x="583" y="1253"/>
                  </a:cubicBezTo>
                  <a:cubicBezTo>
                    <a:pt x="780" y="1253"/>
                    <a:pt x="977" y="1214"/>
                    <a:pt x="1166" y="1135"/>
                  </a:cubicBezTo>
                  <a:lnTo>
                    <a:pt x="59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8"/>
            <p:cNvSpPr/>
            <p:nvPr/>
          </p:nvSpPr>
          <p:spPr>
            <a:xfrm>
              <a:off x="-49657875" y="3833750"/>
              <a:ext cx="85100" cy="18125"/>
            </a:xfrm>
            <a:custGeom>
              <a:rect b="b" l="l" r="r" t="t"/>
              <a:pathLst>
                <a:path extrusionOk="0" h="725" w="3404">
                  <a:moveTo>
                    <a:pt x="1" y="0"/>
                  </a:moveTo>
                  <a:cubicBezTo>
                    <a:pt x="158" y="410"/>
                    <a:pt x="536" y="725"/>
                    <a:pt x="977" y="725"/>
                  </a:cubicBezTo>
                  <a:lnTo>
                    <a:pt x="2395" y="725"/>
                  </a:lnTo>
                  <a:cubicBezTo>
                    <a:pt x="2868" y="725"/>
                    <a:pt x="3246" y="410"/>
                    <a:pt x="34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9" name="Google Shape;369;p38"/>
          <p:cNvGrpSpPr/>
          <p:nvPr/>
        </p:nvGrpSpPr>
        <p:grpSpPr>
          <a:xfrm>
            <a:off x="1254019" y="3375431"/>
            <a:ext cx="339253" cy="268649"/>
            <a:chOff x="2085525" y="3263750"/>
            <a:chExt cx="481825" cy="381550"/>
          </a:xfrm>
        </p:grpSpPr>
        <p:sp>
          <p:nvSpPr>
            <p:cNvPr id="370" name="Google Shape;370;p38"/>
            <p:cNvSpPr/>
            <p:nvPr/>
          </p:nvSpPr>
          <p:spPr>
            <a:xfrm>
              <a:off x="2320325" y="3263750"/>
              <a:ext cx="227825" cy="141025"/>
            </a:xfrm>
            <a:custGeom>
              <a:rect b="b" l="l" r="r" t="t"/>
              <a:pathLst>
                <a:path extrusionOk="0" h="5641" w="9113">
                  <a:moveTo>
                    <a:pt x="4066" y="0"/>
                  </a:moveTo>
                  <a:cubicBezTo>
                    <a:pt x="2283" y="3"/>
                    <a:pt x="675" y="1081"/>
                    <a:pt x="0" y="2731"/>
                  </a:cubicBezTo>
                  <a:cubicBezTo>
                    <a:pt x="1527" y="2939"/>
                    <a:pt x="2912" y="3734"/>
                    <a:pt x="3861" y="4948"/>
                  </a:cubicBezTo>
                  <a:cubicBezTo>
                    <a:pt x="4331" y="4823"/>
                    <a:pt x="4810" y="4761"/>
                    <a:pt x="5287" y="4761"/>
                  </a:cubicBezTo>
                  <a:cubicBezTo>
                    <a:pt x="6338" y="4761"/>
                    <a:pt x="7378" y="5060"/>
                    <a:pt x="8281" y="5640"/>
                  </a:cubicBezTo>
                  <a:cubicBezTo>
                    <a:pt x="9112" y="2825"/>
                    <a:pt x="7002" y="0"/>
                    <a:pt x="406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371" name="Google Shape;371;p38"/>
            <p:cNvSpPr/>
            <p:nvPr/>
          </p:nvSpPr>
          <p:spPr>
            <a:xfrm>
              <a:off x="2085525" y="3355200"/>
              <a:ext cx="481825" cy="290100"/>
            </a:xfrm>
            <a:custGeom>
              <a:rect b="b" l="l" r="r" t="t"/>
              <a:pathLst>
                <a:path extrusionOk="0" h="11604" w="19273">
                  <a:moveTo>
                    <a:pt x="8620" y="1"/>
                  </a:moveTo>
                  <a:cubicBezTo>
                    <a:pt x="8610" y="1"/>
                    <a:pt x="8599" y="1"/>
                    <a:pt x="8588" y="1"/>
                  </a:cubicBezTo>
                  <a:cubicBezTo>
                    <a:pt x="7468" y="4"/>
                    <a:pt x="6384" y="407"/>
                    <a:pt x="5535" y="1139"/>
                  </a:cubicBezTo>
                  <a:cubicBezTo>
                    <a:pt x="4818" y="1756"/>
                    <a:pt x="4288" y="2563"/>
                    <a:pt x="4005" y="3470"/>
                  </a:cubicBezTo>
                  <a:lnTo>
                    <a:pt x="3891" y="3470"/>
                  </a:lnTo>
                  <a:cubicBezTo>
                    <a:pt x="1747" y="3470"/>
                    <a:pt x="0" y="5295"/>
                    <a:pt x="0" y="7538"/>
                  </a:cubicBezTo>
                  <a:cubicBezTo>
                    <a:pt x="0" y="9781"/>
                    <a:pt x="1744" y="11603"/>
                    <a:pt x="3891" y="11603"/>
                  </a:cubicBezTo>
                  <a:lnTo>
                    <a:pt x="14798" y="11603"/>
                  </a:lnTo>
                  <a:cubicBezTo>
                    <a:pt x="17264" y="11603"/>
                    <a:pt x="19272" y="9504"/>
                    <a:pt x="19272" y="6924"/>
                  </a:cubicBezTo>
                  <a:cubicBezTo>
                    <a:pt x="19272" y="6044"/>
                    <a:pt x="19034" y="5180"/>
                    <a:pt x="18583" y="4427"/>
                  </a:cubicBezTo>
                  <a:cubicBezTo>
                    <a:pt x="18152" y="3705"/>
                    <a:pt x="17529" y="3118"/>
                    <a:pt x="16782" y="2726"/>
                  </a:cubicBezTo>
                  <a:cubicBezTo>
                    <a:pt x="16161" y="2403"/>
                    <a:pt x="15480" y="2241"/>
                    <a:pt x="14799" y="2241"/>
                  </a:cubicBezTo>
                  <a:cubicBezTo>
                    <a:pt x="14135" y="2241"/>
                    <a:pt x="13471" y="2394"/>
                    <a:pt x="12861" y="2702"/>
                  </a:cubicBezTo>
                  <a:cubicBezTo>
                    <a:pt x="12232" y="1443"/>
                    <a:pt x="11118" y="513"/>
                    <a:pt x="9784" y="157"/>
                  </a:cubicBezTo>
                  <a:cubicBezTo>
                    <a:pt x="9403" y="55"/>
                    <a:pt x="9013" y="1"/>
                    <a:pt x="862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372" name="Google Shape;372;p38"/>
          <p:cNvGrpSpPr/>
          <p:nvPr/>
        </p:nvGrpSpPr>
        <p:grpSpPr>
          <a:xfrm>
            <a:off x="7531589" y="1959857"/>
            <a:ext cx="350079" cy="285837"/>
            <a:chOff x="3860400" y="3254050"/>
            <a:chExt cx="296175" cy="241825"/>
          </a:xfrm>
        </p:grpSpPr>
        <p:sp>
          <p:nvSpPr>
            <p:cNvPr id="373" name="Google Shape;373;p38"/>
            <p:cNvSpPr/>
            <p:nvPr/>
          </p:nvSpPr>
          <p:spPr>
            <a:xfrm>
              <a:off x="4112425" y="3358025"/>
              <a:ext cx="44150" cy="18125"/>
            </a:xfrm>
            <a:custGeom>
              <a:rect b="b" l="l" r="r" t="t"/>
              <a:pathLst>
                <a:path extrusionOk="0" h="725" w="1766">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8"/>
            <p:cNvSpPr/>
            <p:nvPr/>
          </p:nvSpPr>
          <p:spPr>
            <a:xfrm>
              <a:off x="4102200" y="3393475"/>
              <a:ext cx="37050" cy="33875"/>
            </a:xfrm>
            <a:custGeom>
              <a:rect b="b" l="l" r="r" t="t"/>
              <a:pathLst>
                <a:path extrusionOk="0" h="1355" w="1482">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8"/>
            <p:cNvSpPr/>
            <p:nvPr/>
          </p:nvSpPr>
          <p:spPr>
            <a:xfrm>
              <a:off x="4103775" y="3306025"/>
              <a:ext cx="35475" cy="34500"/>
            </a:xfrm>
            <a:custGeom>
              <a:rect b="b" l="l" r="r" t="t"/>
              <a:pathLst>
                <a:path extrusionOk="0" h="1380" w="1419">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8"/>
            <p:cNvSpPr/>
            <p:nvPr/>
          </p:nvSpPr>
          <p:spPr>
            <a:xfrm>
              <a:off x="3860400" y="3306025"/>
              <a:ext cx="105550" cy="104800"/>
            </a:xfrm>
            <a:custGeom>
              <a:rect b="b" l="l" r="r" t="t"/>
              <a:pathLst>
                <a:path extrusionOk="0" h="4192" w="4222">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8"/>
            <p:cNvSpPr/>
            <p:nvPr/>
          </p:nvSpPr>
          <p:spPr>
            <a:xfrm>
              <a:off x="4050225" y="3254050"/>
              <a:ext cx="35450" cy="208750"/>
            </a:xfrm>
            <a:custGeom>
              <a:rect b="b" l="l" r="r" t="t"/>
              <a:pathLst>
                <a:path extrusionOk="0" h="8350" w="1418">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8"/>
            <p:cNvSpPr/>
            <p:nvPr/>
          </p:nvSpPr>
          <p:spPr>
            <a:xfrm>
              <a:off x="3912375" y="3426550"/>
              <a:ext cx="51225" cy="69325"/>
            </a:xfrm>
            <a:custGeom>
              <a:rect b="b" l="l" r="r" t="t"/>
              <a:pathLst>
                <a:path extrusionOk="0" h="2773" w="2049">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8"/>
            <p:cNvSpPr/>
            <p:nvPr/>
          </p:nvSpPr>
          <p:spPr>
            <a:xfrm>
              <a:off x="3982475" y="3275325"/>
              <a:ext cx="52000" cy="163850"/>
            </a:xfrm>
            <a:custGeom>
              <a:rect b="b" l="l" r="r" t="t"/>
              <a:pathLst>
                <a:path extrusionOk="0" h="6554" w="208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3" name="Shape 383"/>
        <p:cNvGrpSpPr/>
        <p:nvPr/>
      </p:nvGrpSpPr>
      <p:grpSpPr>
        <a:xfrm>
          <a:off x="0" y="0"/>
          <a:ext cx="0" cy="0"/>
          <a:chOff x="0" y="0"/>
          <a:chExt cx="0" cy="0"/>
        </a:xfrm>
      </p:grpSpPr>
      <p:sp>
        <p:nvSpPr>
          <p:cNvPr id="384" name="Google Shape;384;p39"/>
          <p:cNvSpPr txBox="1"/>
          <p:nvPr>
            <p:ph type="ctrTitle"/>
          </p:nvPr>
        </p:nvSpPr>
        <p:spPr>
          <a:xfrm flipH="1">
            <a:off x="4847200" y="819186"/>
            <a:ext cx="3690300" cy="16500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sz="5000"/>
              <a:t>TOOLS FOR DATA COLLECTION</a:t>
            </a:r>
            <a:endParaRPr sz="5000"/>
          </a:p>
        </p:txBody>
      </p:sp>
      <p:sp>
        <p:nvSpPr>
          <p:cNvPr id="385" name="Google Shape;385;p39"/>
          <p:cNvSpPr txBox="1"/>
          <p:nvPr>
            <p:ph idx="1" type="subTitle"/>
          </p:nvPr>
        </p:nvSpPr>
        <p:spPr>
          <a:xfrm flipH="1">
            <a:off x="5977611" y="2797421"/>
            <a:ext cx="2559900" cy="577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Sketches</a:t>
            </a:r>
            <a:endParaRPr/>
          </a:p>
          <a:p>
            <a:pPr indent="-317500" lvl="0" marL="457200" rtl="0" algn="l">
              <a:spcBef>
                <a:spcPts val="0"/>
              </a:spcBef>
              <a:spcAft>
                <a:spcPts val="0"/>
              </a:spcAft>
              <a:buSzPts val="1400"/>
              <a:buChar char="●"/>
            </a:pPr>
            <a:r>
              <a:rPr lang="en"/>
              <a:t>Photos</a:t>
            </a:r>
            <a:endParaRPr/>
          </a:p>
          <a:p>
            <a:pPr indent="-317500" lvl="0" marL="457200" rtl="0" algn="l">
              <a:spcBef>
                <a:spcPts val="0"/>
              </a:spcBef>
              <a:spcAft>
                <a:spcPts val="0"/>
              </a:spcAft>
              <a:buSzPts val="1400"/>
              <a:buChar char="●"/>
            </a:pPr>
            <a:r>
              <a:rPr lang="en"/>
              <a:t>Recordings</a:t>
            </a:r>
            <a:endParaRPr/>
          </a:p>
          <a:p>
            <a:pPr indent="-317500" lvl="0" marL="457200" rtl="0" algn="l">
              <a:spcBef>
                <a:spcPts val="0"/>
              </a:spcBef>
              <a:spcAft>
                <a:spcPts val="0"/>
              </a:spcAft>
              <a:buSzPts val="1400"/>
              <a:buChar char="●"/>
            </a:pPr>
            <a:r>
              <a:rPr lang="en"/>
              <a:t>Rulers</a:t>
            </a:r>
            <a:endParaRPr/>
          </a:p>
          <a:p>
            <a:pPr indent="0" lvl="0" marL="457200" rtl="0" algn="l">
              <a:spcBef>
                <a:spcPts val="0"/>
              </a:spcBef>
              <a:spcAft>
                <a:spcPts val="0"/>
              </a:spcAft>
              <a:buNone/>
            </a:pPr>
            <a:r>
              <a:t/>
            </a:r>
            <a:endParaRPr/>
          </a:p>
        </p:txBody>
      </p:sp>
      <p:sp>
        <p:nvSpPr>
          <p:cNvPr id="386" name="Google Shape;386;p39"/>
          <p:cNvSpPr txBox="1"/>
          <p:nvPr/>
        </p:nvSpPr>
        <p:spPr>
          <a:xfrm>
            <a:off x="5074800" y="4082575"/>
            <a:ext cx="4069200" cy="51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ind Vadodara Light"/>
                <a:ea typeface="Hind Vadodara Light"/>
                <a:cs typeface="Hind Vadodara Light"/>
                <a:sym typeface="Hind Vadodara Light"/>
              </a:rPr>
              <a:t>What would work best for what you are studying?</a:t>
            </a:r>
            <a:endParaRPr>
              <a:latin typeface="Hind Vadodara Light"/>
              <a:ea typeface="Hind Vadodara Light"/>
              <a:cs typeface="Hind Vadodara Light"/>
              <a:sym typeface="Hind Vadodara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0" name="Shape 390"/>
        <p:cNvGrpSpPr/>
        <p:nvPr/>
      </p:nvGrpSpPr>
      <p:grpSpPr>
        <a:xfrm>
          <a:off x="0" y="0"/>
          <a:ext cx="0" cy="0"/>
          <a:chOff x="0" y="0"/>
          <a:chExt cx="0" cy="0"/>
        </a:xfrm>
      </p:grpSpPr>
      <p:sp>
        <p:nvSpPr>
          <p:cNvPr id="391" name="Google Shape;391;p40"/>
          <p:cNvSpPr txBox="1"/>
          <p:nvPr>
            <p:ph type="ctrTitle"/>
          </p:nvPr>
        </p:nvSpPr>
        <p:spPr>
          <a:xfrm flipH="1">
            <a:off x="2726850" y="2897239"/>
            <a:ext cx="3690300" cy="45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ANALYSIS</a:t>
            </a:r>
            <a:endParaRPr/>
          </a:p>
        </p:txBody>
      </p:sp>
      <p:sp>
        <p:nvSpPr>
          <p:cNvPr id="392" name="Google Shape;392;p40"/>
          <p:cNvSpPr txBox="1"/>
          <p:nvPr>
            <p:ph idx="1" type="subTitle"/>
          </p:nvPr>
        </p:nvSpPr>
        <p:spPr>
          <a:xfrm flipH="1">
            <a:off x="980150" y="3488350"/>
            <a:ext cx="7467000" cy="57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Analyze means that the scientist looks at all the information and finds patterns that help her to understand the world better. If you're able to, review and analyze your data to see what conclusion you can draw by comparing your original hypothesis to your results. </a:t>
            </a:r>
            <a:endParaRPr/>
          </a:p>
        </p:txBody>
      </p:sp>
      <p:grpSp>
        <p:nvGrpSpPr>
          <p:cNvPr id="393" name="Google Shape;393;p40"/>
          <p:cNvGrpSpPr/>
          <p:nvPr/>
        </p:nvGrpSpPr>
        <p:grpSpPr>
          <a:xfrm>
            <a:off x="4235248" y="1310782"/>
            <a:ext cx="693371" cy="652702"/>
            <a:chOff x="-1182750" y="3962900"/>
            <a:chExt cx="294575" cy="291450"/>
          </a:xfrm>
        </p:grpSpPr>
        <p:sp>
          <p:nvSpPr>
            <p:cNvPr id="394" name="Google Shape;394;p40"/>
            <p:cNvSpPr/>
            <p:nvPr/>
          </p:nvSpPr>
          <p:spPr>
            <a:xfrm>
              <a:off x="-1078000" y="4030650"/>
              <a:ext cx="17350" cy="17350"/>
            </a:xfrm>
            <a:custGeom>
              <a:rect b="b" l="l" r="r" t="t"/>
              <a:pathLst>
                <a:path extrusionOk="0" h="694" w="694">
                  <a:moveTo>
                    <a:pt x="347" y="0"/>
                  </a:moveTo>
                  <a:cubicBezTo>
                    <a:pt x="158" y="0"/>
                    <a:pt x="0" y="158"/>
                    <a:pt x="0" y="347"/>
                  </a:cubicBezTo>
                  <a:cubicBezTo>
                    <a:pt x="0" y="536"/>
                    <a:pt x="158" y="694"/>
                    <a:pt x="347" y="694"/>
                  </a:cubicBezTo>
                  <a:cubicBezTo>
                    <a:pt x="536" y="694"/>
                    <a:pt x="693" y="536"/>
                    <a:pt x="693" y="347"/>
                  </a:cubicBezTo>
                  <a:cubicBezTo>
                    <a:pt x="693" y="158"/>
                    <a:pt x="536" y="0"/>
                    <a:pt x="3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395" name="Google Shape;395;p40"/>
            <p:cNvSpPr/>
            <p:nvPr/>
          </p:nvSpPr>
          <p:spPr>
            <a:xfrm>
              <a:off x="-1129200" y="4099950"/>
              <a:ext cx="17350" cy="17350"/>
            </a:xfrm>
            <a:custGeom>
              <a:rect b="b" l="l" r="r" t="t"/>
              <a:pathLst>
                <a:path extrusionOk="0" h="694" w="694">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396" name="Google Shape;396;p40"/>
            <p:cNvSpPr/>
            <p:nvPr/>
          </p:nvSpPr>
          <p:spPr>
            <a:xfrm>
              <a:off x="-1009475" y="4081850"/>
              <a:ext cx="18125" cy="17350"/>
            </a:xfrm>
            <a:custGeom>
              <a:rect b="b" l="l" r="r" t="t"/>
              <a:pathLst>
                <a:path extrusionOk="0" h="694" w="725">
                  <a:moveTo>
                    <a:pt x="347" y="0"/>
                  </a:moveTo>
                  <a:cubicBezTo>
                    <a:pt x="158" y="0"/>
                    <a:pt x="0" y="158"/>
                    <a:pt x="0" y="347"/>
                  </a:cubicBezTo>
                  <a:cubicBezTo>
                    <a:pt x="0" y="536"/>
                    <a:pt x="158" y="693"/>
                    <a:pt x="347" y="693"/>
                  </a:cubicBezTo>
                  <a:cubicBezTo>
                    <a:pt x="567" y="693"/>
                    <a:pt x="725" y="536"/>
                    <a:pt x="725" y="347"/>
                  </a:cubicBezTo>
                  <a:cubicBezTo>
                    <a:pt x="725" y="158"/>
                    <a:pt x="567" y="0"/>
                    <a:pt x="34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397" name="Google Shape;397;p40"/>
            <p:cNvSpPr/>
            <p:nvPr/>
          </p:nvSpPr>
          <p:spPr>
            <a:xfrm>
              <a:off x="-1182750" y="4168475"/>
              <a:ext cx="292225" cy="34675"/>
            </a:xfrm>
            <a:custGeom>
              <a:rect b="b" l="l" r="r" t="t"/>
              <a:pathLst>
                <a:path extrusionOk="0" h="1387" w="11689">
                  <a:moveTo>
                    <a:pt x="0" y="1"/>
                  </a:moveTo>
                  <a:lnTo>
                    <a:pt x="0" y="347"/>
                  </a:lnTo>
                  <a:lnTo>
                    <a:pt x="63" y="347"/>
                  </a:lnTo>
                  <a:cubicBezTo>
                    <a:pt x="63" y="914"/>
                    <a:pt x="504" y="1387"/>
                    <a:pt x="1071" y="1387"/>
                  </a:cubicBezTo>
                  <a:lnTo>
                    <a:pt x="10680" y="1387"/>
                  </a:lnTo>
                  <a:cubicBezTo>
                    <a:pt x="11247" y="1387"/>
                    <a:pt x="11688" y="914"/>
                    <a:pt x="11688" y="347"/>
                  </a:cubicBezTo>
                  <a:lnTo>
                    <a:pt x="1168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398" name="Google Shape;398;p40"/>
            <p:cNvSpPr/>
            <p:nvPr/>
          </p:nvSpPr>
          <p:spPr>
            <a:xfrm>
              <a:off x="-1117400" y="4220475"/>
              <a:ext cx="161500" cy="33875"/>
            </a:xfrm>
            <a:custGeom>
              <a:rect b="b" l="l" r="r" t="t"/>
              <a:pathLst>
                <a:path extrusionOk="0" h="1355" w="6460">
                  <a:moveTo>
                    <a:pt x="1513" y="0"/>
                  </a:moveTo>
                  <a:lnTo>
                    <a:pt x="1356" y="693"/>
                  </a:lnTo>
                  <a:lnTo>
                    <a:pt x="474" y="693"/>
                  </a:lnTo>
                  <a:cubicBezTo>
                    <a:pt x="32" y="693"/>
                    <a:pt x="1" y="1355"/>
                    <a:pt x="474" y="1355"/>
                  </a:cubicBezTo>
                  <a:lnTo>
                    <a:pt x="5924" y="1355"/>
                  </a:lnTo>
                  <a:cubicBezTo>
                    <a:pt x="6459" y="1355"/>
                    <a:pt x="6459" y="693"/>
                    <a:pt x="5987" y="693"/>
                  </a:cubicBezTo>
                  <a:lnTo>
                    <a:pt x="5073" y="693"/>
                  </a:lnTo>
                  <a:lnTo>
                    <a:pt x="491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399" name="Google Shape;399;p40"/>
            <p:cNvSpPr/>
            <p:nvPr/>
          </p:nvSpPr>
          <p:spPr>
            <a:xfrm>
              <a:off x="-958300" y="4014100"/>
              <a:ext cx="18150" cy="17350"/>
            </a:xfrm>
            <a:custGeom>
              <a:rect b="b" l="l" r="r" t="t"/>
              <a:pathLst>
                <a:path extrusionOk="0" h="694" w="726">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400" name="Google Shape;400;p40"/>
            <p:cNvSpPr/>
            <p:nvPr/>
          </p:nvSpPr>
          <p:spPr>
            <a:xfrm>
              <a:off x="-1180400" y="3962900"/>
              <a:ext cx="292225" cy="188275"/>
            </a:xfrm>
            <a:custGeom>
              <a:rect b="b" l="l" r="r" t="t"/>
              <a:pathLst>
                <a:path extrusionOk="0" h="7531" w="11689">
                  <a:moveTo>
                    <a:pt x="9232" y="1324"/>
                  </a:moveTo>
                  <a:cubicBezTo>
                    <a:pt x="9799" y="1324"/>
                    <a:pt x="10271" y="1797"/>
                    <a:pt x="10271" y="2364"/>
                  </a:cubicBezTo>
                  <a:cubicBezTo>
                    <a:pt x="10271" y="2922"/>
                    <a:pt x="9822" y="3391"/>
                    <a:pt x="9247" y="3391"/>
                  </a:cubicBezTo>
                  <a:cubicBezTo>
                    <a:pt x="9140" y="3391"/>
                    <a:pt x="9029" y="3375"/>
                    <a:pt x="8916" y="3341"/>
                  </a:cubicBezTo>
                  <a:lnTo>
                    <a:pt x="8034" y="4538"/>
                  </a:lnTo>
                  <a:cubicBezTo>
                    <a:pt x="8507" y="5199"/>
                    <a:pt x="7971" y="6144"/>
                    <a:pt x="7152" y="6144"/>
                  </a:cubicBezTo>
                  <a:cubicBezTo>
                    <a:pt x="6491" y="6144"/>
                    <a:pt x="5987" y="5514"/>
                    <a:pt x="6176" y="4790"/>
                  </a:cubicBezTo>
                  <a:lnTo>
                    <a:pt x="4978" y="3908"/>
                  </a:lnTo>
                  <a:cubicBezTo>
                    <a:pt x="4839" y="4007"/>
                    <a:pt x="4661" y="4069"/>
                    <a:pt x="4470" y="4069"/>
                  </a:cubicBezTo>
                  <a:cubicBezTo>
                    <a:pt x="4359" y="4069"/>
                    <a:pt x="4243" y="4048"/>
                    <a:pt x="4128" y="4002"/>
                  </a:cubicBezTo>
                  <a:lnTo>
                    <a:pt x="3214" y="5199"/>
                  </a:lnTo>
                  <a:cubicBezTo>
                    <a:pt x="3340" y="5357"/>
                    <a:pt x="3372" y="5546"/>
                    <a:pt x="3372" y="5735"/>
                  </a:cubicBezTo>
                  <a:cubicBezTo>
                    <a:pt x="3372" y="6302"/>
                    <a:pt x="2899" y="6775"/>
                    <a:pt x="2363" y="6775"/>
                  </a:cubicBezTo>
                  <a:cubicBezTo>
                    <a:pt x="1796" y="6775"/>
                    <a:pt x="1324" y="6302"/>
                    <a:pt x="1324" y="5735"/>
                  </a:cubicBezTo>
                  <a:cubicBezTo>
                    <a:pt x="1324" y="5199"/>
                    <a:pt x="1796" y="4727"/>
                    <a:pt x="2363" y="4727"/>
                  </a:cubicBezTo>
                  <a:cubicBezTo>
                    <a:pt x="2489" y="4727"/>
                    <a:pt x="2552" y="4758"/>
                    <a:pt x="2678" y="4758"/>
                  </a:cubicBezTo>
                  <a:lnTo>
                    <a:pt x="3592" y="3593"/>
                  </a:lnTo>
                  <a:cubicBezTo>
                    <a:pt x="3120" y="2899"/>
                    <a:pt x="3624" y="1954"/>
                    <a:pt x="4443" y="1954"/>
                  </a:cubicBezTo>
                  <a:cubicBezTo>
                    <a:pt x="5104" y="1954"/>
                    <a:pt x="5640" y="2584"/>
                    <a:pt x="5419" y="3309"/>
                  </a:cubicBezTo>
                  <a:lnTo>
                    <a:pt x="6617" y="4223"/>
                  </a:lnTo>
                  <a:cubicBezTo>
                    <a:pt x="6766" y="4116"/>
                    <a:pt x="6959" y="4038"/>
                    <a:pt x="7165" y="4038"/>
                  </a:cubicBezTo>
                  <a:cubicBezTo>
                    <a:pt x="7264" y="4038"/>
                    <a:pt x="7365" y="4056"/>
                    <a:pt x="7467" y="4097"/>
                  </a:cubicBezTo>
                  <a:lnTo>
                    <a:pt x="8381" y="2899"/>
                  </a:lnTo>
                  <a:cubicBezTo>
                    <a:pt x="8255" y="2742"/>
                    <a:pt x="8223" y="2553"/>
                    <a:pt x="8223" y="2364"/>
                  </a:cubicBezTo>
                  <a:cubicBezTo>
                    <a:pt x="8223" y="1797"/>
                    <a:pt x="8696" y="1324"/>
                    <a:pt x="9232" y="1324"/>
                  </a:cubicBezTo>
                  <a:close/>
                  <a:moveTo>
                    <a:pt x="1009" y="1"/>
                  </a:moveTo>
                  <a:cubicBezTo>
                    <a:pt x="473" y="1"/>
                    <a:pt x="1" y="474"/>
                    <a:pt x="1" y="1009"/>
                  </a:cubicBezTo>
                  <a:lnTo>
                    <a:pt x="1" y="7531"/>
                  </a:lnTo>
                  <a:lnTo>
                    <a:pt x="11689" y="7531"/>
                  </a:lnTo>
                  <a:lnTo>
                    <a:pt x="11689" y="1009"/>
                  </a:lnTo>
                  <a:cubicBezTo>
                    <a:pt x="11657" y="411"/>
                    <a:pt x="11185" y="1"/>
                    <a:pt x="106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4" name="Shape 404"/>
        <p:cNvGrpSpPr/>
        <p:nvPr/>
      </p:nvGrpSpPr>
      <p:grpSpPr>
        <a:xfrm>
          <a:off x="0" y="0"/>
          <a:ext cx="0" cy="0"/>
          <a:chOff x="0" y="0"/>
          <a:chExt cx="0" cy="0"/>
        </a:xfrm>
      </p:grpSpPr>
      <p:sp>
        <p:nvSpPr>
          <p:cNvPr id="405" name="Google Shape;405;p41"/>
          <p:cNvSpPr/>
          <p:nvPr/>
        </p:nvSpPr>
        <p:spPr>
          <a:xfrm>
            <a:off x="-662550" y="-1362900"/>
            <a:ext cx="3805800" cy="38058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1"/>
          <p:cNvSpPr txBox="1"/>
          <p:nvPr>
            <p:ph type="title"/>
          </p:nvPr>
        </p:nvSpPr>
        <p:spPr>
          <a:xfrm>
            <a:off x="625844" y="195325"/>
            <a:ext cx="2649300" cy="1838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rPr>
              <a:t>Second Call</a:t>
            </a:r>
            <a:endParaRPr>
              <a:solidFill>
                <a:schemeClr val="lt1"/>
              </a:solidFill>
            </a:endParaRPr>
          </a:p>
          <a:p>
            <a:pPr indent="0" lvl="0" marL="0" rtl="0" algn="l">
              <a:spcBef>
                <a:spcPts val="0"/>
              </a:spcBef>
              <a:spcAft>
                <a:spcPts val="0"/>
              </a:spcAft>
              <a:buNone/>
            </a:pPr>
            <a:r>
              <a:rPr lang="en">
                <a:solidFill>
                  <a:schemeClr val="lt1"/>
                </a:solidFill>
              </a:rPr>
              <a:t>May 26th @ 4:30pm</a:t>
            </a:r>
            <a:endParaRPr>
              <a:solidFill>
                <a:schemeClr val="lt1"/>
              </a:solidFill>
            </a:endParaRPr>
          </a:p>
        </p:txBody>
      </p:sp>
      <p:sp>
        <p:nvSpPr>
          <p:cNvPr id="407" name="Google Shape;407;p41"/>
          <p:cNvSpPr txBox="1"/>
          <p:nvPr/>
        </p:nvSpPr>
        <p:spPr>
          <a:xfrm>
            <a:off x="799775" y="2612575"/>
            <a:ext cx="2047200" cy="129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Hind Vadodara Light"/>
                <a:ea typeface="Hind Vadodara Light"/>
                <a:cs typeface="Hind Vadodara Light"/>
                <a:sym typeface="Hind Vadodara Light"/>
              </a:rPr>
              <a:t>If you missed our first call and need to </a:t>
            </a:r>
            <a:r>
              <a:rPr lang="en">
                <a:latin typeface="Hind Vadodara Light"/>
                <a:ea typeface="Hind Vadodara Light"/>
                <a:cs typeface="Hind Vadodara Light"/>
                <a:sym typeface="Hind Vadodara Light"/>
              </a:rPr>
              <a:t>sign</a:t>
            </a:r>
            <a:r>
              <a:rPr lang="en">
                <a:latin typeface="Hind Vadodara Light"/>
                <a:ea typeface="Hind Vadodara Light"/>
                <a:cs typeface="Hind Vadodara Light"/>
                <a:sym typeface="Hind Vadodara Light"/>
              </a:rPr>
              <a:t> up. Please fill out </a:t>
            </a:r>
            <a:r>
              <a:rPr lang="en" u="sng">
                <a:solidFill>
                  <a:schemeClr val="hlink"/>
                </a:solidFill>
                <a:latin typeface="Hind Vadodara Light"/>
                <a:ea typeface="Hind Vadodara Light"/>
                <a:cs typeface="Hind Vadodara Light"/>
                <a:sym typeface="Hind Vadodara Light"/>
                <a:hlinkClick r:id="rId4"/>
              </a:rPr>
              <a:t>this form</a:t>
            </a:r>
            <a:r>
              <a:rPr lang="en">
                <a:latin typeface="Hind Vadodara Light"/>
                <a:ea typeface="Hind Vadodara Light"/>
                <a:cs typeface="Hind Vadodara Light"/>
                <a:sym typeface="Hind Vadodara Light"/>
              </a:rPr>
              <a:t>.</a:t>
            </a:r>
            <a:endParaRPr>
              <a:latin typeface="Hind Vadodara Light"/>
              <a:ea typeface="Hind Vadodara Light"/>
              <a:cs typeface="Hind Vadodara Light"/>
              <a:sym typeface="Hind Vadodara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1" name="Shape 411"/>
        <p:cNvGrpSpPr/>
        <p:nvPr/>
      </p:nvGrpSpPr>
      <p:grpSpPr>
        <a:xfrm>
          <a:off x="0" y="0"/>
          <a:ext cx="0" cy="0"/>
          <a:chOff x="0" y="0"/>
          <a:chExt cx="0" cy="0"/>
        </a:xfrm>
      </p:grpSpPr>
      <p:pic>
        <p:nvPicPr>
          <p:cNvPr id="412" name="Google Shape;412;p42"/>
          <p:cNvPicPr preferRelativeResize="0"/>
          <p:nvPr/>
        </p:nvPicPr>
        <p:blipFill>
          <a:blip r:embed="rId4">
            <a:alphaModFix/>
          </a:blip>
          <a:stretch>
            <a:fillRect/>
          </a:stretch>
        </p:blipFill>
        <p:spPr>
          <a:xfrm>
            <a:off x="2767700" y="582150"/>
            <a:ext cx="3828700" cy="3828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47"/>
        </a:solidFill>
      </p:bgPr>
    </p:bg>
    <p:spTree>
      <p:nvGrpSpPr>
        <p:cNvPr id="416" name="Shape 416"/>
        <p:cNvGrpSpPr/>
        <p:nvPr/>
      </p:nvGrpSpPr>
      <p:grpSpPr>
        <a:xfrm>
          <a:off x="0" y="0"/>
          <a:ext cx="0" cy="0"/>
          <a:chOff x="0" y="0"/>
          <a:chExt cx="0" cy="0"/>
        </a:xfrm>
      </p:grpSpPr>
      <p:pic>
        <p:nvPicPr>
          <p:cNvPr id="417" name="Google Shape;417;p43">
            <a:hlinkClick r:id="rId3"/>
          </p:cNvPr>
          <p:cNvPicPr preferRelativeResize="0"/>
          <p:nvPr/>
        </p:nvPicPr>
        <p:blipFill>
          <a:blip r:embed="rId4">
            <a:alphaModFix/>
          </a:blip>
          <a:stretch>
            <a:fillRect/>
          </a:stretch>
        </p:blipFill>
        <p:spPr>
          <a:xfrm>
            <a:off x="3451063" y="2123075"/>
            <a:ext cx="2241874" cy="8973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cience Fair Newsletter by Slidesgo">
  <a:themeElements>
    <a:clrScheme name="Simple Light">
      <a:dk1>
        <a:srgbClr val="383536"/>
      </a:dk1>
      <a:lt1>
        <a:srgbClr val="FFFFFF"/>
      </a:lt1>
      <a:dk2>
        <a:srgbClr val="595959"/>
      </a:dk2>
      <a:lt2>
        <a:srgbClr val="E6F0EF"/>
      </a:lt2>
      <a:accent1>
        <a:srgbClr val="D49421"/>
      </a:accent1>
      <a:accent2>
        <a:srgbClr val="C3CCA2"/>
      </a:accent2>
      <a:accent3>
        <a:srgbClr val="88AFA6"/>
      </a:accent3>
      <a:accent4>
        <a:srgbClr val="627E8D"/>
      </a:accent4>
      <a:accent5>
        <a:srgbClr val="BDBCBD"/>
      </a:accent5>
      <a:accent6>
        <a:srgbClr val="6E4D11"/>
      </a:accent6>
      <a:hlink>
        <a:srgbClr val="38353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