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5143500" cx="9144000"/>
  <p:notesSz cx="6858000" cy="9144000"/>
  <p:embeddedFontLst>
    <p:embeddedFont>
      <p:font typeface="Montserrat"/>
      <p:regular r:id="rId30"/>
      <p:bold r:id="rId31"/>
      <p:italic r:id="rId32"/>
      <p:boldItalic r:id="rId33"/>
    </p:embeddedFont>
    <p:embeddedFont>
      <p:font typeface="Kalam"/>
      <p:regular r:id="rId34"/>
      <p:bold r:id="rId35"/>
    </p:embeddedFont>
    <p:embeddedFont>
      <p:font typeface="Merriweather"/>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Montserrat-bold.fntdata"/><Relationship Id="rId30" Type="http://schemas.openxmlformats.org/officeDocument/2006/relationships/font" Target="fonts/Montserrat-regular.fntdata"/><Relationship Id="rId11" Type="http://schemas.openxmlformats.org/officeDocument/2006/relationships/slide" Target="slides/slide7.xml"/><Relationship Id="rId33" Type="http://schemas.openxmlformats.org/officeDocument/2006/relationships/font" Target="fonts/Montserrat-boldItalic.fntdata"/><Relationship Id="rId10" Type="http://schemas.openxmlformats.org/officeDocument/2006/relationships/slide" Target="slides/slide6.xml"/><Relationship Id="rId32" Type="http://schemas.openxmlformats.org/officeDocument/2006/relationships/font" Target="fonts/Montserrat-italic.fntdata"/><Relationship Id="rId13" Type="http://schemas.openxmlformats.org/officeDocument/2006/relationships/slide" Target="slides/slide9.xml"/><Relationship Id="rId35" Type="http://schemas.openxmlformats.org/officeDocument/2006/relationships/font" Target="fonts/Kalam-bold.fntdata"/><Relationship Id="rId12" Type="http://schemas.openxmlformats.org/officeDocument/2006/relationships/slide" Target="slides/slide8.xml"/><Relationship Id="rId34" Type="http://schemas.openxmlformats.org/officeDocument/2006/relationships/font" Target="fonts/Kalam-regular.fntdata"/><Relationship Id="rId15" Type="http://schemas.openxmlformats.org/officeDocument/2006/relationships/slide" Target="slides/slide11.xml"/><Relationship Id="rId37" Type="http://schemas.openxmlformats.org/officeDocument/2006/relationships/font" Target="fonts/Merriweather-bold.fntdata"/><Relationship Id="rId14" Type="http://schemas.openxmlformats.org/officeDocument/2006/relationships/slide" Target="slides/slide10.xml"/><Relationship Id="rId36" Type="http://schemas.openxmlformats.org/officeDocument/2006/relationships/font" Target="fonts/Merriweather-regular.fntdata"/><Relationship Id="rId17" Type="http://schemas.openxmlformats.org/officeDocument/2006/relationships/slide" Target="slides/slide13.xml"/><Relationship Id="rId39" Type="http://schemas.openxmlformats.org/officeDocument/2006/relationships/font" Target="fonts/Merriweather-boldItalic.fntdata"/><Relationship Id="rId16" Type="http://schemas.openxmlformats.org/officeDocument/2006/relationships/slide" Target="slides/slide12.xml"/><Relationship Id="rId38" Type="http://schemas.openxmlformats.org/officeDocument/2006/relationships/font" Target="fonts/Merriweather-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 name="Google Shape;47;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7780ffafb7_0_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7780ffafb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5ed75ccf_0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5ed75ccf_0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7780ffafb7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780ffaf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7780ffafb7_0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7780ffafb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7780ffafb7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7780ffafb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7780ffafb7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7780ffafb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7776f24794_0_1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7776f24794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7776f24794_0_10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7776f24794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7776f24794_0_1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7776f24794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7776f24794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7776f24794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7776f24794_0_1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7776f24794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7776f24794_0_1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7776f24794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7776f24794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7776f24794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7776f24794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7776f24794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7776f24794_0_1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7776f24794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7776f24794_0_1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7776f24794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77b9be13de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77b9be13d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5f391192_0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5f391192_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7780ffafb7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7780ffafb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419e8dc7d4_7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419e8dc7d4_7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4308200" y="1991825"/>
            <a:ext cx="4226100" cy="1159800"/>
          </a:xfrm>
          <a:prstGeom prst="rect">
            <a:avLst/>
          </a:prstGeom>
        </p:spPr>
        <p:txBody>
          <a:bodyPr anchorCtr="0" anchor="ctr" bIns="0" lIns="0" spcFirstLastPara="1" rIns="0" wrap="square" tIns="0">
            <a:noAutofit/>
          </a:bodyPr>
          <a:lstStyle>
            <a:lvl1pPr lvl="0">
              <a:spcBef>
                <a:spcPts val="0"/>
              </a:spcBef>
              <a:spcAft>
                <a:spcPts val="0"/>
              </a:spcAft>
              <a:buClr>
                <a:schemeClr val="accent3"/>
              </a:buClr>
              <a:buSzPts val="5600"/>
              <a:buNone/>
              <a:defRPr sz="5600">
                <a:solidFill>
                  <a:schemeClr val="accent3"/>
                </a:solidFill>
              </a:defRPr>
            </a:lvl1pPr>
            <a:lvl2pPr lvl="1">
              <a:spcBef>
                <a:spcPts val="0"/>
              </a:spcBef>
              <a:spcAft>
                <a:spcPts val="0"/>
              </a:spcAft>
              <a:buClr>
                <a:schemeClr val="accent3"/>
              </a:buClr>
              <a:buSzPts val="5600"/>
              <a:buNone/>
              <a:defRPr sz="5600">
                <a:solidFill>
                  <a:schemeClr val="accent3"/>
                </a:solidFill>
              </a:defRPr>
            </a:lvl2pPr>
            <a:lvl3pPr lvl="2">
              <a:spcBef>
                <a:spcPts val="0"/>
              </a:spcBef>
              <a:spcAft>
                <a:spcPts val="0"/>
              </a:spcAft>
              <a:buClr>
                <a:schemeClr val="accent3"/>
              </a:buClr>
              <a:buSzPts val="5600"/>
              <a:buNone/>
              <a:defRPr sz="5600">
                <a:solidFill>
                  <a:schemeClr val="accent3"/>
                </a:solidFill>
              </a:defRPr>
            </a:lvl3pPr>
            <a:lvl4pPr lvl="3">
              <a:spcBef>
                <a:spcPts val="0"/>
              </a:spcBef>
              <a:spcAft>
                <a:spcPts val="0"/>
              </a:spcAft>
              <a:buClr>
                <a:schemeClr val="accent3"/>
              </a:buClr>
              <a:buSzPts val="5600"/>
              <a:buNone/>
              <a:defRPr sz="5600">
                <a:solidFill>
                  <a:schemeClr val="accent3"/>
                </a:solidFill>
              </a:defRPr>
            </a:lvl4pPr>
            <a:lvl5pPr lvl="4">
              <a:spcBef>
                <a:spcPts val="0"/>
              </a:spcBef>
              <a:spcAft>
                <a:spcPts val="0"/>
              </a:spcAft>
              <a:buClr>
                <a:schemeClr val="accent3"/>
              </a:buClr>
              <a:buSzPts val="5600"/>
              <a:buNone/>
              <a:defRPr sz="5600">
                <a:solidFill>
                  <a:schemeClr val="accent3"/>
                </a:solidFill>
              </a:defRPr>
            </a:lvl5pPr>
            <a:lvl6pPr lvl="5">
              <a:spcBef>
                <a:spcPts val="0"/>
              </a:spcBef>
              <a:spcAft>
                <a:spcPts val="0"/>
              </a:spcAft>
              <a:buClr>
                <a:schemeClr val="accent3"/>
              </a:buClr>
              <a:buSzPts val="5600"/>
              <a:buNone/>
              <a:defRPr sz="5600">
                <a:solidFill>
                  <a:schemeClr val="accent3"/>
                </a:solidFill>
              </a:defRPr>
            </a:lvl6pPr>
            <a:lvl7pPr lvl="6">
              <a:spcBef>
                <a:spcPts val="0"/>
              </a:spcBef>
              <a:spcAft>
                <a:spcPts val="0"/>
              </a:spcAft>
              <a:buClr>
                <a:schemeClr val="accent3"/>
              </a:buClr>
              <a:buSzPts val="5600"/>
              <a:buNone/>
              <a:defRPr sz="5600">
                <a:solidFill>
                  <a:schemeClr val="accent3"/>
                </a:solidFill>
              </a:defRPr>
            </a:lvl7pPr>
            <a:lvl8pPr lvl="7">
              <a:spcBef>
                <a:spcPts val="0"/>
              </a:spcBef>
              <a:spcAft>
                <a:spcPts val="0"/>
              </a:spcAft>
              <a:buClr>
                <a:schemeClr val="accent3"/>
              </a:buClr>
              <a:buSzPts val="5600"/>
              <a:buNone/>
              <a:defRPr sz="5600">
                <a:solidFill>
                  <a:schemeClr val="accent3"/>
                </a:solidFill>
              </a:defRPr>
            </a:lvl8pPr>
            <a:lvl9pPr lvl="8">
              <a:spcBef>
                <a:spcPts val="0"/>
              </a:spcBef>
              <a:spcAft>
                <a:spcPts val="0"/>
              </a:spcAft>
              <a:buClr>
                <a:schemeClr val="accent3"/>
              </a:buClr>
              <a:buSzPts val="5600"/>
              <a:buNone/>
              <a:defRPr sz="5600">
                <a:solidFill>
                  <a:schemeClr val="accent3"/>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ctrTitle"/>
          </p:nvPr>
        </p:nvSpPr>
        <p:spPr>
          <a:xfrm>
            <a:off x="4308200" y="1735750"/>
            <a:ext cx="4150200" cy="1159800"/>
          </a:xfrm>
          <a:prstGeom prst="rect">
            <a:avLst/>
          </a:prstGeom>
        </p:spPr>
        <p:txBody>
          <a:bodyPr anchorCtr="0" anchor="b" bIns="0" lIns="0" spcFirstLastPara="1" rIns="0" wrap="square" tIns="0">
            <a:noAutofit/>
          </a:bodyPr>
          <a:lstStyle>
            <a:lvl1pPr lvl="0" rtl="0">
              <a:spcBef>
                <a:spcPts val="0"/>
              </a:spcBef>
              <a:spcAft>
                <a:spcPts val="0"/>
              </a:spcAft>
              <a:buClr>
                <a:schemeClr val="accent3"/>
              </a:buClr>
              <a:buSzPts val="4000"/>
              <a:buNone/>
              <a:defRPr sz="4000">
                <a:solidFill>
                  <a:schemeClr val="accent3"/>
                </a:solidFill>
              </a:defRPr>
            </a:lvl1pPr>
            <a:lvl2pPr lvl="1" rtl="0">
              <a:spcBef>
                <a:spcPts val="0"/>
              </a:spcBef>
              <a:spcAft>
                <a:spcPts val="0"/>
              </a:spcAft>
              <a:buClr>
                <a:schemeClr val="accent3"/>
              </a:buClr>
              <a:buSzPts val="4000"/>
              <a:buNone/>
              <a:defRPr sz="4000">
                <a:solidFill>
                  <a:schemeClr val="accent3"/>
                </a:solidFill>
              </a:defRPr>
            </a:lvl2pPr>
            <a:lvl3pPr lvl="2" rtl="0">
              <a:spcBef>
                <a:spcPts val="0"/>
              </a:spcBef>
              <a:spcAft>
                <a:spcPts val="0"/>
              </a:spcAft>
              <a:buClr>
                <a:schemeClr val="accent3"/>
              </a:buClr>
              <a:buSzPts val="4000"/>
              <a:buNone/>
              <a:defRPr sz="4000">
                <a:solidFill>
                  <a:schemeClr val="accent3"/>
                </a:solidFill>
              </a:defRPr>
            </a:lvl3pPr>
            <a:lvl4pPr lvl="3" rtl="0">
              <a:spcBef>
                <a:spcPts val="0"/>
              </a:spcBef>
              <a:spcAft>
                <a:spcPts val="0"/>
              </a:spcAft>
              <a:buClr>
                <a:schemeClr val="accent3"/>
              </a:buClr>
              <a:buSzPts val="4000"/>
              <a:buNone/>
              <a:defRPr sz="4000">
                <a:solidFill>
                  <a:schemeClr val="accent3"/>
                </a:solidFill>
              </a:defRPr>
            </a:lvl4pPr>
            <a:lvl5pPr lvl="4" rtl="0">
              <a:spcBef>
                <a:spcPts val="0"/>
              </a:spcBef>
              <a:spcAft>
                <a:spcPts val="0"/>
              </a:spcAft>
              <a:buClr>
                <a:schemeClr val="accent3"/>
              </a:buClr>
              <a:buSzPts val="4000"/>
              <a:buNone/>
              <a:defRPr sz="4000">
                <a:solidFill>
                  <a:schemeClr val="accent3"/>
                </a:solidFill>
              </a:defRPr>
            </a:lvl5pPr>
            <a:lvl6pPr lvl="5" rtl="0">
              <a:spcBef>
                <a:spcPts val="0"/>
              </a:spcBef>
              <a:spcAft>
                <a:spcPts val="0"/>
              </a:spcAft>
              <a:buClr>
                <a:schemeClr val="accent3"/>
              </a:buClr>
              <a:buSzPts val="4000"/>
              <a:buNone/>
              <a:defRPr sz="4000">
                <a:solidFill>
                  <a:schemeClr val="accent3"/>
                </a:solidFill>
              </a:defRPr>
            </a:lvl6pPr>
            <a:lvl7pPr lvl="6" rtl="0">
              <a:spcBef>
                <a:spcPts val="0"/>
              </a:spcBef>
              <a:spcAft>
                <a:spcPts val="0"/>
              </a:spcAft>
              <a:buClr>
                <a:schemeClr val="accent3"/>
              </a:buClr>
              <a:buSzPts val="4000"/>
              <a:buNone/>
              <a:defRPr sz="4000">
                <a:solidFill>
                  <a:schemeClr val="accent3"/>
                </a:solidFill>
              </a:defRPr>
            </a:lvl7pPr>
            <a:lvl8pPr lvl="7" rtl="0">
              <a:spcBef>
                <a:spcPts val="0"/>
              </a:spcBef>
              <a:spcAft>
                <a:spcPts val="0"/>
              </a:spcAft>
              <a:buClr>
                <a:schemeClr val="accent3"/>
              </a:buClr>
              <a:buSzPts val="4000"/>
              <a:buNone/>
              <a:defRPr sz="4000">
                <a:solidFill>
                  <a:schemeClr val="accent3"/>
                </a:solidFill>
              </a:defRPr>
            </a:lvl8pPr>
            <a:lvl9pPr lvl="8" rtl="0">
              <a:spcBef>
                <a:spcPts val="0"/>
              </a:spcBef>
              <a:spcAft>
                <a:spcPts val="0"/>
              </a:spcAft>
              <a:buClr>
                <a:schemeClr val="accent3"/>
              </a:buClr>
              <a:buSzPts val="4000"/>
              <a:buNone/>
              <a:defRPr sz="4000">
                <a:solidFill>
                  <a:schemeClr val="accent3"/>
                </a:solidFill>
              </a:defRPr>
            </a:lvl9pPr>
          </a:lstStyle>
          <a:p/>
        </p:txBody>
      </p:sp>
      <p:sp>
        <p:nvSpPr>
          <p:cNvPr id="13" name="Google Shape;13;p3"/>
          <p:cNvSpPr txBox="1"/>
          <p:nvPr>
            <p:ph idx="1" type="subTitle"/>
          </p:nvPr>
        </p:nvSpPr>
        <p:spPr>
          <a:xfrm>
            <a:off x="4308200" y="2992452"/>
            <a:ext cx="4150200" cy="784800"/>
          </a:xfrm>
          <a:prstGeom prst="rect">
            <a:avLst/>
          </a:prstGeom>
        </p:spPr>
        <p:txBody>
          <a:bodyPr anchorCtr="0" anchor="t" bIns="0" lIns="0" spcFirstLastPara="1" rIns="0" wrap="square" tIns="0">
            <a:noAutofit/>
          </a:bodyPr>
          <a:lstStyle>
            <a:lvl1pPr lvl="0" rtl="0">
              <a:spcBef>
                <a:spcPts val="0"/>
              </a:spcBef>
              <a:spcAft>
                <a:spcPts val="0"/>
              </a:spcAft>
              <a:buClr>
                <a:schemeClr val="accent5"/>
              </a:buClr>
              <a:buSzPts val="2000"/>
              <a:buNone/>
              <a:defRPr>
                <a:solidFill>
                  <a:schemeClr val="accent5"/>
                </a:solidFill>
              </a:defRPr>
            </a:lvl1pPr>
            <a:lvl2pPr lvl="1" rtl="0">
              <a:spcBef>
                <a:spcPts val="1000"/>
              </a:spcBef>
              <a:spcAft>
                <a:spcPts val="0"/>
              </a:spcAft>
              <a:buClr>
                <a:schemeClr val="accent5"/>
              </a:buClr>
              <a:buSzPts val="3000"/>
              <a:buNone/>
              <a:defRPr sz="3000">
                <a:solidFill>
                  <a:schemeClr val="accent5"/>
                </a:solidFill>
              </a:defRPr>
            </a:lvl2pPr>
            <a:lvl3pPr lvl="2" rtl="0">
              <a:spcBef>
                <a:spcPts val="1000"/>
              </a:spcBef>
              <a:spcAft>
                <a:spcPts val="0"/>
              </a:spcAft>
              <a:buClr>
                <a:schemeClr val="accent5"/>
              </a:buClr>
              <a:buSzPts val="3000"/>
              <a:buNone/>
              <a:defRPr sz="3000">
                <a:solidFill>
                  <a:schemeClr val="accent5"/>
                </a:solidFill>
              </a:defRPr>
            </a:lvl3pPr>
            <a:lvl4pPr lvl="3" rtl="0">
              <a:spcBef>
                <a:spcPts val="1000"/>
              </a:spcBef>
              <a:spcAft>
                <a:spcPts val="0"/>
              </a:spcAft>
              <a:buClr>
                <a:schemeClr val="accent5"/>
              </a:buClr>
              <a:buSzPts val="3000"/>
              <a:buNone/>
              <a:defRPr sz="3000">
                <a:solidFill>
                  <a:schemeClr val="accent5"/>
                </a:solidFill>
              </a:defRPr>
            </a:lvl4pPr>
            <a:lvl5pPr lvl="4" rtl="0">
              <a:spcBef>
                <a:spcPts val="1000"/>
              </a:spcBef>
              <a:spcAft>
                <a:spcPts val="0"/>
              </a:spcAft>
              <a:buClr>
                <a:schemeClr val="accent5"/>
              </a:buClr>
              <a:buSzPts val="3000"/>
              <a:buNone/>
              <a:defRPr sz="3000">
                <a:solidFill>
                  <a:schemeClr val="accent5"/>
                </a:solidFill>
              </a:defRPr>
            </a:lvl5pPr>
            <a:lvl6pPr lvl="5" rtl="0">
              <a:spcBef>
                <a:spcPts val="1000"/>
              </a:spcBef>
              <a:spcAft>
                <a:spcPts val="0"/>
              </a:spcAft>
              <a:buClr>
                <a:schemeClr val="accent5"/>
              </a:buClr>
              <a:buSzPts val="3000"/>
              <a:buNone/>
              <a:defRPr sz="3000">
                <a:solidFill>
                  <a:schemeClr val="accent5"/>
                </a:solidFill>
              </a:defRPr>
            </a:lvl6pPr>
            <a:lvl7pPr lvl="6" rtl="0">
              <a:spcBef>
                <a:spcPts val="1000"/>
              </a:spcBef>
              <a:spcAft>
                <a:spcPts val="0"/>
              </a:spcAft>
              <a:buClr>
                <a:schemeClr val="accent5"/>
              </a:buClr>
              <a:buSzPts val="3000"/>
              <a:buNone/>
              <a:defRPr sz="3000">
                <a:solidFill>
                  <a:schemeClr val="accent5"/>
                </a:solidFill>
              </a:defRPr>
            </a:lvl7pPr>
            <a:lvl8pPr lvl="7" rtl="0">
              <a:spcBef>
                <a:spcPts val="1000"/>
              </a:spcBef>
              <a:spcAft>
                <a:spcPts val="0"/>
              </a:spcAft>
              <a:buClr>
                <a:schemeClr val="accent5"/>
              </a:buClr>
              <a:buSzPts val="3000"/>
              <a:buNone/>
              <a:defRPr sz="3000">
                <a:solidFill>
                  <a:schemeClr val="accent5"/>
                </a:solidFill>
              </a:defRPr>
            </a:lvl8pPr>
            <a:lvl9pPr lvl="8" rtl="0">
              <a:spcBef>
                <a:spcPts val="1000"/>
              </a:spcBef>
              <a:spcAft>
                <a:spcPts val="1000"/>
              </a:spcAft>
              <a:buClr>
                <a:schemeClr val="accent5"/>
              </a:buClr>
              <a:buSzPts val="3000"/>
              <a:buNone/>
              <a:defRPr sz="3000">
                <a:solidFill>
                  <a:schemeClr val="accent5"/>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4"/>
          <p:cNvSpPr/>
          <p:nvPr/>
        </p:nvSpPr>
        <p:spPr>
          <a:xfrm>
            <a:off x="3417825" y="200"/>
            <a:ext cx="5726100" cy="5143500"/>
          </a:xfrm>
          <a:prstGeom prst="rect">
            <a:avLst/>
          </a:prstGeom>
          <a:gradFill>
            <a:gsLst>
              <a:gs pos="0">
                <a:srgbClr val="FFFFFF">
                  <a:alpha val="0"/>
                </a:srgbClr>
              </a:gs>
              <a:gs pos="50000">
                <a:schemeClr val="lt1"/>
              </a:gs>
              <a:gs pos="100000">
                <a:srgbClr val="FFFF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4"/>
          <p:cNvSpPr txBox="1"/>
          <p:nvPr>
            <p:ph idx="1" type="body"/>
          </p:nvPr>
        </p:nvSpPr>
        <p:spPr>
          <a:xfrm>
            <a:off x="4384400" y="637800"/>
            <a:ext cx="4097400" cy="1894800"/>
          </a:xfrm>
          <a:prstGeom prst="rect">
            <a:avLst/>
          </a:prstGeom>
        </p:spPr>
        <p:txBody>
          <a:bodyPr anchorCtr="0" anchor="t" bIns="0" lIns="0" spcFirstLastPara="1" rIns="0" wrap="square" tIns="0">
            <a:noAutofit/>
          </a:bodyPr>
          <a:lstStyle>
            <a:lvl1pPr indent="-381000" lvl="0" marL="457200" rtl="0">
              <a:spcBef>
                <a:spcPts val="0"/>
              </a:spcBef>
              <a:spcAft>
                <a:spcPts val="0"/>
              </a:spcAft>
              <a:buSzPts val="2400"/>
              <a:buChar char="⪢"/>
              <a:defRPr i="1" sz="2400"/>
            </a:lvl1pPr>
            <a:lvl2pPr indent="-381000" lvl="1" marL="914400" rtl="0">
              <a:spcBef>
                <a:spcPts val="1000"/>
              </a:spcBef>
              <a:spcAft>
                <a:spcPts val="0"/>
              </a:spcAft>
              <a:buSzPts val="2400"/>
              <a:buChar char="○"/>
              <a:defRPr i="1" sz="2400"/>
            </a:lvl2pPr>
            <a:lvl3pPr indent="-381000" lvl="2" marL="1371600" rtl="0">
              <a:spcBef>
                <a:spcPts val="1000"/>
              </a:spcBef>
              <a:spcAft>
                <a:spcPts val="0"/>
              </a:spcAft>
              <a:buSzPts val="2400"/>
              <a:buChar char="■"/>
              <a:defRPr i="1" sz="2400"/>
            </a:lvl3pPr>
            <a:lvl4pPr indent="-381000" lvl="3" marL="1828800" rtl="0">
              <a:spcBef>
                <a:spcPts val="1000"/>
              </a:spcBef>
              <a:spcAft>
                <a:spcPts val="0"/>
              </a:spcAft>
              <a:buSzPts val="2400"/>
              <a:buChar char="●"/>
              <a:defRPr i="1" sz="2400"/>
            </a:lvl4pPr>
            <a:lvl5pPr indent="-381000" lvl="4" marL="2286000" rtl="0">
              <a:spcBef>
                <a:spcPts val="1000"/>
              </a:spcBef>
              <a:spcAft>
                <a:spcPts val="0"/>
              </a:spcAft>
              <a:buSzPts val="2400"/>
              <a:buChar char="○"/>
              <a:defRPr i="1" sz="2400"/>
            </a:lvl5pPr>
            <a:lvl6pPr indent="-381000" lvl="5" marL="2743200" rtl="0">
              <a:spcBef>
                <a:spcPts val="1000"/>
              </a:spcBef>
              <a:spcAft>
                <a:spcPts val="0"/>
              </a:spcAft>
              <a:buSzPts val="2400"/>
              <a:buChar char="■"/>
              <a:defRPr i="1" sz="2400"/>
            </a:lvl6pPr>
            <a:lvl7pPr indent="-381000" lvl="6" marL="3200400" rtl="0">
              <a:spcBef>
                <a:spcPts val="1000"/>
              </a:spcBef>
              <a:spcAft>
                <a:spcPts val="0"/>
              </a:spcAft>
              <a:buSzPts val="2400"/>
              <a:buChar char="●"/>
              <a:defRPr i="1" sz="2400"/>
            </a:lvl7pPr>
            <a:lvl8pPr indent="-381000" lvl="7" marL="3657600" rtl="0">
              <a:spcBef>
                <a:spcPts val="1000"/>
              </a:spcBef>
              <a:spcAft>
                <a:spcPts val="0"/>
              </a:spcAft>
              <a:buSzPts val="2400"/>
              <a:buChar char="○"/>
              <a:defRPr i="1" sz="2400"/>
            </a:lvl8pPr>
            <a:lvl9pPr indent="-381000" lvl="8" marL="4114800">
              <a:spcBef>
                <a:spcPts val="1000"/>
              </a:spcBef>
              <a:spcAft>
                <a:spcPts val="1000"/>
              </a:spcAft>
              <a:buSzPts val="2400"/>
              <a:buChar char="■"/>
              <a:defRPr i="1" sz="2400"/>
            </a:lvl9pPr>
          </a:lstStyle>
          <a:p/>
        </p:txBody>
      </p:sp>
      <p:sp>
        <p:nvSpPr>
          <p:cNvPr id="17" name="Google Shape;17;p4"/>
          <p:cNvSpPr txBox="1"/>
          <p:nvPr/>
        </p:nvSpPr>
        <p:spPr>
          <a:xfrm>
            <a:off x="3851000" y="476575"/>
            <a:ext cx="1242300" cy="653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7200">
                <a:solidFill>
                  <a:schemeClr val="accent2"/>
                </a:solidFill>
                <a:latin typeface="Kalam"/>
                <a:ea typeface="Kalam"/>
                <a:cs typeface="Kalam"/>
                <a:sym typeface="Kalam"/>
              </a:rPr>
              <a:t>“</a:t>
            </a:r>
            <a:endParaRPr sz="7200">
              <a:solidFill>
                <a:schemeClr val="accent2"/>
              </a:solidFill>
              <a:latin typeface="Kalam"/>
              <a:ea typeface="Kalam"/>
              <a:cs typeface="Kalam"/>
              <a:sym typeface="Kalam"/>
            </a:endParaRPr>
          </a:p>
        </p:txBody>
      </p:sp>
      <p:sp>
        <p:nvSpPr>
          <p:cNvPr id="18" name="Google Shape;18;p4"/>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5"/>
          <p:cNvSpPr txBox="1"/>
          <p:nvPr>
            <p:ph type="title"/>
          </p:nvPr>
        </p:nvSpPr>
        <p:spPr>
          <a:xfrm>
            <a:off x="4115700" y="205975"/>
            <a:ext cx="4571100" cy="857400"/>
          </a:xfrm>
          <a:prstGeom prst="rect">
            <a:avLst/>
          </a:prstGeom>
        </p:spPr>
        <p:txBody>
          <a:bodyPr anchorCtr="0" anchor="b" bIns="0" lIns="0" spcFirstLastPara="1" rIns="0" wrap="square" tIns="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1" name="Google Shape;21;p5"/>
          <p:cNvSpPr txBox="1"/>
          <p:nvPr>
            <p:ph idx="1" type="body"/>
          </p:nvPr>
        </p:nvSpPr>
        <p:spPr>
          <a:xfrm>
            <a:off x="4115700" y="1338300"/>
            <a:ext cx="4571100" cy="3411600"/>
          </a:xfrm>
          <a:prstGeom prst="rect">
            <a:avLst/>
          </a:prstGeom>
        </p:spPr>
        <p:txBody>
          <a:bodyPr anchorCtr="0" anchor="t" bIns="0" lIns="0" spcFirstLastPara="1" rIns="0" wrap="square" tIns="0">
            <a:noAutofit/>
          </a:bodyPr>
          <a:lstStyle>
            <a:lvl1pPr indent="-355600" lvl="0" marL="457200">
              <a:spcBef>
                <a:spcPts val="0"/>
              </a:spcBef>
              <a:spcAft>
                <a:spcPts val="0"/>
              </a:spcAft>
              <a:buSzPts val="2000"/>
              <a:buChar char="⪢"/>
              <a:defRPr/>
            </a:lvl1pPr>
            <a:lvl2pPr indent="-355600" lvl="1" marL="914400">
              <a:spcBef>
                <a:spcPts val="1000"/>
              </a:spcBef>
              <a:spcAft>
                <a:spcPts val="0"/>
              </a:spcAft>
              <a:buSzPts val="2000"/>
              <a:buChar char="○"/>
              <a:defRPr/>
            </a:lvl2pPr>
            <a:lvl3pPr indent="-355600" lvl="2" marL="1371600">
              <a:spcBef>
                <a:spcPts val="1000"/>
              </a:spcBef>
              <a:spcAft>
                <a:spcPts val="0"/>
              </a:spcAft>
              <a:buSzPts val="2000"/>
              <a:buChar char="■"/>
              <a:defRPr/>
            </a:lvl3pPr>
            <a:lvl4pPr indent="-355600" lvl="3" marL="1828800">
              <a:spcBef>
                <a:spcPts val="1000"/>
              </a:spcBef>
              <a:spcAft>
                <a:spcPts val="0"/>
              </a:spcAft>
              <a:buSzPts val="2000"/>
              <a:buChar char="●"/>
              <a:defRPr/>
            </a:lvl4pPr>
            <a:lvl5pPr indent="-355600" lvl="4" marL="2286000">
              <a:spcBef>
                <a:spcPts val="1000"/>
              </a:spcBef>
              <a:spcAft>
                <a:spcPts val="0"/>
              </a:spcAft>
              <a:buSzPts val="2000"/>
              <a:buChar char="○"/>
              <a:defRPr/>
            </a:lvl5pPr>
            <a:lvl6pPr indent="-355600" lvl="5" marL="2743200">
              <a:spcBef>
                <a:spcPts val="1000"/>
              </a:spcBef>
              <a:spcAft>
                <a:spcPts val="0"/>
              </a:spcAft>
              <a:buSzPts val="2000"/>
              <a:buChar char="■"/>
              <a:defRPr/>
            </a:lvl6pPr>
            <a:lvl7pPr indent="-355600" lvl="6" marL="3200400">
              <a:spcBef>
                <a:spcPts val="1000"/>
              </a:spcBef>
              <a:spcAft>
                <a:spcPts val="0"/>
              </a:spcAft>
              <a:buSzPts val="2000"/>
              <a:buChar char="●"/>
              <a:defRPr/>
            </a:lvl7pPr>
            <a:lvl8pPr indent="-355600" lvl="7" marL="3657600">
              <a:spcBef>
                <a:spcPts val="1000"/>
              </a:spcBef>
              <a:spcAft>
                <a:spcPts val="0"/>
              </a:spcAft>
              <a:buSzPts val="2000"/>
              <a:buChar char="○"/>
              <a:defRPr/>
            </a:lvl8pPr>
            <a:lvl9pPr indent="-355600" lvl="8" marL="4114800">
              <a:spcBef>
                <a:spcPts val="1000"/>
              </a:spcBef>
              <a:spcAft>
                <a:spcPts val="1000"/>
              </a:spcAft>
              <a:buSzPts val="2000"/>
              <a:buChar char="■"/>
              <a:defRPr/>
            </a:lvl9pPr>
          </a:lstStyle>
          <a:p/>
        </p:txBody>
      </p:sp>
      <p:sp>
        <p:nvSpPr>
          <p:cNvPr id="22" name="Google Shape;22;p5"/>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bg>
      <p:bgPr>
        <a:blipFill>
          <a:blip r:embed="rId2">
            <a:alphaModFix/>
          </a:blip>
          <a:stretch>
            <a:fillRect/>
          </a:stretch>
        </a:blipFill>
      </p:bgPr>
    </p:bg>
    <p:spTree>
      <p:nvGrpSpPr>
        <p:cNvPr id="23" name="Shape 23"/>
        <p:cNvGrpSpPr/>
        <p:nvPr/>
      </p:nvGrpSpPr>
      <p:grpSpPr>
        <a:xfrm>
          <a:off x="0" y="0"/>
          <a:ext cx="0" cy="0"/>
          <a:chOff x="0" y="0"/>
          <a:chExt cx="0" cy="0"/>
        </a:xfrm>
      </p:grpSpPr>
      <p:sp>
        <p:nvSpPr>
          <p:cNvPr id="24" name="Google Shape;24;p6"/>
          <p:cNvSpPr txBox="1"/>
          <p:nvPr>
            <p:ph type="title"/>
          </p:nvPr>
        </p:nvSpPr>
        <p:spPr>
          <a:xfrm>
            <a:off x="2854150" y="205975"/>
            <a:ext cx="5832600" cy="857400"/>
          </a:xfrm>
          <a:prstGeom prst="rect">
            <a:avLst/>
          </a:prstGeom>
        </p:spPr>
        <p:txBody>
          <a:bodyPr anchorCtr="0" anchor="b" bIns="0" lIns="0" spcFirstLastPara="1" rIns="0" wrap="square" tIns="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5" name="Google Shape;25;p6"/>
          <p:cNvSpPr txBox="1"/>
          <p:nvPr>
            <p:ph idx="1" type="body"/>
          </p:nvPr>
        </p:nvSpPr>
        <p:spPr>
          <a:xfrm>
            <a:off x="2854175" y="1333125"/>
            <a:ext cx="2831100" cy="3459600"/>
          </a:xfrm>
          <a:prstGeom prst="rect">
            <a:avLst/>
          </a:prstGeom>
        </p:spPr>
        <p:txBody>
          <a:bodyPr anchorCtr="0" anchor="t" bIns="0" lIns="0" spcFirstLastPara="1" rIns="0" wrap="square" tIns="0">
            <a:noAutofit/>
          </a:bodyPr>
          <a:lstStyle>
            <a:lvl1pPr indent="-342900" lvl="0" marL="457200">
              <a:spcBef>
                <a:spcPts val="0"/>
              </a:spcBef>
              <a:spcAft>
                <a:spcPts val="0"/>
              </a:spcAft>
              <a:buSzPts val="1800"/>
              <a:buChar char="⪢"/>
              <a:defRPr sz="1800"/>
            </a:lvl1pPr>
            <a:lvl2pPr indent="-342900" lvl="1" marL="914400">
              <a:spcBef>
                <a:spcPts val="1000"/>
              </a:spcBef>
              <a:spcAft>
                <a:spcPts val="0"/>
              </a:spcAft>
              <a:buSzPts val="1800"/>
              <a:buChar char="○"/>
              <a:defRPr sz="1800"/>
            </a:lvl2pPr>
            <a:lvl3pPr indent="-342900" lvl="2" marL="1371600">
              <a:spcBef>
                <a:spcPts val="1000"/>
              </a:spcBef>
              <a:spcAft>
                <a:spcPts val="0"/>
              </a:spcAft>
              <a:buSzPts val="1800"/>
              <a:buChar char="■"/>
              <a:defRPr sz="1800"/>
            </a:lvl3pPr>
            <a:lvl4pPr indent="-342900" lvl="3" marL="1828800">
              <a:spcBef>
                <a:spcPts val="1000"/>
              </a:spcBef>
              <a:spcAft>
                <a:spcPts val="0"/>
              </a:spcAft>
              <a:buSzPts val="1800"/>
              <a:buChar char="●"/>
              <a:defRPr sz="1800"/>
            </a:lvl4pPr>
            <a:lvl5pPr indent="-342900" lvl="4" marL="2286000">
              <a:spcBef>
                <a:spcPts val="1000"/>
              </a:spcBef>
              <a:spcAft>
                <a:spcPts val="0"/>
              </a:spcAft>
              <a:buSzPts val="1800"/>
              <a:buChar char="○"/>
              <a:defRPr sz="1800"/>
            </a:lvl5pPr>
            <a:lvl6pPr indent="-342900" lvl="5" marL="2743200">
              <a:spcBef>
                <a:spcPts val="1000"/>
              </a:spcBef>
              <a:spcAft>
                <a:spcPts val="0"/>
              </a:spcAft>
              <a:buSzPts val="1800"/>
              <a:buChar char="■"/>
              <a:defRPr sz="1800"/>
            </a:lvl6pPr>
            <a:lvl7pPr indent="-342900" lvl="6" marL="3200400">
              <a:spcBef>
                <a:spcPts val="1000"/>
              </a:spcBef>
              <a:spcAft>
                <a:spcPts val="0"/>
              </a:spcAft>
              <a:buSzPts val="1800"/>
              <a:buChar char="●"/>
              <a:defRPr sz="1800"/>
            </a:lvl7pPr>
            <a:lvl8pPr indent="-342900" lvl="7" marL="3657600">
              <a:spcBef>
                <a:spcPts val="1000"/>
              </a:spcBef>
              <a:spcAft>
                <a:spcPts val="0"/>
              </a:spcAft>
              <a:buSzPts val="1800"/>
              <a:buChar char="○"/>
              <a:defRPr sz="1800"/>
            </a:lvl8pPr>
            <a:lvl9pPr indent="-342900" lvl="8" marL="4114800">
              <a:spcBef>
                <a:spcPts val="1000"/>
              </a:spcBef>
              <a:spcAft>
                <a:spcPts val="1000"/>
              </a:spcAft>
              <a:buSzPts val="1800"/>
              <a:buChar char="■"/>
              <a:defRPr sz="1800"/>
            </a:lvl9pPr>
          </a:lstStyle>
          <a:p/>
        </p:txBody>
      </p:sp>
      <p:sp>
        <p:nvSpPr>
          <p:cNvPr id="26" name="Google Shape;26;p6"/>
          <p:cNvSpPr txBox="1"/>
          <p:nvPr>
            <p:ph idx="2" type="body"/>
          </p:nvPr>
        </p:nvSpPr>
        <p:spPr>
          <a:xfrm>
            <a:off x="5855725" y="1333125"/>
            <a:ext cx="2831100" cy="3459600"/>
          </a:xfrm>
          <a:prstGeom prst="rect">
            <a:avLst/>
          </a:prstGeom>
        </p:spPr>
        <p:txBody>
          <a:bodyPr anchorCtr="0" anchor="t" bIns="0" lIns="0" spcFirstLastPara="1" rIns="0" wrap="square" tIns="0">
            <a:noAutofit/>
          </a:bodyPr>
          <a:lstStyle>
            <a:lvl1pPr indent="-342900" lvl="0" marL="457200">
              <a:spcBef>
                <a:spcPts val="0"/>
              </a:spcBef>
              <a:spcAft>
                <a:spcPts val="0"/>
              </a:spcAft>
              <a:buSzPts val="1800"/>
              <a:buChar char="⪢"/>
              <a:defRPr sz="1800"/>
            </a:lvl1pPr>
            <a:lvl2pPr indent="-342900" lvl="1" marL="914400">
              <a:spcBef>
                <a:spcPts val="1000"/>
              </a:spcBef>
              <a:spcAft>
                <a:spcPts val="0"/>
              </a:spcAft>
              <a:buSzPts val="1800"/>
              <a:buChar char="○"/>
              <a:defRPr sz="1800"/>
            </a:lvl2pPr>
            <a:lvl3pPr indent="-342900" lvl="2" marL="1371600">
              <a:spcBef>
                <a:spcPts val="1000"/>
              </a:spcBef>
              <a:spcAft>
                <a:spcPts val="0"/>
              </a:spcAft>
              <a:buSzPts val="1800"/>
              <a:buChar char="■"/>
              <a:defRPr sz="1800"/>
            </a:lvl3pPr>
            <a:lvl4pPr indent="-342900" lvl="3" marL="1828800">
              <a:spcBef>
                <a:spcPts val="1000"/>
              </a:spcBef>
              <a:spcAft>
                <a:spcPts val="0"/>
              </a:spcAft>
              <a:buSzPts val="1800"/>
              <a:buChar char="●"/>
              <a:defRPr sz="1800"/>
            </a:lvl4pPr>
            <a:lvl5pPr indent="-342900" lvl="4" marL="2286000">
              <a:spcBef>
                <a:spcPts val="1000"/>
              </a:spcBef>
              <a:spcAft>
                <a:spcPts val="0"/>
              </a:spcAft>
              <a:buSzPts val="1800"/>
              <a:buChar char="○"/>
              <a:defRPr sz="1800"/>
            </a:lvl5pPr>
            <a:lvl6pPr indent="-342900" lvl="5" marL="2743200">
              <a:spcBef>
                <a:spcPts val="1000"/>
              </a:spcBef>
              <a:spcAft>
                <a:spcPts val="0"/>
              </a:spcAft>
              <a:buSzPts val="1800"/>
              <a:buChar char="■"/>
              <a:defRPr sz="1800"/>
            </a:lvl6pPr>
            <a:lvl7pPr indent="-342900" lvl="6" marL="3200400">
              <a:spcBef>
                <a:spcPts val="1000"/>
              </a:spcBef>
              <a:spcAft>
                <a:spcPts val="0"/>
              </a:spcAft>
              <a:buSzPts val="1800"/>
              <a:buChar char="●"/>
              <a:defRPr sz="1800"/>
            </a:lvl7pPr>
            <a:lvl8pPr indent="-342900" lvl="7" marL="3657600">
              <a:spcBef>
                <a:spcPts val="1000"/>
              </a:spcBef>
              <a:spcAft>
                <a:spcPts val="0"/>
              </a:spcAft>
              <a:buSzPts val="1800"/>
              <a:buChar char="○"/>
              <a:defRPr sz="1800"/>
            </a:lvl8pPr>
            <a:lvl9pPr indent="-342900" lvl="8" marL="4114800">
              <a:spcBef>
                <a:spcPts val="1000"/>
              </a:spcBef>
              <a:spcAft>
                <a:spcPts val="1000"/>
              </a:spcAft>
              <a:buSzPts val="1800"/>
              <a:buChar char="■"/>
              <a:defRPr sz="1800"/>
            </a:lvl9pPr>
          </a:lstStyle>
          <a:p/>
        </p:txBody>
      </p:sp>
      <p:sp>
        <p:nvSpPr>
          <p:cNvPr id="27" name="Google Shape;27;p6"/>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7"/>
          <p:cNvSpPr txBox="1"/>
          <p:nvPr>
            <p:ph type="title"/>
          </p:nvPr>
        </p:nvSpPr>
        <p:spPr>
          <a:xfrm>
            <a:off x="2854150" y="205975"/>
            <a:ext cx="5832600" cy="857400"/>
          </a:xfrm>
          <a:prstGeom prst="rect">
            <a:avLst/>
          </a:prstGeom>
        </p:spPr>
        <p:txBody>
          <a:bodyPr anchorCtr="0" anchor="b" bIns="0" lIns="0" spcFirstLastPara="1" rIns="0" wrap="square" tIns="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30" name="Google Shape;30;p7"/>
          <p:cNvSpPr txBox="1"/>
          <p:nvPr>
            <p:ph idx="1" type="body"/>
          </p:nvPr>
        </p:nvSpPr>
        <p:spPr>
          <a:xfrm>
            <a:off x="2854150" y="1333125"/>
            <a:ext cx="1859400" cy="3459600"/>
          </a:xfrm>
          <a:prstGeom prst="rect">
            <a:avLst/>
          </a:prstGeom>
        </p:spPr>
        <p:txBody>
          <a:bodyPr anchorCtr="0" anchor="t" bIns="0" lIns="0" spcFirstLastPara="1" rIns="0" wrap="square" tIns="0">
            <a:noAutofit/>
          </a:bodyPr>
          <a:lstStyle>
            <a:lvl1pPr indent="-330200" lvl="0" marL="457200" rtl="0">
              <a:spcBef>
                <a:spcPts val="0"/>
              </a:spcBef>
              <a:spcAft>
                <a:spcPts val="0"/>
              </a:spcAft>
              <a:buSzPts val="1600"/>
              <a:buChar char="⪢"/>
              <a:defRPr sz="1600"/>
            </a:lvl1pPr>
            <a:lvl2pPr indent="-330200" lvl="1" marL="914400" rtl="0">
              <a:spcBef>
                <a:spcPts val="1000"/>
              </a:spcBef>
              <a:spcAft>
                <a:spcPts val="0"/>
              </a:spcAft>
              <a:buSzPts val="1600"/>
              <a:buChar char="○"/>
              <a:defRPr sz="1600"/>
            </a:lvl2pPr>
            <a:lvl3pPr indent="-330200" lvl="2" marL="1371600" rtl="0">
              <a:spcBef>
                <a:spcPts val="1000"/>
              </a:spcBef>
              <a:spcAft>
                <a:spcPts val="0"/>
              </a:spcAft>
              <a:buSzPts val="1600"/>
              <a:buChar char="■"/>
              <a:defRPr sz="1600"/>
            </a:lvl3pPr>
            <a:lvl4pPr indent="-330200" lvl="3" marL="1828800" rtl="0">
              <a:spcBef>
                <a:spcPts val="1000"/>
              </a:spcBef>
              <a:spcAft>
                <a:spcPts val="0"/>
              </a:spcAft>
              <a:buSzPts val="1600"/>
              <a:buChar char="●"/>
              <a:defRPr sz="1600"/>
            </a:lvl4pPr>
            <a:lvl5pPr indent="-330200" lvl="4" marL="2286000" rtl="0">
              <a:spcBef>
                <a:spcPts val="1000"/>
              </a:spcBef>
              <a:spcAft>
                <a:spcPts val="0"/>
              </a:spcAft>
              <a:buSzPts val="1600"/>
              <a:buChar char="○"/>
              <a:defRPr sz="1600"/>
            </a:lvl5pPr>
            <a:lvl6pPr indent="-330200" lvl="5" marL="2743200" rtl="0">
              <a:spcBef>
                <a:spcPts val="1000"/>
              </a:spcBef>
              <a:spcAft>
                <a:spcPts val="0"/>
              </a:spcAft>
              <a:buSzPts val="1600"/>
              <a:buChar char="■"/>
              <a:defRPr sz="1600"/>
            </a:lvl6pPr>
            <a:lvl7pPr indent="-330200" lvl="6" marL="3200400" rtl="0">
              <a:spcBef>
                <a:spcPts val="1000"/>
              </a:spcBef>
              <a:spcAft>
                <a:spcPts val="0"/>
              </a:spcAft>
              <a:buSzPts val="1600"/>
              <a:buChar char="●"/>
              <a:defRPr sz="1600"/>
            </a:lvl7pPr>
            <a:lvl8pPr indent="-330200" lvl="7" marL="3657600" rtl="0">
              <a:spcBef>
                <a:spcPts val="1000"/>
              </a:spcBef>
              <a:spcAft>
                <a:spcPts val="0"/>
              </a:spcAft>
              <a:buSzPts val="1600"/>
              <a:buChar char="○"/>
              <a:defRPr sz="1600"/>
            </a:lvl8pPr>
            <a:lvl9pPr indent="-330200" lvl="8" marL="4114800" rtl="0">
              <a:spcBef>
                <a:spcPts val="1000"/>
              </a:spcBef>
              <a:spcAft>
                <a:spcPts val="1000"/>
              </a:spcAft>
              <a:buSzPts val="1600"/>
              <a:buChar char="■"/>
              <a:defRPr sz="1600"/>
            </a:lvl9pPr>
          </a:lstStyle>
          <a:p/>
        </p:txBody>
      </p:sp>
      <p:sp>
        <p:nvSpPr>
          <p:cNvPr id="31" name="Google Shape;31;p7"/>
          <p:cNvSpPr txBox="1"/>
          <p:nvPr>
            <p:ph idx="2" type="body"/>
          </p:nvPr>
        </p:nvSpPr>
        <p:spPr>
          <a:xfrm>
            <a:off x="4808736" y="1333125"/>
            <a:ext cx="1859400" cy="3459600"/>
          </a:xfrm>
          <a:prstGeom prst="rect">
            <a:avLst/>
          </a:prstGeom>
        </p:spPr>
        <p:txBody>
          <a:bodyPr anchorCtr="0" anchor="t" bIns="0" lIns="0" spcFirstLastPara="1" rIns="0" wrap="square" tIns="0">
            <a:noAutofit/>
          </a:bodyPr>
          <a:lstStyle>
            <a:lvl1pPr indent="-330200" lvl="0" marL="457200" rtl="0">
              <a:spcBef>
                <a:spcPts val="0"/>
              </a:spcBef>
              <a:spcAft>
                <a:spcPts val="0"/>
              </a:spcAft>
              <a:buSzPts val="1600"/>
              <a:buChar char="⪢"/>
              <a:defRPr sz="1600"/>
            </a:lvl1pPr>
            <a:lvl2pPr indent="-330200" lvl="1" marL="914400" rtl="0">
              <a:spcBef>
                <a:spcPts val="1000"/>
              </a:spcBef>
              <a:spcAft>
                <a:spcPts val="0"/>
              </a:spcAft>
              <a:buSzPts val="1600"/>
              <a:buChar char="○"/>
              <a:defRPr sz="1600"/>
            </a:lvl2pPr>
            <a:lvl3pPr indent="-330200" lvl="2" marL="1371600" rtl="0">
              <a:spcBef>
                <a:spcPts val="1000"/>
              </a:spcBef>
              <a:spcAft>
                <a:spcPts val="0"/>
              </a:spcAft>
              <a:buSzPts val="1600"/>
              <a:buChar char="■"/>
              <a:defRPr sz="1600"/>
            </a:lvl3pPr>
            <a:lvl4pPr indent="-330200" lvl="3" marL="1828800" rtl="0">
              <a:spcBef>
                <a:spcPts val="1000"/>
              </a:spcBef>
              <a:spcAft>
                <a:spcPts val="0"/>
              </a:spcAft>
              <a:buSzPts val="1600"/>
              <a:buChar char="●"/>
              <a:defRPr sz="1600"/>
            </a:lvl4pPr>
            <a:lvl5pPr indent="-330200" lvl="4" marL="2286000" rtl="0">
              <a:spcBef>
                <a:spcPts val="1000"/>
              </a:spcBef>
              <a:spcAft>
                <a:spcPts val="0"/>
              </a:spcAft>
              <a:buSzPts val="1600"/>
              <a:buChar char="○"/>
              <a:defRPr sz="1600"/>
            </a:lvl5pPr>
            <a:lvl6pPr indent="-330200" lvl="5" marL="2743200" rtl="0">
              <a:spcBef>
                <a:spcPts val="1000"/>
              </a:spcBef>
              <a:spcAft>
                <a:spcPts val="0"/>
              </a:spcAft>
              <a:buSzPts val="1600"/>
              <a:buChar char="■"/>
              <a:defRPr sz="1600"/>
            </a:lvl6pPr>
            <a:lvl7pPr indent="-330200" lvl="6" marL="3200400" rtl="0">
              <a:spcBef>
                <a:spcPts val="1000"/>
              </a:spcBef>
              <a:spcAft>
                <a:spcPts val="0"/>
              </a:spcAft>
              <a:buSzPts val="1600"/>
              <a:buChar char="●"/>
              <a:defRPr sz="1600"/>
            </a:lvl7pPr>
            <a:lvl8pPr indent="-330200" lvl="7" marL="3657600" rtl="0">
              <a:spcBef>
                <a:spcPts val="1000"/>
              </a:spcBef>
              <a:spcAft>
                <a:spcPts val="0"/>
              </a:spcAft>
              <a:buSzPts val="1600"/>
              <a:buChar char="○"/>
              <a:defRPr sz="1600"/>
            </a:lvl8pPr>
            <a:lvl9pPr indent="-330200" lvl="8" marL="4114800" rtl="0">
              <a:spcBef>
                <a:spcPts val="1000"/>
              </a:spcBef>
              <a:spcAft>
                <a:spcPts val="1000"/>
              </a:spcAft>
              <a:buSzPts val="1600"/>
              <a:buChar char="■"/>
              <a:defRPr sz="1600"/>
            </a:lvl9pPr>
          </a:lstStyle>
          <a:p/>
        </p:txBody>
      </p:sp>
      <p:sp>
        <p:nvSpPr>
          <p:cNvPr id="32" name="Google Shape;32;p7"/>
          <p:cNvSpPr txBox="1"/>
          <p:nvPr>
            <p:ph idx="3" type="body"/>
          </p:nvPr>
        </p:nvSpPr>
        <p:spPr>
          <a:xfrm>
            <a:off x="6763323" y="1333125"/>
            <a:ext cx="1859400" cy="3459600"/>
          </a:xfrm>
          <a:prstGeom prst="rect">
            <a:avLst/>
          </a:prstGeom>
        </p:spPr>
        <p:txBody>
          <a:bodyPr anchorCtr="0" anchor="t" bIns="0" lIns="0" spcFirstLastPara="1" rIns="0" wrap="square" tIns="0">
            <a:noAutofit/>
          </a:bodyPr>
          <a:lstStyle>
            <a:lvl1pPr indent="-330200" lvl="0" marL="457200" rtl="0">
              <a:spcBef>
                <a:spcPts val="0"/>
              </a:spcBef>
              <a:spcAft>
                <a:spcPts val="0"/>
              </a:spcAft>
              <a:buSzPts val="1600"/>
              <a:buChar char="⪢"/>
              <a:defRPr sz="1600"/>
            </a:lvl1pPr>
            <a:lvl2pPr indent="-330200" lvl="1" marL="914400" rtl="0">
              <a:spcBef>
                <a:spcPts val="1000"/>
              </a:spcBef>
              <a:spcAft>
                <a:spcPts val="0"/>
              </a:spcAft>
              <a:buSzPts val="1600"/>
              <a:buChar char="○"/>
              <a:defRPr sz="1600"/>
            </a:lvl2pPr>
            <a:lvl3pPr indent="-330200" lvl="2" marL="1371600" rtl="0">
              <a:spcBef>
                <a:spcPts val="1000"/>
              </a:spcBef>
              <a:spcAft>
                <a:spcPts val="0"/>
              </a:spcAft>
              <a:buSzPts val="1600"/>
              <a:buChar char="■"/>
              <a:defRPr sz="1600"/>
            </a:lvl3pPr>
            <a:lvl4pPr indent="-330200" lvl="3" marL="1828800" rtl="0">
              <a:spcBef>
                <a:spcPts val="1000"/>
              </a:spcBef>
              <a:spcAft>
                <a:spcPts val="0"/>
              </a:spcAft>
              <a:buSzPts val="1600"/>
              <a:buChar char="●"/>
              <a:defRPr sz="1600"/>
            </a:lvl4pPr>
            <a:lvl5pPr indent="-330200" lvl="4" marL="2286000" rtl="0">
              <a:spcBef>
                <a:spcPts val="1000"/>
              </a:spcBef>
              <a:spcAft>
                <a:spcPts val="0"/>
              </a:spcAft>
              <a:buSzPts val="1600"/>
              <a:buChar char="○"/>
              <a:defRPr sz="1600"/>
            </a:lvl5pPr>
            <a:lvl6pPr indent="-330200" lvl="5" marL="2743200" rtl="0">
              <a:spcBef>
                <a:spcPts val="1000"/>
              </a:spcBef>
              <a:spcAft>
                <a:spcPts val="0"/>
              </a:spcAft>
              <a:buSzPts val="1600"/>
              <a:buChar char="■"/>
              <a:defRPr sz="1600"/>
            </a:lvl6pPr>
            <a:lvl7pPr indent="-330200" lvl="6" marL="3200400" rtl="0">
              <a:spcBef>
                <a:spcPts val="1000"/>
              </a:spcBef>
              <a:spcAft>
                <a:spcPts val="0"/>
              </a:spcAft>
              <a:buSzPts val="1600"/>
              <a:buChar char="●"/>
              <a:defRPr sz="1600"/>
            </a:lvl7pPr>
            <a:lvl8pPr indent="-330200" lvl="7" marL="3657600" rtl="0">
              <a:spcBef>
                <a:spcPts val="1000"/>
              </a:spcBef>
              <a:spcAft>
                <a:spcPts val="0"/>
              </a:spcAft>
              <a:buSzPts val="1600"/>
              <a:buChar char="○"/>
              <a:defRPr sz="1600"/>
            </a:lvl8pPr>
            <a:lvl9pPr indent="-330200" lvl="8" marL="4114800" rtl="0">
              <a:spcBef>
                <a:spcPts val="1000"/>
              </a:spcBef>
              <a:spcAft>
                <a:spcPts val="1000"/>
              </a:spcAft>
              <a:buSzPts val="1600"/>
              <a:buChar char="■"/>
              <a:defRPr sz="1600"/>
            </a:lvl9pPr>
          </a:lstStyle>
          <a:p/>
        </p:txBody>
      </p:sp>
      <p:sp>
        <p:nvSpPr>
          <p:cNvPr id="33" name="Google Shape;33;p7"/>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115700" y="205975"/>
            <a:ext cx="4571100" cy="857400"/>
          </a:xfrm>
          <a:prstGeom prst="rect">
            <a:avLst/>
          </a:prstGeom>
        </p:spPr>
        <p:txBody>
          <a:bodyPr anchorCtr="0" anchor="b" bIns="0" lIns="0" spcFirstLastPara="1" rIns="0" wrap="square" tIns="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36" name="Google Shape;36;p8"/>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9"/>
          <p:cNvSpPr txBox="1"/>
          <p:nvPr>
            <p:ph idx="1" type="body"/>
          </p:nvPr>
        </p:nvSpPr>
        <p:spPr>
          <a:xfrm>
            <a:off x="4115700" y="4406300"/>
            <a:ext cx="4571100" cy="519600"/>
          </a:xfrm>
          <a:prstGeom prst="rect">
            <a:avLst/>
          </a:prstGeom>
        </p:spPr>
        <p:txBody>
          <a:bodyPr anchorCtr="0" anchor="t" bIns="0" lIns="0" spcFirstLastPara="1" rIns="0" wrap="square" tIns="0">
            <a:noAutofit/>
          </a:bodyPr>
          <a:lstStyle>
            <a:lvl1pPr indent="-228600" lvl="0" marL="457200">
              <a:spcBef>
                <a:spcPts val="360"/>
              </a:spcBef>
              <a:spcAft>
                <a:spcPts val="1000"/>
              </a:spcAft>
              <a:buSzPts val="1600"/>
              <a:buNone/>
              <a:defRPr sz="1600"/>
            </a:lvl1pPr>
          </a:lstStyle>
          <a:p/>
        </p:txBody>
      </p:sp>
      <p:sp>
        <p:nvSpPr>
          <p:cNvPr id="39" name="Google Shape;39;p9"/>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 name="Shape 40"/>
        <p:cNvGrpSpPr/>
        <p:nvPr/>
      </p:nvGrpSpPr>
      <p:grpSpPr>
        <a:xfrm>
          <a:off x="0" y="0"/>
          <a:ext cx="0" cy="0"/>
          <a:chOff x="0" y="0"/>
          <a:chExt cx="0" cy="0"/>
        </a:xfrm>
      </p:grpSpPr>
      <p:sp>
        <p:nvSpPr>
          <p:cNvPr id="41" name="Google Shape;41;p10"/>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atercolor texture">
  <p:cSld name="BLANK_1">
    <p:bg>
      <p:bgPr>
        <a:solidFill>
          <a:schemeClr val="lt1"/>
        </a:solidFill>
      </p:bgPr>
    </p:bg>
    <p:spTree>
      <p:nvGrpSpPr>
        <p:cNvPr id="42" name="Shape 42"/>
        <p:cNvGrpSpPr/>
        <p:nvPr/>
      </p:nvGrpSpPr>
      <p:grpSpPr>
        <a:xfrm>
          <a:off x="0" y="0"/>
          <a:ext cx="0" cy="0"/>
          <a:chOff x="0" y="0"/>
          <a:chExt cx="0" cy="0"/>
        </a:xfrm>
      </p:grpSpPr>
      <p:pic>
        <p:nvPicPr>
          <p:cNvPr id="43" name="Google Shape;43;p11"/>
          <p:cNvPicPr preferRelativeResize="0"/>
          <p:nvPr/>
        </p:nvPicPr>
        <p:blipFill>
          <a:blip r:embed="rId2">
            <a:alphaModFix/>
          </a:blip>
          <a:stretch>
            <a:fillRect/>
          </a:stretch>
        </p:blipFill>
        <p:spPr>
          <a:xfrm>
            <a:off x="0" y="0"/>
            <a:ext cx="9144000" cy="5143500"/>
          </a:xfrm>
          <a:prstGeom prst="rect">
            <a:avLst/>
          </a:prstGeom>
          <a:noFill/>
          <a:ln>
            <a:noFill/>
          </a:ln>
        </p:spPr>
      </p:pic>
      <p:sp>
        <p:nvSpPr>
          <p:cNvPr id="44" name="Google Shape;44;p11"/>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15700" y="205975"/>
            <a:ext cx="4571100" cy="857400"/>
          </a:xfrm>
          <a:prstGeom prst="rect">
            <a:avLst/>
          </a:prstGeom>
          <a:noFill/>
          <a:ln>
            <a:noFill/>
          </a:ln>
        </p:spPr>
        <p:txBody>
          <a:bodyPr anchorCtr="0" anchor="b" bIns="0" lIns="0" spcFirstLastPara="1" rIns="0" wrap="square" tIns="0">
            <a:noAutofit/>
          </a:bodyPr>
          <a:lstStyle>
            <a:lvl1pPr lvl="0">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1pPr>
            <a:lvl2pPr lvl="1">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2pPr>
            <a:lvl3pPr lvl="2">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3pPr>
            <a:lvl4pPr lvl="3">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4pPr>
            <a:lvl5pPr lvl="4">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5pPr>
            <a:lvl6pPr lvl="5">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6pPr>
            <a:lvl7pPr lvl="6">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7pPr>
            <a:lvl8pPr lvl="7">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8pPr>
            <a:lvl9pPr lvl="8">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9pPr>
          </a:lstStyle>
          <a:p/>
        </p:txBody>
      </p:sp>
      <p:sp>
        <p:nvSpPr>
          <p:cNvPr id="7" name="Google Shape;7;p1"/>
          <p:cNvSpPr txBox="1"/>
          <p:nvPr>
            <p:ph idx="1" type="body"/>
          </p:nvPr>
        </p:nvSpPr>
        <p:spPr>
          <a:xfrm>
            <a:off x="4115700" y="1338300"/>
            <a:ext cx="4571100" cy="3411600"/>
          </a:xfrm>
          <a:prstGeom prst="rect">
            <a:avLst/>
          </a:prstGeom>
          <a:noFill/>
          <a:ln>
            <a:noFill/>
          </a:ln>
        </p:spPr>
        <p:txBody>
          <a:bodyPr anchorCtr="0" anchor="t" bIns="0" lIns="0" spcFirstLastPara="1" rIns="0" wrap="square" tIns="0">
            <a:noAutofit/>
          </a:bodyPr>
          <a:lstStyle>
            <a:lvl1pPr indent="-355600" lvl="0" marL="457200">
              <a:lnSpc>
                <a:spcPct val="115000"/>
              </a:lnSpc>
              <a:spcBef>
                <a:spcPts val="0"/>
              </a:spcBef>
              <a:spcAft>
                <a:spcPts val="0"/>
              </a:spcAft>
              <a:buClr>
                <a:schemeClr val="accent4"/>
              </a:buClr>
              <a:buSzPts val="2000"/>
              <a:buFont typeface="Merriweather"/>
              <a:buChar char="⪢"/>
              <a:defRPr sz="2000">
                <a:solidFill>
                  <a:schemeClr val="dk1"/>
                </a:solidFill>
                <a:latin typeface="Merriweather"/>
                <a:ea typeface="Merriweather"/>
                <a:cs typeface="Merriweather"/>
                <a:sym typeface="Merriweather"/>
              </a:defRPr>
            </a:lvl1pPr>
            <a:lvl2pPr indent="-355600" lvl="1" marL="914400">
              <a:lnSpc>
                <a:spcPct val="115000"/>
              </a:lnSpc>
              <a:spcBef>
                <a:spcPts val="1000"/>
              </a:spcBef>
              <a:spcAft>
                <a:spcPts val="0"/>
              </a:spcAft>
              <a:buClr>
                <a:schemeClr val="accent4"/>
              </a:buClr>
              <a:buSzPts val="2000"/>
              <a:buFont typeface="Merriweather"/>
              <a:buChar char="○"/>
              <a:defRPr sz="2000">
                <a:solidFill>
                  <a:schemeClr val="dk1"/>
                </a:solidFill>
                <a:latin typeface="Merriweather"/>
                <a:ea typeface="Merriweather"/>
                <a:cs typeface="Merriweather"/>
                <a:sym typeface="Merriweather"/>
              </a:defRPr>
            </a:lvl2pPr>
            <a:lvl3pPr indent="-355600" lvl="2" marL="1371600">
              <a:lnSpc>
                <a:spcPct val="115000"/>
              </a:lnSpc>
              <a:spcBef>
                <a:spcPts val="1000"/>
              </a:spcBef>
              <a:spcAft>
                <a:spcPts val="0"/>
              </a:spcAft>
              <a:buClr>
                <a:schemeClr val="accent4"/>
              </a:buClr>
              <a:buSzPts val="2000"/>
              <a:buFont typeface="Merriweather"/>
              <a:buChar char="■"/>
              <a:defRPr sz="2000">
                <a:solidFill>
                  <a:schemeClr val="dk1"/>
                </a:solidFill>
                <a:latin typeface="Merriweather"/>
                <a:ea typeface="Merriweather"/>
                <a:cs typeface="Merriweather"/>
                <a:sym typeface="Merriweather"/>
              </a:defRPr>
            </a:lvl3pPr>
            <a:lvl4pPr indent="-355600" lvl="3" marL="18288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4pPr>
            <a:lvl5pPr indent="-355600" lvl="4" marL="22860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5pPr>
            <a:lvl6pPr indent="-355600" lvl="5" marL="27432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6pPr>
            <a:lvl7pPr indent="-355600" lvl="6" marL="32004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7pPr>
            <a:lvl8pPr indent="-355600" lvl="7" marL="36576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8pPr>
            <a:lvl9pPr indent="-355600" lvl="8" marL="4114800">
              <a:lnSpc>
                <a:spcPct val="115000"/>
              </a:lnSpc>
              <a:spcBef>
                <a:spcPts val="1000"/>
              </a:spcBef>
              <a:spcAft>
                <a:spcPts val="1000"/>
              </a:spcAft>
              <a:buClr>
                <a:schemeClr val="dk1"/>
              </a:buClr>
              <a:buSzPts val="2000"/>
              <a:buFont typeface="Merriweather"/>
              <a:buChar char="■"/>
              <a:defRPr sz="2000">
                <a:solidFill>
                  <a:schemeClr val="dk1"/>
                </a:solidFill>
                <a:latin typeface="Merriweather"/>
                <a:ea typeface="Merriweather"/>
                <a:cs typeface="Merriweather"/>
                <a:sym typeface="Merriweather"/>
              </a:defRPr>
            </a:lvl9pPr>
          </a:lstStyle>
          <a:p/>
        </p:txBody>
      </p:sp>
      <p:sp>
        <p:nvSpPr>
          <p:cNvPr id="8" name="Google Shape;8;p1"/>
          <p:cNvSpPr txBox="1"/>
          <p:nvPr>
            <p:ph idx="12" type="sldNum"/>
          </p:nvPr>
        </p:nvSpPr>
        <p:spPr>
          <a:xfrm>
            <a:off x="152409" y="4749901"/>
            <a:ext cx="548700" cy="393600"/>
          </a:xfrm>
          <a:prstGeom prst="rect">
            <a:avLst/>
          </a:prstGeom>
          <a:noFill/>
          <a:ln>
            <a:noFill/>
          </a:ln>
        </p:spPr>
        <p:txBody>
          <a:bodyPr anchorCtr="0" anchor="ctr" bIns="0" lIns="0" spcFirstLastPara="1" rIns="0" wrap="square" tIns="0">
            <a:noAutofit/>
          </a:bodyPr>
          <a:lstStyle>
            <a:lvl1pPr lvl="0">
              <a:buNone/>
              <a:defRPr sz="1300">
                <a:solidFill>
                  <a:schemeClr val="accent1"/>
                </a:solidFill>
                <a:latin typeface="Kalam"/>
                <a:ea typeface="Kalam"/>
                <a:cs typeface="Kalam"/>
                <a:sym typeface="Kalam"/>
              </a:defRPr>
            </a:lvl1pPr>
            <a:lvl2pPr lvl="1">
              <a:buNone/>
              <a:defRPr sz="1300">
                <a:solidFill>
                  <a:schemeClr val="accent1"/>
                </a:solidFill>
                <a:latin typeface="Kalam"/>
                <a:ea typeface="Kalam"/>
                <a:cs typeface="Kalam"/>
                <a:sym typeface="Kalam"/>
              </a:defRPr>
            </a:lvl2pPr>
            <a:lvl3pPr lvl="2">
              <a:buNone/>
              <a:defRPr sz="1300">
                <a:solidFill>
                  <a:schemeClr val="accent1"/>
                </a:solidFill>
                <a:latin typeface="Kalam"/>
                <a:ea typeface="Kalam"/>
                <a:cs typeface="Kalam"/>
                <a:sym typeface="Kalam"/>
              </a:defRPr>
            </a:lvl3pPr>
            <a:lvl4pPr lvl="3">
              <a:buNone/>
              <a:defRPr sz="1300">
                <a:solidFill>
                  <a:schemeClr val="accent1"/>
                </a:solidFill>
                <a:latin typeface="Kalam"/>
                <a:ea typeface="Kalam"/>
                <a:cs typeface="Kalam"/>
                <a:sym typeface="Kalam"/>
              </a:defRPr>
            </a:lvl4pPr>
            <a:lvl5pPr lvl="4">
              <a:buNone/>
              <a:defRPr sz="1300">
                <a:solidFill>
                  <a:schemeClr val="accent1"/>
                </a:solidFill>
                <a:latin typeface="Kalam"/>
                <a:ea typeface="Kalam"/>
                <a:cs typeface="Kalam"/>
                <a:sym typeface="Kalam"/>
              </a:defRPr>
            </a:lvl5pPr>
            <a:lvl6pPr lvl="5">
              <a:buNone/>
              <a:defRPr sz="1300">
                <a:solidFill>
                  <a:schemeClr val="accent1"/>
                </a:solidFill>
                <a:latin typeface="Kalam"/>
                <a:ea typeface="Kalam"/>
                <a:cs typeface="Kalam"/>
                <a:sym typeface="Kalam"/>
              </a:defRPr>
            </a:lvl6pPr>
            <a:lvl7pPr lvl="6">
              <a:buNone/>
              <a:defRPr sz="1300">
                <a:solidFill>
                  <a:schemeClr val="accent1"/>
                </a:solidFill>
                <a:latin typeface="Kalam"/>
                <a:ea typeface="Kalam"/>
                <a:cs typeface="Kalam"/>
                <a:sym typeface="Kalam"/>
              </a:defRPr>
            </a:lvl7pPr>
            <a:lvl8pPr lvl="7">
              <a:buNone/>
              <a:defRPr sz="1300">
                <a:solidFill>
                  <a:schemeClr val="accent1"/>
                </a:solidFill>
                <a:latin typeface="Kalam"/>
                <a:ea typeface="Kalam"/>
                <a:cs typeface="Kalam"/>
                <a:sym typeface="Kalam"/>
              </a:defRPr>
            </a:lvl8pPr>
            <a:lvl9pPr lvl="8">
              <a:buNone/>
              <a:defRPr sz="1300">
                <a:solidFill>
                  <a:schemeClr val="accent1"/>
                </a:solidFill>
                <a:latin typeface="Kalam"/>
                <a:ea typeface="Kalam"/>
                <a:cs typeface="Kalam"/>
                <a:sym typeface="Kalam"/>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hyperlink" Target="http://global.gotomeeting.com" TargetMode="External"/><Relationship Id="rId4" Type="http://schemas.openxmlformats.org/officeDocument/2006/relationships/hyperlink" Target="https://forms.gle/RiPk7haRxWLvDBU29"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hyperlink" Target="http://drive.google.com/file/d/14SXkxVurSB5OnLInipLkA6oV9HH-krVH/view"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hyperlink" Target="http://drive.google.com/file/d/1caFdHFXEPoAgX2dCE8E9w_A0iI1jJB5L/view" TargetMode="Externa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hyperlink" Target="http://drive.google.com/file/d/1riqd2n4d2YcUQSF1A9hYJrTFPrUbKq2e/view" TargetMode="Externa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hyperlink" Target="http://drive.google.com/file/d/1v86DFG53BdLKDseN5tA6Rr8gDGMcGYiD/view" TargetMode="Externa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hyperlink" Target="http://drive.google.com/file/d/1vkccMBHwaV7TNQuRK21_ZDb18QVaXyQ7/view" TargetMode="Externa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9.jpg"/><Relationship Id="rId4" Type="http://schemas.openxmlformats.org/officeDocument/2006/relationships/hyperlink" Target="https://forms.gle/RiPk7haRxWLvDBU29"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hyperlink" Target="https://www.facebook.com/gscentralil/" TargetMode="External"/><Relationship Id="rId4" Type="http://schemas.openxmlformats.org/officeDocument/2006/relationships/image" Target="../media/image15.jpg"/><Relationship Id="rId5" Type="http://schemas.openxmlformats.org/officeDocument/2006/relationships/hyperlink" Target="https://forms.gle/u9VrwrReBgzcLrpi6" TargetMode="External"/><Relationship Id="rId6" Type="http://schemas.openxmlformats.org/officeDocument/2006/relationships/hyperlink" Target="https://forms.gle/u9VrwrReBgzcLrpi6" TargetMode="External"/><Relationship Id="rId7" Type="http://schemas.openxmlformats.org/officeDocument/2006/relationships/hyperlink" Target="https://forms.gle/u9VrwrReBgzcLrpi6" TargetMode="External"/><Relationship Id="rId8" Type="http://schemas.openxmlformats.org/officeDocument/2006/relationships/hyperlink" Target="https://forms.gle/u9VrwrReBgzcLrpi6"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hyperlink" Target="https://www.slidescarnival.com/?utm_source=template" TargetMode="Externa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12"/>
          <p:cNvSpPr txBox="1"/>
          <p:nvPr>
            <p:ph type="ctrTitle"/>
          </p:nvPr>
        </p:nvSpPr>
        <p:spPr>
          <a:xfrm>
            <a:off x="4065225" y="545325"/>
            <a:ext cx="4970100" cy="3718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300">
                <a:solidFill>
                  <a:schemeClr val="accent2"/>
                </a:solidFill>
              </a:rPr>
              <a:t>Cadette, Senior, </a:t>
            </a:r>
            <a:r>
              <a:rPr lang="en" sz="2400">
                <a:solidFill>
                  <a:schemeClr val="accent2"/>
                </a:solidFill>
              </a:rPr>
              <a:t>&amp;</a:t>
            </a:r>
            <a:r>
              <a:rPr lang="en" sz="4300">
                <a:solidFill>
                  <a:schemeClr val="accent2"/>
                </a:solidFill>
              </a:rPr>
              <a:t> Ambassador</a:t>
            </a:r>
            <a:r>
              <a:rPr lang="en" sz="4300">
                <a:solidFill>
                  <a:schemeClr val="dk1"/>
                </a:solidFill>
              </a:rPr>
              <a:t> </a:t>
            </a:r>
            <a:endParaRPr sz="4300">
              <a:solidFill>
                <a:schemeClr val="dk1"/>
              </a:solidFill>
            </a:endParaRPr>
          </a:p>
          <a:p>
            <a:pPr indent="0" lvl="0" marL="0" rtl="0" algn="l">
              <a:spcBef>
                <a:spcPts val="0"/>
              </a:spcBef>
              <a:spcAft>
                <a:spcPts val="0"/>
              </a:spcAft>
              <a:buNone/>
            </a:pPr>
            <a:r>
              <a:rPr lang="en"/>
              <a:t>Think Like a Citizen Scientist Journey</a:t>
            </a:r>
            <a:endParaRPr/>
          </a:p>
        </p:txBody>
      </p:sp>
      <p:sp>
        <p:nvSpPr>
          <p:cNvPr id="50" name="Google Shape;50;p12"/>
          <p:cNvSpPr txBox="1"/>
          <p:nvPr/>
        </p:nvSpPr>
        <p:spPr>
          <a:xfrm>
            <a:off x="3990850" y="4362675"/>
            <a:ext cx="4970100" cy="6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accent3"/>
                </a:solidFill>
                <a:latin typeface="Kalam"/>
                <a:ea typeface="Kalam"/>
                <a:cs typeface="Kalam"/>
                <a:sym typeface="Kalam"/>
              </a:rPr>
              <a:t>Girl Scouts of Central Illinois</a:t>
            </a:r>
            <a:endParaRPr sz="2200">
              <a:solidFill>
                <a:schemeClr val="accent3"/>
              </a:solidFill>
              <a:latin typeface="Kalam"/>
              <a:ea typeface="Kalam"/>
              <a:cs typeface="Kalam"/>
              <a:sym typeface="Kala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ph type="title"/>
          </p:nvPr>
        </p:nvSpPr>
        <p:spPr>
          <a:xfrm>
            <a:off x="2885925" y="-252600"/>
            <a:ext cx="5832600" cy="857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b="1" lang="en" sz="3400"/>
              <a:t>Welcome!</a:t>
            </a:r>
            <a:endParaRPr b="1" sz="3400"/>
          </a:p>
        </p:txBody>
      </p:sp>
      <p:sp>
        <p:nvSpPr>
          <p:cNvPr id="56" name="Google Shape;56;p13"/>
          <p:cNvSpPr txBox="1"/>
          <p:nvPr>
            <p:ph idx="1" type="body"/>
          </p:nvPr>
        </p:nvSpPr>
        <p:spPr>
          <a:xfrm>
            <a:off x="2639925" y="604800"/>
            <a:ext cx="6324600" cy="4244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 sz="1600"/>
              <a:t>We’re excited to work on the Think Like a Citizen Scientist Journey with you!</a:t>
            </a:r>
            <a:endParaRPr b="1" sz="1600"/>
          </a:p>
          <a:p>
            <a:pPr indent="0" lvl="0" marL="0" rtl="0" algn="l">
              <a:spcBef>
                <a:spcPts val="1000"/>
              </a:spcBef>
              <a:spcAft>
                <a:spcPts val="0"/>
              </a:spcAft>
              <a:buClr>
                <a:schemeClr val="dk1"/>
              </a:buClr>
              <a:buSzPts val="1100"/>
              <a:buFont typeface="Arial"/>
              <a:buNone/>
            </a:pPr>
            <a:r>
              <a:rPr lang="en" sz="1300"/>
              <a:t>This will be a combination of work done independently and three GoToMeetings with GSCI staff and other Girl Scouts working on the same project. </a:t>
            </a:r>
            <a:endParaRPr sz="1300"/>
          </a:p>
          <a:p>
            <a:pPr indent="0" lvl="0" marL="0" rtl="0" algn="l">
              <a:spcBef>
                <a:spcPts val="1000"/>
              </a:spcBef>
              <a:spcAft>
                <a:spcPts val="0"/>
              </a:spcAft>
              <a:buClr>
                <a:schemeClr val="dk1"/>
              </a:buClr>
              <a:buSzPts val="1100"/>
              <a:buFont typeface="Arial"/>
              <a:buNone/>
            </a:pPr>
            <a:r>
              <a:rPr lang="en" sz="1300"/>
              <a:t>To get ready for the GoToMeetings, it would be a good idea to go ahead and download the GoToMeeting app or launcher at </a:t>
            </a:r>
            <a:r>
              <a:rPr lang="en" sz="1300" u="sng">
                <a:solidFill>
                  <a:schemeClr val="hlink"/>
                </a:solidFill>
                <a:hlinkClick r:id="rId3"/>
              </a:rPr>
              <a:t>global.gotomeeting.com</a:t>
            </a:r>
            <a:r>
              <a:rPr lang="en" sz="1900"/>
              <a:t>.</a:t>
            </a:r>
            <a:endParaRPr sz="1900"/>
          </a:p>
          <a:p>
            <a:pPr indent="0" lvl="0" marL="0" rtl="0" algn="l">
              <a:spcBef>
                <a:spcPts val="1000"/>
              </a:spcBef>
              <a:spcAft>
                <a:spcPts val="0"/>
              </a:spcAft>
              <a:buClr>
                <a:schemeClr val="dk1"/>
              </a:buClr>
              <a:buSzPts val="1100"/>
              <a:buFont typeface="Arial"/>
              <a:buNone/>
            </a:pPr>
            <a:r>
              <a:rPr b="1" lang="en" sz="1500"/>
              <a:t>GoToMeetings will be held on the following dates and times:</a:t>
            </a:r>
            <a:endParaRPr b="1" sz="1500"/>
          </a:p>
          <a:p>
            <a:pPr indent="0" lvl="0" marL="0" rtl="0" algn="l">
              <a:spcBef>
                <a:spcPts val="1000"/>
              </a:spcBef>
              <a:spcAft>
                <a:spcPts val="0"/>
              </a:spcAft>
              <a:buClr>
                <a:schemeClr val="dk1"/>
              </a:buClr>
              <a:buSzPts val="1100"/>
              <a:buFont typeface="Arial"/>
              <a:buNone/>
            </a:pPr>
            <a:r>
              <a:rPr lang="en" sz="1600"/>
              <a:t>Tuesday, May 19th @ 4:30 p.m.</a:t>
            </a:r>
            <a:endParaRPr sz="1600"/>
          </a:p>
          <a:p>
            <a:pPr indent="0" lvl="0" marL="0" rtl="0" algn="l">
              <a:spcBef>
                <a:spcPts val="1000"/>
              </a:spcBef>
              <a:spcAft>
                <a:spcPts val="0"/>
              </a:spcAft>
              <a:buClr>
                <a:schemeClr val="dk1"/>
              </a:buClr>
              <a:buSzPts val="1100"/>
              <a:buFont typeface="Arial"/>
              <a:buNone/>
            </a:pPr>
            <a:r>
              <a:rPr lang="en" sz="1600"/>
              <a:t>Tuesday, May 26th @ 4:30 p.m.</a:t>
            </a:r>
            <a:endParaRPr sz="1600"/>
          </a:p>
          <a:p>
            <a:pPr indent="0" lvl="0" marL="0" rtl="0" algn="l">
              <a:spcBef>
                <a:spcPts val="1000"/>
              </a:spcBef>
              <a:spcAft>
                <a:spcPts val="0"/>
              </a:spcAft>
              <a:buClr>
                <a:schemeClr val="dk1"/>
              </a:buClr>
              <a:buSzPts val="1100"/>
              <a:buFont typeface="Arial"/>
              <a:buNone/>
            </a:pPr>
            <a:r>
              <a:rPr lang="en" sz="1600"/>
              <a:t>Tuesday, June 2nd @ 4:30 p.m</a:t>
            </a:r>
            <a:endParaRPr sz="1600"/>
          </a:p>
          <a:p>
            <a:pPr indent="0" lvl="0" marL="0" rtl="0" algn="l">
              <a:spcBef>
                <a:spcPts val="1000"/>
              </a:spcBef>
              <a:spcAft>
                <a:spcPts val="1000"/>
              </a:spcAft>
              <a:buClr>
                <a:schemeClr val="dk1"/>
              </a:buClr>
              <a:buSzPts val="1100"/>
              <a:buFont typeface="Arial"/>
              <a:buNone/>
            </a:pPr>
            <a:r>
              <a:rPr lang="en" sz="1600"/>
              <a:t>To sign up for the GoToMeetings, use </a:t>
            </a:r>
            <a:r>
              <a:rPr lang="en" sz="1600" u="sng">
                <a:solidFill>
                  <a:schemeClr val="hlink"/>
                </a:solidFill>
                <a:hlinkClick r:id="rId4"/>
              </a:rPr>
              <a:t>this form.</a:t>
            </a:r>
            <a:endParaRPr sz="1600"/>
          </a:p>
        </p:txBody>
      </p:sp>
      <p:sp>
        <p:nvSpPr>
          <p:cNvPr id="57" name="Google Shape;57;p13"/>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idx="4294967295" type="ctrTitle"/>
          </p:nvPr>
        </p:nvSpPr>
        <p:spPr>
          <a:xfrm>
            <a:off x="3222425" y="668950"/>
            <a:ext cx="5552700" cy="797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100">
                <a:solidFill>
                  <a:schemeClr val="dk1"/>
                </a:solidFill>
              </a:rPr>
              <a:t>What is Citizen Science and why are we doing this???</a:t>
            </a:r>
            <a:endParaRPr sz="3100">
              <a:solidFill>
                <a:schemeClr val="dk1"/>
              </a:solidFill>
            </a:endParaRPr>
          </a:p>
        </p:txBody>
      </p:sp>
      <p:sp>
        <p:nvSpPr>
          <p:cNvPr id="63" name="Google Shape;63;p14"/>
          <p:cNvSpPr txBox="1"/>
          <p:nvPr>
            <p:ph idx="1" type="body"/>
          </p:nvPr>
        </p:nvSpPr>
        <p:spPr>
          <a:xfrm>
            <a:off x="3705800" y="1574025"/>
            <a:ext cx="4980900" cy="3351900"/>
          </a:xfrm>
          <a:prstGeom prst="rect">
            <a:avLst/>
          </a:prstGeom>
        </p:spPr>
        <p:txBody>
          <a:bodyPr anchorCtr="0" anchor="t" bIns="0" lIns="0" spcFirstLastPara="1" rIns="0" wrap="square" tIns="0">
            <a:noAutofit/>
          </a:bodyPr>
          <a:lstStyle/>
          <a:p>
            <a:pPr indent="0" lvl="0" marL="0" rtl="0" algn="l">
              <a:spcBef>
                <a:spcPts val="360"/>
              </a:spcBef>
              <a:spcAft>
                <a:spcPts val="0"/>
              </a:spcAft>
              <a:buClr>
                <a:schemeClr val="dk1"/>
              </a:buClr>
              <a:buSzPts val="1100"/>
              <a:buFont typeface="Arial"/>
              <a:buNone/>
            </a:pPr>
            <a:r>
              <a:rPr b="1" lang="en"/>
              <a:t>Scientists study different parts of nature to understand how it works. </a:t>
            </a:r>
            <a:endParaRPr b="1"/>
          </a:p>
          <a:p>
            <a:pPr indent="0" lvl="0" marL="0" rtl="0" algn="l">
              <a:spcBef>
                <a:spcPts val="1000"/>
              </a:spcBef>
              <a:spcAft>
                <a:spcPts val="0"/>
              </a:spcAft>
              <a:buClr>
                <a:schemeClr val="dk1"/>
              </a:buClr>
              <a:buSzPts val="1100"/>
              <a:buFont typeface="Arial"/>
              <a:buNone/>
            </a:pPr>
            <a:r>
              <a:rPr b="1" lang="en"/>
              <a:t>On this Journey, you'll learn how scientists use the scientific method to answer questions about the world and help other humans, animals, and the environment.</a:t>
            </a:r>
            <a:endParaRPr b="1"/>
          </a:p>
          <a:p>
            <a:pPr indent="0" lvl="0" marL="0" rtl="0" algn="l">
              <a:spcBef>
                <a:spcPts val="1000"/>
              </a:spcBef>
              <a:spcAft>
                <a:spcPts val="0"/>
              </a:spcAft>
              <a:buClr>
                <a:schemeClr val="dk1"/>
              </a:buClr>
              <a:buSzPts val="1100"/>
              <a:buFont typeface="Arial"/>
              <a:buNone/>
            </a:pPr>
            <a:r>
              <a:rPr b="1" lang="en"/>
              <a:t>You'll use the scientific method (the steps scientists take to learn new things) to help real-life scientists learn more about the world. </a:t>
            </a:r>
            <a:endParaRPr b="1"/>
          </a:p>
          <a:p>
            <a:pPr indent="0" lvl="0" marL="0" rtl="0" algn="l">
              <a:spcBef>
                <a:spcPts val="1000"/>
              </a:spcBef>
              <a:spcAft>
                <a:spcPts val="1000"/>
              </a:spcAft>
              <a:buClr>
                <a:schemeClr val="dk1"/>
              </a:buClr>
              <a:buSzPts val="1100"/>
              <a:buFont typeface="Arial"/>
              <a:buNone/>
            </a:pPr>
            <a:r>
              <a:t/>
            </a:r>
            <a:endParaRPr b="1"/>
          </a:p>
        </p:txBody>
      </p:sp>
      <p:sp>
        <p:nvSpPr>
          <p:cNvPr id="64" name="Google Shape;64;p14"/>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idx="1" type="body"/>
          </p:nvPr>
        </p:nvSpPr>
        <p:spPr>
          <a:xfrm>
            <a:off x="3817350" y="613500"/>
            <a:ext cx="5180700" cy="3916500"/>
          </a:xfrm>
          <a:prstGeom prst="rect">
            <a:avLst/>
          </a:prstGeom>
        </p:spPr>
        <p:txBody>
          <a:bodyPr anchorCtr="0" anchor="t" bIns="0" lIns="0" spcFirstLastPara="1" rIns="0" wrap="square" tIns="0">
            <a:noAutofit/>
          </a:bodyPr>
          <a:lstStyle/>
          <a:p>
            <a:pPr indent="0" lvl="0" marL="0" rtl="0" algn="l">
              <a:spcBef>
                <a:spcPts val="360"/>
              </a:spcBef>
              <a:spcAft>
                <a:spcPts val="0"/>
              </a:spcAft>
              <a:buClr>
                <a:schemeClr val="dk1"/>
              </a:buClr>
              <a:buSzPts val="1100"/>
              <a:buFont typeface="Arial"/>
              <a:buNone/>
            </a:pPr>
            <a:r>
              <a:rPr b="1" lang="en" sz="1600"/>
              <a:t>As part of this Journey, you're going to do something called </a:t>
            </a:r>
            <a:r>
              <a:rPr b="1" i="1" lang="en" sz="1700"/>
              <a:t>citizen science.</a:t>
            </a:r>
            <a:r>
              <a:rPr b="1" lang="en" sz="1600"/>
              <a:t> That's when a scientist asks regular citizens to help her with her research. Citizen science is a way for everyday people to participate in research. The scientists can use this data to understand and help the planet.</a:t>
            </a:r>
            <a:endParaRPr b="1" sz="1600"/>
          </a:p>
          <a:p>
            <a:pPr indent="0" lvl="0" marL="0" rtl="0" algn="l">
              <a:spcBef>
                <a:spcPts val="1000"/>
              </a:spcBef>
              <a:spcAft>
                <a:spcPts val="0"/>
              </a:spcAft>
              <a:buNone/>
            </a:pPr>
            <a:r>
              <a:rPr b="1" lang="en" sz="1600"/>
              <a:t>GSUSA has partnered with an organization called SciStarter to help with this Journey. Later in these slides, there are videos where the scientists are going to explain what they want to learn and how you can help them with their research. </a:t>
            </a:r>
            <a:endParaRPr b="1" sz="1600"/>
          </a:p>
          <a:p>
            <a:pPr indent="0" lvl="0" marL="0" rtl="0" algn="l">
              <a:spcBef>
                <a:spcPts val="1000"/>
              </a:spcBef>
              <a:spcAft>
                <a:spcPts val="0"/>
              </a:spcAft>
              <a:buClr>
                <a:schemeClr val="dk1"/>
              </a:buClr>
              <a:buSzPts val="1100"/>
              <a:buFont typeface="Arial"/>
              <a:buNone/>
            </a:pPr>
            <a:r>
              <a:t/>
            </a:r>
            <a:endParaRPr b="1" sz="1600"/>
          </a:p>
          <a:p>
            <a:pPr indent="0" lvl="0" marL="0" rtl="0" algn="l">
              <a:spcBef>
                <a:spcPts val="1000"/>
              </a:spcBef>
              <a:spcAft>
                <a:spcPts val="1000"/>
              </a:spcAft>
              <a:buNone/>
            </a:pPr>
            <a:r>
              <a:rPr lang="en"/>
              <a:t>. </a:t>
            </a:r>
            <a:endParaRPr/>
          </a:p>
        </p:txBody>
      </p:sp>
      <p:sp>
        <p:nvSpPr>
          <p:cNvPr id="70" name="Google Shape;70;p15"/>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4264675" y="193575"/>
            <a:ext cx="4571100" cy="857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100"/>
              <a:t>So how does this work?</a:t>
            </a:r>
            <a:endParaRPr sz="3100"/>
          </a:p>
        </p:txBody>
      </p:sp>
      <p:sp>
        <p:nvSpPr>
          <p:cNvPr id="76" name="Google Shape;76;p16"/>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
        <p:nvSpPr>
          <p:cNvPr id="77" name="Google Shape;77;p16"/>
          <p:cNvSpPr txBox="1"/>
          <p:nvPr/>
        </p:nvSpPr>
        <p:spPr>
          <a:xfrm>
            <a:off x="4176775" y="1189825"/>
            <a:ext cx="4746900" cy="369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erriweather"/>
                <a:ea typeface="Merriweather"/>
                <a:cs typeface="Merriweather"/>
                <a:sym typeface="Merriweather"/>
              </a:rPr>
              <a:t>First, we’ll spend some time looking at some citizen science projects and learning the skills to be good citizen scientists. During our first meeting, we’ll practice some observation skills and using the scientific method to make our own hypotheses. Then, you’ll go outside and make some real observations and the world around us. We’ll also pick our citizen science project.</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a:p>
            <a:pPr indent="0" lvl="0" marL="0" rtl="0" algn="l">
              <a:spcBef>
                <a:spcPts val="0"/>
              </a:spcBef>
              <a:spcAft>
                <a:spcPts val="0"/>
              </a:spcAft>
              <a:buNone/>
            </a:pPr>
            <a:r>
              <a:rPr lang="en">
                <a:latin typeface="Merriweather"/>
                <a:ea typeface="Merriweather"/>
                <a:cs typeface="Merriweather"/>
                <a:sym typeface="Merriweather"/>
              </a:rPr>
              <a:t>During the second meeting, after we’ve practiced some of our science skills, we’ll get started on our citizen science project with SciStarter. Then you’ll have the week to make and record your observations.</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a:p>
            <a:pPr indent="0" lvl="0" marL="0" rtl="0" algn="l">
              <a:spcBef>
                <a:spcPts val="0"/>
              </a:spcBef>
              <a:spcAft>
                <a:spcPts val="0"/>
              </a:spcAft>
              <a:buNone/>
            </a:pPr>
            <a:r>
              <a:rPr lang="en">
                <a:latin typeface="Merriweather"/>
                <a:ea typeface="Merriweather"/>
                <a:cs typeface="Merriweather"/>
                <a:sym typeface="Merriweather"/>
              </a:rPr>
              <a:t>At our final meeting, we’ll look at and reflect on what we’ve accomplished and come up with a plan for a Take Action Project!</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1" name="Shape 81"/>
        <p:cNvGrpSpPr/>
        <p:nvPr/>
      </p:nvGrpSpPr>
      <p:grpSpPr>
        <a:xfrm>
          <a:off x="0" y="0"/>
          <a:ext cx="0" cy="0"/>
          <a:chOff x="0" y="0"/>
          <a:chExt cx="0" cy="0"/>
        </a:xfrm>
      </p:grpSpPr>
      <p:sp>
        <p:nvSpPr>
          <p:cNvPr id="82" name="Google Shape;82;p17"/>
          <p:cNvSpPr txBox="1"/>
          <p:nvPr>
            <p:ph idx="4294967295" type="ctrTitle"/>
          </p:nvPr>
        </p:nvSpPr>
        <p:spPr>
          <a:xfrm>
            <a:off x="4717200" y="319625"/>
            <a:ext cx="3741000" cy="1159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5600">
                <a:solidFill>
                  <a:schemeClr val="accent1"/>
                </a:solidFill>
              </a:rPr>
              <a:t>SciStarter</a:t>
            </a:r>
            <a:endParaRPr sz="5600">
              <a:solidFill>
                <a:schemeClr val="accent1"/>
              </a:solidFill>
            </a:endParaRPr>
          </a:p>
        </p:txBody>
      </p:sp>
      <p:sp>
        <p:nvSpPr>
          <p:cNvPr id="83" name="Google Shape;83;p17"/>
          <p:cNvSpPr txBox="1"/>
          <p:nvPr>
            <p:ph idx="4294967295" type="subTitle"/>
          </p:nvPr>
        </p:nvSpPr>
        <p:spPr>
          <a:xfrm>
            <a:off x="4717200" y="1479427"/>
            <a:ext cx="3741000" cy="2717100"/>
          </a:xfrm>
          <a:prstGeom prst="rect">
            <a:avLst/>
          </a:prstGeom>
        </p:spPr>
        <p:txBody>
          <a:bodyPr anchorCtr="0" anchor="t" bIns="0" lIns="0" spcFirstLastPara="1" rIns="0" wrap="square" tIns="0">
            <a:noAutofit/>
          </a:bodyPr>
          <a:lstStyle/>
          <a:p>
            <a:pPr indent="0" lvl="0" marL="0" rtl="0" algn="l">
              <a:spcBef>
                <a:spcPts val="0"/>
              </a:spcBef>
              <a:spcAft>
                <a:spcPts val="1000"/>
              </a:spcAft>
              <a:buNone/>
            </a:pPr>
            <a:r>
              <a:rPr lang="en"/>
              <a:t>The next few slides have some information about possible Citizen Science projects we can work on together. Watch the videos and decide which projects you’re interested in! We’ll decide which one to do at the first meeting.</a:t>
            </a:r>
            <a:endParaRPr/>
          </a:p>
        </p:txBody>
      </p:sp>
      <p:sp>
        <p:nvSpPr>
          <p:cNvPr id="84" name="Google Shape;84;p17"/>
          <p:cNvSpPr/>
          <p:nvPr/>
        </p:nvSpPr>
        <p:spPr>
          <a:xfrm rot="2487132">
            <a:off x="4448455" y="2058405"/>
            <a:ext cx="247093" cy="240136"/>
          </a:xfrm>
          <a:custGeom>
            <a:rect b="b" l="l" r="r" t="t"/>
            <a:pathLst>
              <a:path extrusionOk="0" h="15063" w="15501">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85" name="Google Shape;85;p17"/>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1"/>
            </a:gs>
            <a:gs pos="100000">
              <a:schemeClr val="accent4"/>
            </a:gs>
          </a:gsLst>
          <a:lin ang="2700006" scaled="0"/>
        </a:gradFill>
      </p:bgPr>
    </p:bg>
    <p:spTree>
      <p:nvGrpSpPr>
        <p:cNvPr id="89" name="Shape 89"/>
        <p:cNvGrpSpPr/>
        <p:nvPr/>
      </p:nvGrpSpPr>
      <p:grpSpPr>
        <a:xfrm>
          <a:off x="0" y="0"/>
          <a:ext cx="0" cy="0"/>
          <a:chOff x="0" y="0"/>
          <a:chExt cx="0" cy="0"/>
        </a:xfrm>
      </p:grpSpPr>
      <p:sp>
        <p:nvSpPr>
          <p:cNvPr id="90" name="Google Shape;90;p18"/>
          <p:cNvSpPr/>
          <p:nvPr/>
        </p:nvSpPr>
        <p:spPr>
          <a:xfrm>
            <a:off x="3835838" y="911200"/>
            <a:ext cx="4541100" cy="29373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8"/>
          <p:cNvSpPr/>
          <p:nvPr/>
        </p:nvSpPr>
        <p:spPr>
          <a:xfrm>
            <a:off x="3635025" y="729502"/>
            <a:ext cx="4942736" cy="3847976"/>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a:noFill/>
          </a:ln>
          <a:effectLst>
            <a:outerShdw blurRad="57150" rotWithShape="0" algn="bl" dir="5400000" dist="19050">
              <a:srgbClr val="1C4587">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8"/>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93" name="Google Shape;93;p18"/>
          <p:cNvSpPr txBox="1"/>
          <p:nvPr>
            <p:ph idx="4294967295" type="body"/>
          </p:nvPr>
        </p:nvSpPr>
        <p:spPr>
          <a:xfrm>
            <a:off x="152400" y="1698900"/>
            <a:ext cx="3286800" cy="1745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4300">
                <a:solidFill>
                  <a:schemeClr val="lt1"/>
                </a:solidFill>
                <a:latin typeface="Kalam"/>
                <a:ea typeface="Kalam"/>
                <a:cs typeface="Kalam"/>
                <a:sym typeface="Kalam"/>
              </a:rPr>
              <a:t>Option One:</a:t>
            </a:r>
            <a:endParaRPr sz="4300">
              <a:solidFill>
                <a:schemeClr val="lt1"/>
              </a:solidFill>
              <a:latin typeface="Kalam"/>
              <a:ea typeface="Kalam"/>
              <a:cs typeface="Kalam"/>
              <a:sym typeface="Kalam"/>
            </a:endParaRPr>
          </a:p>
          <a:p>
            <a:pPr indent="0" lvl="0" marL="0" rtl="0" algn="ctr">
              <a:spcBef>
                <a:spcPts val="1000"/>
              </a:spcBef>
              <a:spcAft>
                <a:spcPts val="0"/>
              </a:spcAft>
              <a:buNone/>
            </a:pPr>
            <a:r>
              <a:rPr lang="en" sz="4300">
                <a:solidFill>
                  <a:schemeClr val="lt1"/>
                </a:solidFill>
                <a:latin typeface="Kalam"/>
                <a:ea typeface="Kalam"/>
                <a:cs typeface="Kalam"/>
                <a:sym typeface="Kalam"/>
              </a:rPr>
              <a:t>Stream Selfie</a:t>
            </a:r>
            <a:endParaRPr sz="4300">
              <a:solidFill>
                <a:schemeClr val="lt1"/>
              </a:solidFill>
              <a:latin typeface="Kalam"/>
              <a:ea typeface="Kalam"/>
              <a:cs typeface="Kalam"/>
              <a:sym typeface="Kalam"/>
            </a:endParaRPr>
          </a:p>
          <a:p>
            <a:pPr indent="0" lvl="0" marL="0" rtl="0" algn="ctr">
              <a:spcBef>
                <a:spcPts val="1000"/>
              </a:spcBef>
              <a:spcAft>
                <a:spcPts val="1000"/>
              </a:spcAft>
              <a:buNone/>
            </a:pPr>
            <a:r>
              <a:t/>
            </a:r>
            <a:endParaRPr sz="2400">
              <a:solidFill>
                <a:schemeClr val="lt1"/>
              </a:solidFill>
            </a:endParaRPr>
          </a:p>
        </p:txBody>
      </p:sp>
      <p:pic>
        <p:nvPicPr>
          <p:cNvPr id="94" name="Google Shape;94;p18" title="StreamSelfie.mp4">
            <a:hlinkClick r:id="rId3"/>
          </p:cNvPr>
          <p:cNvPicPr preferRelativeResize="0"/>
          <p:nvPr/>
        </p:nvPicPr>
        <p:blipFill>
          <a:blip r:embed="rId4">
            <a:alphaModFix/>
          </a:blip>
          <a:stretch>
            <a:fillRect/>
          </a:stretch>
        </p:blipFill>
        <p:spPr>
          <a:xfrm>
            <a:off x="4198463" y="948900"/>
            <a:ext cx="3815875" cy="2861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34343"/>
            </a:gs>
            <a:gs pos="100000">
              <a:srgbClr val="020202"/>
            </a:gs>
          </a:gsLst>
          <a:path path="circle">
            <a:fillToRect b="50%" l="50%" r="50%" t="50%"/>
          </a:path>
          <a:tileRect/>
        </a:gradFill>
      </p:bgPr>
    </p:bg>
    <p:spTree>
      <p:nvGrpSpPr>
        <p:cNvPr id="98" name="Shape 98"/>
        <p:cNvGrpSpPr/>
        <p:nvPr/>
      </p:nvGrpSpPr>
      <p:grpSpPr>
        <a:xfrm>
          <a:off x="0" y="0"/>
          <a:ext cx="0" cy="0"/>
          <a:chOff x="0" y="0"/>
          <a:chExt cx="0" cy="0"/>
        </a:xfrm>
      </p:grpSpPr>
      <p:sp>
        <p:nvSpPr>
          <p:cNvPr id="99" name="Google Shape;99;p19"/>
          <p:cNvSpPr/>
          <p:nvPr/>
        </p:nvSpPr>
        <p:spPr>
          <a:xfrm>
            <a:off x="3835838" y="911200"/>
            <a:ext cx="4541100" cy="29373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9"/>
          <p:cNvSpPr/>
          <p:nvPr/>
        </p:nvSpPr>
        <p:spPr>
          <a:xfrm>
            <a:off x="3635025" y="729502"/>
            <a:ext cx="4942736" cy="3847976"/>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a:noFill/>
          </a:ln>
          <a:effectLst>
            <a:outerShdw blurRad="57150" rotWithShape="0" algn="bl" dir="5400000" dist="19050">
              <a:srgbClr val="1C4587">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9"/>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02" name="Google Shape;102;p19"/>
          <p:cNvSpPr txBox="1"/>
          <p:nvPr>
            <p:ph idx="4294967295" type="body"/>
          </p:nvPr>
        </p:nvSpPr>
        <p:spPr>
          <a:xfrm>
            <a:off x="152400" y="1698900"/>
            <a:ext cx="3379800" cy="1745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4300">
                <a:solidFill>
                  <a:schemeClr val="lt1"/>
                </a:solidFill>
                <a:latin typeface="Kalam"/>
                <a:ea typeface="Kalam"/>
                <a:cs typeface="Kalam"/>
                <a:sym typeface="Kalam"/>
              </a:rPr>
              <a:t>Option Two:</a:t>
            </a:r>
            <a:endParaRPr sz="4300">
              <a:solidFill>
                <a:schemeClr val="lt1"/>
              </a:solidFill>
              <a:latin typeface="Kalam"/>
              <a:ea typeface="Kalam"/>
              <a:cs typeface="Kalam"/>
              <a:sym typeface="Kalam"/>
            </a:endParaRPr>
          </a:p>
          <a:p>
            <a:pPr indent="0" lvl="0" marL="0" rtl="0" algn="ctr">
              <a:spcBef>
                <a:spcPts val="1000"/>
              </a:spcBef>
              <a:spcAft>
                <a:spcPts val="0"/>
              </a:spcAft>
              <a:buNone/>
            </a:pPr>
            <a:r>
              <a:rPr lang="en" sz="4200">
                <a:solidFill>
                  <a:schemeClr val="lt1"/>
                </a:solidFill>
                <a:latin typeface="Kalam"/>
                <a:ea typeface="Kalam"/>
                <a:cs typeface="Kalam"/>
                <a:sym typeface="Kalam"/>
              </a:rPr>
              <a:t>Globe at Night</a:t>
            </a:r>
            <a:endParaRPr sz="4200">
              <a:solidFill>
                <a:schemeClr val="lt1"/>
              </a:solidFill>
              <a:latin typeface="Kalam"/>
              <a:ea typeface="Kalam"/>
              <a:cs typeface="Kalam"/>
              <a:sym typeface="Kalam"/>
            </a:endParaRPr>
          </a:p>
          <a:p>
            <a:pPr indent="0" lvl="0" marL="0" rtl="0" algn="l">
              <a:spcBef>
                <a:spcPts val="1000"/>
              </a:spcBef>
              <a:spcAft>
                <a:spcPts val="1000"/>
              </a:spcAft>
              <a:buNone/>
            </a:pPr>
            <a:r>
              <a:t/>
            </a:r>
            <a:endParaRPr sz="2400">
              <a:solidFill>
                <a:schemeClr val="lt1"/>
              </a:solidFill>
            </a:endParaRPr>
          </a:p>
        </p:txBody>
      </p:sp>
      <p:pic>
        <p:nvPicPr>
          <p:cNvPr id="103" name="Google Shape;103;p19" title="GlobeAtNight.mp4">
            <a:hlinkClick r:id="rId3"/>
          </p:cNvPr>
          <p:cNvPicPr preferRelativeResize="0"/>
          <p:nvPr/>
        </p:nvPicPr>
        <p:blipFill>
          <a:blip r:embed="rId4">
            <a:alphaModFix/>
          </a:blip>
          <a:stretch>
            <a:fillRect/>
          </a:stretch>
        </p:blipFill>
        <p:spPr>
          <a:xfrm>
            <a:off x="3835850" y="866145"/>
            <a:ext cx="4541099" cy="302741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1AB2A"/>
            </a:gs>
            <a:gs pos="100000">
              <a:srgbClr val="203E13"/>
            </a:gs>
          </a:gsLst>
          <a:path path="circle">
            <a:fillToRect b="50%" l="50%" r="50%" t="50%"/>
          </a:path>
          <a:tileRect/>
        </a:gradFill>
      </p:bgPr>
    </p:bg>
    <p:spTree>
      <p:nvGrpSpPr>
        <p:cNvPr id="107" name="Shape 107"/>
        <p:cNvGrpSpPr/>
        <p:nvPr/>
      </p:nvGrpSpPr>
      <p:grpSpPr>
        <a:xfrm>
          <a:off x="0" y="0"/>
          <a:ext cx="0" cy="0"/>
          <a:chOff x="0" y="0"/>
          <a:chExt cx="0" cy="0"/>
        </a:xfrm>
      </p:grpSpPr>
      <p:sp>
        <p:nvSpPr>
          <p:cNvPr id="108" name="Google Shape;108;p20"/>
          <p:cNvSpPr/>
          <p:nvPr/>
        </p:nvSpPr>
        <p:spPr>
          <a:xfrm>
            <a:off x="3835838" y="911200"/>
            <a:ext cx="4541100" cy="29373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0"/>
          <p:cNvSpPr/>
          <p:nvPr/>
        </p:nvSpPr>
        <p:spPr>
          <a:xfrm>
            <a:off x="3635025" y="729502"/>
            <a:ext cx="4942736" cy="3847976"/>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a:noFill/>
          </a:ln>
          <a:effectLst>
            <a:outerShdw blurRad="57150" rotWithShape="0" algn="bl" dir="5400000" dist="19050">
              <a:srgbClr val="1C4587">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0"/>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11" name="Google Shape;111;p20"/>
          <p:cNvSpPr txBox="1"/>
          <p:nvPr>
            <p:ph idx="4294967295" type="body"/>
          </p:nvPr>
        </p:nvSpPr>
        <p:spPr>
          <a:xfrm>
            <a:off x="152400" y="1698900"/>
            <a:ext cx="3379800" cy="1745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4300">
                <a:solidFill>
                  <a:schemeClr val="lt1"/>
                </a:solidFill>
                <a:latin typeface="Kalam"/>
                <a:ea typeface="Kalam"/>
                <a:cs typeface="Kalam"/>
                <a:sym typeface="Kalam"/>
              </a:rPr>
              <a:t>Option Three:</a:t>
            </a:r>
            <a:endParaRPr sz="4300">
              <a:solidFill>
                <a:schemeClr val="lt1"/>
              </a:solidFill>
              <a:latin typeface="Kalam"/>
              <a:ea typeface="Kalam"/>
              <a:cs typeface="Kalam"/>
              <a:sym typeface="Kalam"/>
            </a:endParaRPr>
          </a:p>
          <a:p>
            <a:pPr indent="0" lvl="0" marL="0" rtl="0" algn="ctr">
              <a:spcBef>
                <a:spcPts val="1000"/>
              </a:spcBef>
              <a:spcAft>
                <a:spcPts val="0"/>
              </a:spcAft>
              <a:buNone/>
            </a:pPr>
            <a:r>
              <a:rPr lang="en" sz="4200">
                <a:solidFill>
                  <a:schemeClr val="lt1"/>
                </a:solidFill>
                <a:latin typeface="Kalam"/>
                <a:ea typeface="Kalam"/>
                <a:cs typeface="Kalam"/>
                <a:sym typeface="Kalam"/>
              </a:rPr>
              <a:t>TreeSnap</a:t>
            </a:r>
            <a:endParaRPr sz="4200">
              <a:solidFill>
                <a:schemeClr val="lt1"/>
              </a:solidFill>
              <a:latin typeface="Kalam"/>
              <a:ea typeface="Kalam"/>
              <a:cs typeface="Kalam"/>
              <a:sym typeface="Kalam"/>
            </a:endParaRPr>
          </a:p>
          <a:p>
            <a:pPr indent="0" lvl="0" marL="0" rtl="0" algn="l">
              <a:spcBef>
                <a:spcPts val="1000"/>
              </a:spcBef>
              <a:spcAft>
                <a:spcPts val="1000"/>
              </a:spcAft>
              <a:buNone/>
            </a:pPr>
            <a:r>
              <a:t/>
            </a:r>
            <a:endParaRPr sz="2400">
              <a:solidFill>
                <a:schemeClr val="lt1"/>
              </a:solidFill>
            </a:endParaRPr>
          </a:p>
        </p:txBody>
      </p:sp>
      <p:pic>
        <p:nvPicPr>
          <p:cNvPr id="112" name="Google Shape;112;p20" title="TreeSnap.mp4">
            <a:hlinkClick r:id="rId3"/>
          </p:cNvPr>
          <p:cNvPicPr preferRelativeResize="0"/>
          <p:nvPr/>
        </p:nvPicPr>
        <p:blipFill>
          <a:blip r:embed="rId4">
            <a:alphaModFix/>
          </a:blip>
          <a:stretch>
            <a:fillRect/>
          </a:stretch>
        </p:blipFill>
        <p:spPr>
          <a:xfrm>
            <a:off x="4202113" y="951625"/>
            <a:ext cx="3808567" cy="2856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116" name="Shape 116"/>
        <p:cNvGrpSpPr/>
        <p:nvPr/>
      </p:nvGrpSpPr>
      <p:grpSpPr>
        <a:xfrm>
          <a:off x="0" y="0"/>
          <a:ext cx="0" cy="0"/>
          <a:chOff x="0" y="0"/>
          <a:chExt cx="0" cy="0"/>
        </a:xfrm>
      </p:grpSpPr>
      <p:sp>
        <p:nvSpPr>
          <p:cNvPr id="117" name="Google Shape;117;p21"/>
          <p:cNvSpPr/>
          <p:nvPr/>
        </p:nvSpPr>
        <p:spPr>
          <a:xfrm>
            <a:off x="3835838" y="911200"/>
            <a:ext cx="4541100" cy="29373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1"/>
          <p:cNvSpPr/>
          <p:nvPr/>
        </p:nvSpPr>
        <p:spPr>
          <a:xfrm>
            <a:off x="3635025" y="729502"/>
            <a:ext cx="4942736" cy="3847976"/>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a:noFill/>
          </a:ln>
          <a:effectLst>
            <a:outerShdw blurRad="57150" rotWithShape="0" algn="bl" dir="5400000" dist="19050">
              <a:srgbClr val="1C4587">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1"/>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20" name="Google Shape;120;p21"/>
          <p:cNvSpPr txBox="1"/>
          <p:nvPr>
            <p:ph idx="4294967295" type="body"/>
          </p:nvPr>
        </p:nvSpPr>
        <p:spPr>
          <a:xfrm>
            <a:off x="255225" y="1698900"/>
            <a:ext cx="3379800" cy="1745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4300">
                <a:solidFill>
                  <a:schemeClr val="lt1"/>
                </a:solidFill>
                <a:latin typeface="Kalam"/>
                <a:ea typeface="Kalam"/>
                <a:cs typeface="Kalam"/>
                <a:sym typeface="Kalam"/>
              </a:rPr>
              <a:t>Option Four:</a:t>
            </a:r>
            <a:endParaRPr sz="4300">
              <a:solidFill>
                <a:schemeClr val="lt1"/>
              </a:solidFill>
              <a:latin typeface="Kalam"/>
              <a:ea typeface="Kalam"/>
              <a:cs typeface="Kalam"/>
              <a:sym typeface="Kalam"/>
            </a:endParaRPr>
          </a:p>
          <a:p>
            <a:pPr indent="0" lvl="0" marL="0" rtl="0" algn="ctr">
              <a:spcBef>
                <a:spcPts val="1000"/>
              </a:spcBef>
              <a:spcAft>
                <a:spcPts val="0"/>
              </a:spcAft>
              <a:buNone/>
            </a:pPr>
            <a:r>
              <a:rPr lang="en" sz="4300">
                <a:solidFill>
                  <a:schemeClr val="lt1"/>
                </a:solidFill>
                <a:latin typeface="Kalam"/>
                <a:ea typeface="Kalam"/>
                <a:cs typeface="Kalam"/>
                <a:sym typeface="Kalam"/>
              </a:rPr>
              <a:t>ISeeChange</a:t>
            </a:r>
            <a:endParaRPr sz="4300">
              <a:solidFill>
                <a:schemeClr val="lt1"/>
              </a:solidFill>
              <a:latin typeface="Kalam"/>
              <a:ea typeface="Kalam"/>
              <a:cs typeface="Kalam"/>
              <a:sym typeface="Kalam"/>
            </a:endParaRPr>
          </a:p>
          <a:p>
            <a:pPr indent="0" lvl="0" marL="0" rtl="0" algn="l">
              <a:spcBef>
                <a:spcPts val="1000"/>
              </a:spcBef>
              <a:spcAft>
                <a:spcPts val="1000"/>
              </a:spcAft>
              <a:buNone/>
            </a:pPr>
            <a:r>
              <a:t/>
            </a:r>
            <a:endParaRPr sz="2400">
              <a:solidFill>
                <a:schemeClr val="lt1"/>
              </a:solidFill>
            </a:endParaRPr>
          </a:p>
        </p:txBody>
      </p:sp>
      <p:pic>
        <p:nvPicPr>
          <p:cNvPr id="121" name="Google Shape;121;p21" title="iSeeChange.mp4">
            <a:hlinkClick r:id="rId3"/>
          </p:cNvPr>
          <p:cNvPicPr preferRelativeResize="0"/>
          <p:nvPr/>
        </p:nvPicPr>
        <p:blipFill>
          <a:blip r:embed="rId4">
            <a:alphaModFix/>
          </a:blip>
          <a:stretch>
            <a:fillRect/>
          </a:stretch>
        </p:blipFill>
        <p:spPr>
          <a:xfrm>
            <a:off x="3804838" y="845500"/>
            <a:ext cx="4603075" cy="306870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EEEE9"/>
            </a:gs>
            <a:gs pos="100000">
              <a:srgbClr val="73C6B9"/>
            </a:gs>
          </a:gsLst>
          <a:path path="circle">
            <a:fillToRect b="50%" l="50%" r="50%" t="50%"/>
          </a:path>
          <a:tileRect/>
        </a:gradFill>
      </p:bgPr>
    </p:bg>
    <p:spTree>
      <p:nvGrpSpPr>
        <p:cNvPr id="125" name="Shape 125"/>
        <p:cNvGrpSpPr/>
        <p:nvPr/>
      </p:nvGrpSpPr>
      <p:grpSpPr>
        <a:xfrm>
          <a:off x="0" y="0"/>
          <a:ext cx="0" cy="0"/>
          <a:chOff x="0" y="0"/>
          <a:chExt cx="0" cy="0"/>
        </a:xfrm>
      </p:grpSpPr>
      <p:sp>
        <p:nvSpPr>
          <p:cNvPr id="126" name="Google Shape;126;p22"/>
          <p:cNvSpPr/>
          <p:nvPr/>
        </p:nvSpPr>
        <p:spPr>
          <a:xfrm>
            <a:off x="3835838" y="911200"/>
            <a:ext cx="4541100" cy="29373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2"/>
          <p:cNvSpPr/>
          <p:nvPr/>
        </p:nvSpPr>
        <p:spPr>
          <a:xfrm>
            <a:off x="3635025" y="729502"/>
            <a:ext cx="4942736" cy="3847976"/>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a:noFill/>
          </a:ln>
          <a:effectLst>
            <a:outerShdw blurRad="57150" rotWithShape="0" algn="bl" dir="5400000" dist="19050">
              <a:srgbClr val="1C4587">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2"/>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29" name="Google Shape;129;p22"/>
          <p:cNvSpPr txBox="1"/>
          <p:nvPr>
            <p:ph idx="4294967295" type="body"/>
          </p:nvPr>
        </p:nvSpPr>
        <p:spPr>
          <a:xfrm>
            <a:off x="255225" y="1698900"/>
            <a:ext cx="3379800" cy="1745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4300">
                <a:solidFill>
                  <a:schemeClr val="lt1"/>
                </a:solidFill>
                <a:latin typeface="Kalam"/>
                <a:ea typeface="Kalam"/>
                <a:cs typeface="Kalam"/>
                <a:sym typeface="Kalam"/>
              </a:rPr>
              <a:t>Option Five:</a:t>
            </a:r>
            <a:endParaRPr sz="4300">
              <a:solidFill>
                <a:schemeClr val="lt1"/>
              </a:solidFill>
              <a:latin typeface="Kalam"/>
              <a:ea typeface="Kalam"/>
              <a:cs typeface="Kalam"/>
              <a:sym typeface="Kalam"/>
            </a:endParaRPr>
          </a:p>
          <a:p>
            <a:pPr indent="0" lvl="0" marL="0" rtl="0" algn="ctr">
              <a:spcBef>
                <a:spcPts val="1000"/>
              </a:spcBef>
              <a:spcAft>
                <a:spcPts val="0"/>
              </a:spcAft>
              <a:buNone/>
            </a:pPr>
            <a:r>
              <a:rPr lang="en" sz="3700">
                <a:solidFill>
                  <a:schemeClr val="lt1"/>
                </a:solidFill>
                <a:latin typeface="Kalam"/>
                <a:ea typeface="Kalam"/>
                <a:cs typeface="Kalam"/>
                <a:sym typeface="Kalam"/>
              </a:rPr>
              <a:t>Mosquito Habitat Mapper</a:t>
            </a:r>
            <a:endParaRPr sz="3700">
              <a:solidFill>
                <a:schemeClr val="lt1"/>
              </a:solidFill>
              <a:latin typeface="Kalam"/>
              <a:ea typeface="Kalam"/>
              <a:cs typeface="Kalam"/>
              <a:sym typeface="Kalam"/>
            </a:endParaRPr>
          </a:p>
          <a:p>
            <a:pPr indent="0" lvl="0" marL="0" rtl="0" algn="l">
              <a:spcBef>
                <a:spcPts val="1000"/>
              </a:spcBef>
              <a:spcAft>
                <a:spcPts val="1000"/>
              </a:spcAft>
              <a:buNone/>
            </a:pPr>
            <a:r>
              <a:t/>
            </a:r>
            <a:endParaRPr sz="2400">
              <a:solidFill>
                <a:schemeClr val="lt1"/>
              </a:solidFill>
            </a:endParaRPr>
          </a:p>
        </p:txBody>
      </p:sp>
      <p:pic>
        <p:nvPicPr>
          <p:cNvPr id="130" name="Google Shape;130;p22" title="MosquitoMapper.mp4">
            <a:hlinkClick r:id="rId3"/>
          </p:cNvPr>
          <p:cNvPicPr preferRelativeResize="0"/>
          <p:nvPr/>
        </p:nvPicPr>
        <p:blipFill>
          <a:blip r:embed="rId4">
            <a:alphaModFix/>
          </a:blip>
          <a:stretch>
            <a:fillRect/>
          </a:stretch>
        </p:blipFill>
        <p:spPr>
          <a:xfrm>
            <a:off x="4201737" y="951363"/>
            <a:ext cx="3809300" cy="2856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3"/>
          <p:cNvSpPr txBox="1"/>
          <p:nvPr>
            <p:ph type="title"/>
          </p:nvPr>
        </p:nvSpPr>
        <p:spPr>
          <a:xfrm>
            <a:off x="2854150" y="205975"/>
            <a:ext cx="5832600" cy="857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600"/>
              <a:t>Terminology</a:t>
            </a:r>
            <a:endParaRPr sz="3600"/>
          </a:p>
        </p:txBody>
      </p:sp>
      <p:sp>
        <p:nvSpPr>
          <p:cNvPr id="136" name="Google Shape;136;p23"/>
          <p:cNvSpPr txBox="1"/>
          <p:nvPr>
            <p:ph idx="1" type="body"/>
          </p:nvPr>
        </p:nvSpPr>
        <p:spPr>
          <a:xfrm>
            <a:off x="2779825" y="1290300"/>
            <a:ext cx="5832600" cy="3459600"/>
          </a:xfrm>
          <a:prstGeom prst="rect">
            <a:avLst/>
          </a:prstGeom>
        </p:spPr>
        <p:txBody>
          <a:bodyPr anchorCtr="0" anchor="t" bIns="0" lIns="0" spcFirstLastPara="1" rIns="0" wrap="square" tIns="0">
            <a:noAutofit/>
          </a:bodyPr>
          <a:lstStyle/>
          <a:p>
            <a:pPr indent="0" lvl="0" marL="0" rtl="0" algn="l">
              <a:spcBef>
                <a:spcPts val="0"/>
              </a:spcBef>
              <a:spcAft>
                <a:spcPts val="1000"/>
              </a:spcAft>
              <a:buNone/>
            </a:pPr>
            <a:r>
              <a:rPr lang="en" sz="2100"/>
              <a:t>Look over the terminology in the following slides to prepare for our first meeting. Don’t worry--you don’t need to memorize them. Just take a minute to review and refresh your memory. You may have learned about many of these in science class.</a:t>
            </a:r>
            <a:endParaRPr sz="2100"/>
          </a:p>
        </p:txBody>
      </p:sp>
      <p:sp>
        <p:nvSpPr>
          <p:cNvPr id="137" name="Google Shape;137;p23"/>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700006" scaled="0"/>
        </a:gradFill>
      </p:bgPr>
    </p:bg>
    <p:spTree>
      <p:nvGrpSpPr>
        <p:cNvPr id="141" name="Shape 141"/>
        <p:cNvGrpSpPr/>
        <p:nvPr/>
      </p:nvGrpSpPr>
      <p:grpSpPr>
        <a:xfrm>
          <a:off x="0" y="0"/>
          <a:ext cx="0" cy="0"/>
          <a:chOff x="0" y="0"/>
          <a:chExt cx="0" cy="0"/>
        </a:xfrm>
      </p:grpSpPr>
      <p:sp>
        <p:nvSpPr>
          <p:cNvPr id="142" name="Google Shape;142;p24"/>
          <p:cNvSpPr txBox="1"/>
          <p:nvPr>
            <p:ph idx="4294967295" type="ctrTitle"/>
          </p:nvPr>
        </p:nvSpPr>
        <p:spPr>
          <a:xfrm>
            <a:off x="685800" y="1991842"/>
            <a:ext cx="7772400" cy="1159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9600">
                <a:solidFill>
                  <a:schemeClr val="lt1"/>
                </a:solidFill>
              </a:rPr>
              <a:t>Hypothesis</a:t>
            </a:r>
            <a:endParaRPr sz="9600">
              <a:solidFill>
                <a:schemeClr val="lt1"/>
              </a:solidFill>
            </a:endParaRPr>
          </a:p>
        </p:txBody>
      </p:sp>
      <p:sp>
        <p:nvSpPr>
          <p:cNvPr id="143" name="Google Shape;143;p24"/>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700006" scaled="0"/>
        </a:gradFill>
      </p:bgPr>
    </p:bg>
    <p:spTree>
      <p:nvGrpSpPr>
        <p:cNvPr id="147" name="Shape 147"/>
        <p:cNvGrpSpPr/>
        <p:nvPr/>
      </p:nvGrpSpPr>
      <p:grpSpPr>
        <a:xfrm>
          <a:off x="0" y="0"/>
          <a:ext cx="0" cy="0"/>
          <a:chOff x="0" y="0"/>
          <a:chExt cx="0" cy="0"/>
        </a:xfrm>
      </p:grpSpPr>
      <p:sp>
        <p:nvSpPr>
          <p:cNvPr id="148" name="Google Shape;148;p25"/>
          <p:cNvSpPr txBox="1"/>
          <p:nvPr>
            <p:ph idx="4294967295" type="ctrTitle"/>
          </p:nvPr>
        </p:nvSpPr>
        <p:spPr>
          <a:xfrm>
            <a:off x="685800" y="1220699"/>
            <a:ext cx="7772400" cy="2702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400">
                <a:solidFill>
                  <a:schemeClr val="lt1"/>
                </a:solidFill>
              </a:rPr>
              <a:t>A </a:t>
            </a:r>
            <a:r>
              <a:rPr b="1" lang="en" sz="3500">
                <a:solidFill>
                  <a:schemeClr val="lt1"/>
                </a:solidFill>
              </a:rPr>
              <a:t>hypothesis</a:t>
            </a:r>
            <a:r>
              <a:rPr lang="en" sz="3400">
                <a:solidFill>
                  <a:schemeClr val="lt1"/>
                </a:solidFill>
              </a:rPr>
              <a:t> is an idea that can be tested to see if it’s true. After scientists pose a scientific question, they form a hypothesis as to what they think the answer is. </a:t>
            </a:r>
            <a:endParaRPr sz="3400">
              <a:solidFill>
                <a:schemeClr val="lt1"/>
              </a:solidFill>
            </a:endParaRPr>
          </a:p>
        </p:txBody>
      </p:sp>
      <p:sp>
        <p:nvSpPr>
          <p:cNvPr id="149" name="Google Shape;149;p25"/>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698631" scaled="0"/>
        </a:gradFill>
      </p:bgPr>
    </p:bg>
    <p:spTree>
      <p:nvGrpSpPr>
        <p:cNvPr id="153" name="Shape 153"/>
        <p:cNvGrpSpPr/>
        <p:nvPr/>
      </p:nvGrpSpPr>
      <p:grpSpPr>
        <a:xfrm>
          <a:off x="0" y="0"/>
          <a:ext cx="0" cy="0"/>
          <a:chOff x="0" y="0"/>
          <a:chExt cx="0" cy="0"/>
        </a:xfrm>
      </p:grpSpPr>
      <p:sp>
        <p:nvSpPr>
          <p:cNvPr id="154" name="Google Shape;154;p26"/>
          <p:cNvSpPr txBox="1"/>
          <p:nvPr>
            <p:ph idx="4294967295" type="ctrTitle"/>
          </p:nvPr>
        </p:nvSpPr>
        <p:spPr>
          <a:xfrm>
            <a:off x="685800" y="1991842"/>
            <a:ext cx="7772400" cy="1159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9600">
                <a:solidFill>
                  <a:schemeClr val="lt1"/>
                </a:solidFill>
              </a:rPr>
              <a:t>Iterate</a:t>
            </a:r>
            <a:endParaRPr sz="9600">
              <a:solidFill>
                <a:schemeClr val="lt1"/>
              </a:solidFill>
            </a:endParaRPr>
          </a:p>
        </p:txBody>
      </p:sp>
      <p:sp>
        <p:nvSpPr>
          <p:cNvPr id="155" name="Google Shape;155;p26"/>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700006" scaled="0"/>
        </a:gradFill>
      </p:bgPr>
    </p:bg>
    <p:spTree>
      <p:nvGrpSpPr>
        <p:cNvPr id="159" name="Shape 159"/>
        <p:cNvGrpSpPr/>
        <p:nvPr/>
      </p:nvGrpSpPr>
      <p:grpSpPr>
        <a:xfrm>
          <a:off x="0" y="0"/>
          <a:ext cx="0" cy="0"/>
          <a:chOff x="0" y="0"/>
          <a:chExt cx="0" cy="0"/>
        </a:xfrm>
      </p:grpSpPr>
      <p:sp>
        <p:nvSpPr>
          <p:cNvPr id="160" name="Google Shape;160;p27"/>
          <p:cNvSpPr txBox="1"/>
          <p:nvPr>
            <p:ph idx="4294967295" type="ctrTitle"/>
          </p:nvPr>
        </p:nvSpPr>
        <p:spPr>
          <a:xfrm>
            <a:off x="685800" y="1542900"/>
            <a:ext cx="7772400" cy="2057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b="1" lang="en" sz="3500">
                <a:solidFill>
                  <a:schemeClr val="lt1"/>
                </a:solidFill>
              </a:rPr>
              <a:t>Iterate</a:t>
            </a:r>
            <a:r>
              <a:rPr lang="en" sz="3400">
                <a:solidFill>
                  <a:schemeClr val="lt1"/>
                </a:solidFill>
              </a:rPr>
              <a:t> means to repeat a process many times. Scientists use iteration with they run multiple trials or collect data multiple times for their research.</a:t>
            </a:r>
            <a:endParaRPr sz="3400">
              <a:solidFill>
                <a:schemeClr val="lt1"/>
              </a:solidFill>
            </a:endParaRPr>
          </a:p>
        </p:txBody>
      </p:sp>
      <p:sp>
        <p:nvSpPr>
          <p:cNvPr id="161" name="Google Shape;161;p27"/>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700006" scaled="0"/>
        </a:gradFill>
      </p:bgPr>
    </p:bg>
    <p:spTree>
      <p:nvGrpSpPr>
        <p:cNvPr id="165" name="Shape 165"/>
        <p:cNvGrpSpPr/>
        <p:nvPr/>
      </p:nvGrpSpPr>
      <p:grpSpPr>
        <a:xfrm>
          <a:off x="0" y="0"/>
          <a:ext cx="0" cy="0"/>
          <a:chOff x="0" y="0"/>
          <a:chExt cx="0" cy="0"/>
        </a:xfrm>
      </p:grpSpPr>
      <p:sp>
        <p:nvSpPr>
          <p:cNvPr id="166" name="Google Shape;166;p28"/>
          <p:cNvSpPr txBox="1"/>
          <p:nvPr>
            <p:ph idx="4294967295" type="ctrTitle"/>
          </p:nvPr>
        </p:nvSpPr>
        <p:spPr>
          <a:xfrm>
            <a:off x="685800" y="1991842"/>
            <a:ext cx="7772400" cy="1159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9600">
                <a:solidFill>
                  <a:schemeClr val="lt1"/>
                </a:solidFill>
              </a:rPr>
              <a:t>Observation</a:t>
            </a:r>
            <a:endParaRPr sz="9600">
              <a:solidFill>
                <a:schemeClr val="lt1"/>
              </a:solidFill>
            </a:endParaRPr>
          </a:p>
        </p:txBody>
      </p:sp>
      <p:sp>
        <p:nvSpPr>
          <p:cNvPr id="167" name="Google Shape;167;p28"/>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700006" scaled="0"/>
        </a:gradFill>
      </p:bgPr>
    </p:bg>
    <p:spTree>
      <p:nvGrpSpPr>
        <p:cNvPr id="171" name="Shape 171"/>
        <p:cNvGrpSpPr/>
        <p:nvPr/>
      </p:nvGrpSpPr>
      <p:grpSpPr>
        <a:xfrm>
          <a:off x="0" y="0"/>
          <a:ext cx="0" cy="0"/>
          <a:chOff x="0" y="0"/>
          <a:chExt cx="0" cy="0"/>
        </a:xfrm>
      </p:grpSpPr>
      <p:sp>
        <p:nvSpPr>
          <p:cNvPr id="172" name="Google Shape;172;p29"/>
          <p:cNvSpPr txBox="1"/>
          <p:nvPr>
            <p:ph idx="4294967295" type="ctrTitle"/>
          </p:nvPr>
        </p:nvSpPr>
        <p:spPr>
          <a:xfrm>
            <a:off x="685800" y="1220699"/>
            <a:ext cx="7772400" cy="2702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b="1" lang="en" sz="3400">
                <a:solidFill>
                  <a:schemeClr val="lt1"/>
                </a:solidFill>
              </a:rPr>
              <a:t>Observing</a:t>
            </a:r>
            <a:r>
              <a:rPr lang="en" sz="3400">
                <a:solidFill>
                  <a:schemeClr val="lt1"/>
                </a:solidFill>
              </a:rPr>
              <a:t> is </a:t>
            </a:r>
            <a:r>
              <a:rPr lang="en" sz="3400">
                <a:solidFill>
                  <a:schemeClr val="lt1"/>
                </a:solidFill>
              </a:rPr>
              <a:t> </a:t>
            </a:r>
            <a:r>
              <a:rPr lang="en" sz="3500">
                <a:solidFill>
                  <a:schemeClr val="lt1"/>
                </a:solidFill>
              </a:rPr>
              <a:t>watching and noticing something using all of your senses, especially sight, to get information. </a:t>
            </a:r>
            <a:r>
              <a:rPr b="1" lang="en" sz="3500">
                <a:solidFill>
                  <a:schemeClr val="lt1"/>
                </a:solidFill>
              </a:rPr>
              <a:t>Observation</a:t>
            </a:r>
            <a:r>
              <a:rPr lang="en" sz="3500">
                <a:solidFill>
                  <a:schemeClr val="lt1"/>
                </a:solidFill>
              </a:rPr>
              <a:t> helps you better understand a situation or environment</a:t>
            </a:r>
            <a:endParaRPr sz="3400">
              <a:solidFill>
                <a:schemeClr val="lt1"/>
              </a:solidFill>
            </a:endParaRPr>
          </a:p>
        </p:txBody>
      </p:sp>
      <p:sp>
        <p:nvSpPr>
          <p:cNvPr id="173" name="Google Shape;173;p29"/>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700006" scaled="0"/>
        </a:gradFill>
      </p:bgPr>
    </p:bg>
    <p:spTree>
      <p:nvGrpSpPr>
        <p:cNvPr id="177" name="Shape 177"/>
        <p:cNvGrpSpPr/>
        <p:nvPr/>
      </p:nvGrpSpPr>
      <p:grpSpPr>
        <a:xfrm>
          <a:off x="0" y="0"/>
          <a:ext cx="0" cy="0"/>
          <a:chOff x="0" y="0"/>
          <a:chExt cx="0" cy="0"/>
        </a:xfrm>
      </p:grpSpPr>
      <p:sp>
        <p:nvSpPr>
          <p:cNvPr id="178" name="Google Shape;178;p30"/>
          <p:cNvSpPr txBox="1"/>
          <p:nvPr>
            <p:ph idx="4294967295" type="ctrTitle"/>
          </p:nvPr>
        </p:nvSpPr>
        <p:spPr>
          <a:xfrm>
            <a:off x="685800" y="1991856"/>
            <a:ext cx="7772400" cy="2122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9600">
                <a:solidFill>
                  <a:schemeClr val="lt1"/>
                </a:solidFill>
              </a:rPr>
              <a:t>Scientific Method</a:t>
            </a:r>
            <a:endParaRPr sz="9600">
              <a:solidFill>
                <a:schemeClr val="lt1"/>
              </a:solidFill>
            </a:endParaRPr>
          </a:p>
        </p:txBody>
      </p:sp>
      <p:sp>
        <p:nvSpPr>
          <p:cNvPr id="179" name="Google Shape;179;p30"/>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700006" scaled="0"/>
        </a:gradFill>
      </p:bgPr>
    </p:bg>
    <p:spTree>
      <p:nvGrpSpPr>
        <p:cNvPr id="183" name="Shape 183"/>
        <p:cNvGrpSpPr/>
        <p:nvPr/>
      </p:nvGrpSpPr>
      <p:grpSpPr>
        <a:xfrm>
          <a:off x="0" y="0"/>
          <a:ext cx="0" cy="0"/>
          <a:chOff x="0" y="0"/>
          <a:chExt cx="0" cy="0"/>
        </a:xfrm>
      </p:grpSpPr>
      <p:sp>
        <p:nvSpPr>
          <p:cNvPr id="184" name="Google Shape;184;p31"/>
          <p:cNvSpPr txBox="1"/>
          <p:nvPr>
            <p:ph idx="4294967295" type="ctrTitle"/>
          </p:nvPr>
        </p:nvSpPr>
        <p:spPr>
          <a:xfrm>
            <a:off x="685800" y="1769249"/>
            <a:ext cx="7772400" cy="16050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400">
                <a:solidFill>
                  <a:schemeClr val="lt1"/>
                </a:solidFill>
              </a:rPr>
              <a:t>The </a:t>
            </a:r>
            <a:r>
              <a:rPr b="1" lang="en" sz="3400">
                <a:solidFill>
                  <a:schemeClr val="lt1"/>
                </a:solidFill>
              </a:rPr>
              <a:t>Scientific Method </a:t>
            </a:r>
            <a:r>
              <a:rPr lang="en" sz="3400">
                <a:solidFill>
                  <a:schemeClr val="lt1"/>
                </a:solidFill>
              </a:rPr>
              <a:t>is the process, or series of steps, that scientists take to conduct scientific research.</a:t>
            </a:r>
            <a:endParaRPr sz="3400">
              <a:solidFill>
                <a:schemeClr val="lt1"/>
              </a:solidFill>
            </a:endParaRPr>
          </a:p>
        </p:txBody>
      </p:sp>
      <p:sp>
        <p:nvSpPr>
          <p:cNvPr id="185" name="Google Shape;185;p31"/>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700006" scaled="0"/>
        </a:gradFill>
      </p:bgPr>
    </p:bg>
    <p:spTree>
      <p:nvGrpSpPr>
        <p:cNvPr id="189" name="Shape 189"/>
        <p:cNvGrpSpPr/>
        <p:nvPr/>
      </p:nvGrpSpPr>
      <p:grpSpPr>
        <a:xfrm>
          <a:off x="0" y="0"/>
          <a:ext cx="0" cy="0"/>
          <a:chOff x="0" y="0"/>
          <a:chExt cx="0" cy="0"/>
        </a:xfrm>
      </p:grpSpPr>
      <p:sp>
        <p:nvSpPr>
          <p:cNvPr id="190" name="Google Shape;190;p32"/>
          <p:cNvSpPr txBox="1"/>
          <p:nvPr>
            <p:ph idx="4294967295" type="ctrTitle"/>
          </p:nvPr>
        </p:nvSpPr>
        <p:spPr>
          <a:xfrm>
            <a:off x="685800" y="1437700"/>
            <a:ext cx="7772400" cy="2801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9600">
                <a:solidFill>
                  <a:schemeClr val="lt1"/>
                </a:solidFill>
              </a:rPr>
              <a:t>Scientific Question</a:t>
            </a:r>
            <a:endParaRPr sz="9600">
              <a:solidFill>
                <a:schemeClr val="lt1"/>
              </a:solidFill>
            </a:endParaRPr>
          </a:p>
        </p:txBody>
      </p:sp>
      <p:sp>
        <p:nvSpPr>
          <p:cNvPr id="191" name="Google Shape;191;p32"/>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accent6"/>
            </a:gs>
          </a:gsLst>
          <a:lin ang="2700006" scaled="0"/>
        </a:gradFill>
      </p:bgPr>
    </p:bg>
    <p:spTree>
      <p:nvGrpSpPr>
        <p:cNvPr id="195" name="Shape 195"/>
        <p:cNvGrpSpPr/>
        <p:nvPr/>
      </p:nvGrpSpPr>
      <p:grpSpPr>
        <a:xfrm>
          <a:off x="0" y="0"/>
          <a:ext cx="0" cy="0"/>
          <a:chOff x="0" y="0"/>
          <a:chExt cx="0" cy="0"/>
        </a:xfrm>
      </p:grpSpPr>
      <p:sp>
        <p:nvSpPr>
          <p:cNvPr id="196" name="Google Shape;196;p33"/>
          <p:cNvSpPr txBox="1"/>
          <p:nvPr>
            <p:ph idx="4294967295" type="ctrTitle"/>
          </p:nvPr>
        </p:nvSpPr>
        <p:spPr>
          <a:xfrm>
            <a:off x="685800" y="1504350"/>
            <a:ext cx="7772400" cy="2134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400">
                <a:solidFill>
                  <a:schemeClr val="lt1"/>
                </a:solidFill>
              </a:rPr>
              <a:t>A </a:t>
            </a:r>
            <a:r>
              <a:rPr b="1" lang="en" sz="3400">
                <a:solidFill>
                  <a:schemeClr val="lt1"/>
                </a:solidFill>
              </a:rPr>
              <a:t>scientific question</a:t>
            </a:r>
            <a:r>
              <a:rPr lang="en" sz="3400">
                <a:solidFill>
                  <a:schemeClr val="lt1"/>
                </a:solidFill>
              </a:rPr>
              <a:t> is a question that can be answered with a hypothesis and confirmed or denied with an experiment. Scientific questions are testable.</a:t>
            </a:r>
            <a:endParaRPr sz="3400">
              <a:solidFill>
                <a:schemeClr val="lt1"/>
              </a:solidFill>
            </a:endParaRPr>
          </a:p>
        </p:txBody>
      </p:sp>
      <p:sp>
        <p:nvSpPr>
          <p:cNvPr id="197" name="Google Shape;197;p33"/>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1" name="Shape 201"/>
        <p:cNvGrpSpPr/>
        <p:nvPr/>
      </p:nvGrpSpPr>
      <p:grpSpPr>
        <a:xfrm>
          <a:off x="0" y="0"/>
          <a:ext cx="0" cy="0"/>
          <a:chOff x="0" y="0"/>
          <a:chExt cx="0" cy="0"/>
        </a:xfrm>
      </p:grpSpPr>
      <p:sp>
        <p:nvSpPr>
          <p:cNvPr id="202" name="Google Shape;202;p34"/>
          <p:cNvSpPr txBox="1"/>
          <p:nvPr>
            <p:ph idx="4294967295" type="title"/>
          </p:nvPr>
        </p:nvSpPr>
        <p:spPr>
          <a:xfrm>
            <a:off x="518225" y="519550"/>
            <a:ext cx="4754100" cy="138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500">
                <a:solidFill>
                  <a:srgbClr val="FFFFFF"/>
                </a:solidFill>
              </a:rPr>
              <a:t>Don’t forget to sign up for the video calls!</a:t>
            </a:r>
            <a:endParaRPr b="1" sz="3500">
              <a:solidFill>
                <a:srgbClr val="FFFFFF"/>
              </a:solidFill>
            </a:endParaRPr>
          </a:p>
        </p:txBody>
      </p:sp>
      <p:sp>
        <p:nvSpPr>
          <p:cNvPr id="203" name="Google Shape;203;p34"/>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04" name="Google Shape;204;p34"/>
          <p:cNvSpPr txBox="1"/>
          <p:nvPr/>
        </p:nvSpPr>
        <p:spPr>
          <a:xfrm>
            <a:off x="1028700" y="3532275"/>
            <a:ext cx="4399800" cy="10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200" u="sng">
                <a:solidFill>
                  <a:schemeClr val="accent6"/>
                </a:solidFill>
                <a:latin typeface="Kalam"/>
                <a:ea typeface="Kalam"/>
                <a:cs typeface="Kalam"/>
                <a:sym typeface="Kalam"/>
                <a:hlinkClick r:id="rId4">
                  <a:extLst>
                    <a:ext uri="{A12FA001-AC4F-418D-AE19-62706E023703}">
                      <ahyp:hlinkClr val="tx"/>
                    </a:ext>
                  </a:extLst>
                </a:hlinkClick>
              </a:rPr>
              <a:t>Video call sign-up here</a:t>
            </a:r>
            <a:endParaRPr b="1" sz="3200">
              <a:solidFill>
                <a:schemeClr val="accent6"/>
              </a:solidFill>
              <a:latin typeface="Kalam"/>
              <a:ea typeface="Kalam"/>
              <a:cs typeface="Kalam"/>
              <a:sym typeface="Kalam"/>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5"/>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pic>
        <p:nvPicPr>
          <p:cNvPr id="210" name="Google Shape;210;p35">
            <a:hlinkClick r:id="rId3"/>
          </p:cNvPr>
          <p:cNvPicPr preferRelativeResize="0"/>
          <p:nvPr/>
        </p:nvPicPr>
        <p:blipFill>
          <a:blip r:embed="rId4">
            <a:alphaModFix/>
          </a:blip>
          <a:stretch>
            <a:fillRect/>
          </a:stretch>
        </p:blipFill>
        <p:spPr>
          <a:xfrm>
            <a:off x="0" y="0"/>
            <a:ext cx="5143500" cy="5143500"/>
          </a:xfrm>
          <a:prstGeom prst="rect">
            <a:avLst/>
          </a:prstGeom>
          <a:noFill/>
          <a:ln>
            <a:noFill/>
          </a:ln>
        </p:spPr>
      </p:pic>
      <p:sp>
        <p:nvSpPr>
          <p:cNvPr id="211" name="Google Shape;211;p35"/>
          <p:cNvSpPr txBox="1"/>
          <p:nvPr/>
        </p:nvSpPr>
        <p:spPr>
          <a:xfrm>
            <a:off x="5639250" y="508150"/>
            <a:ext cx="2937300" cy="402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400">
                <a:uFill>
                  <a:noFill/>
                </a:uFill>
                <a:latin typeface="Kalam"/>
                <a:ea typeface="Kalam"/>
                <a:cs typeface="Kalam"/>
                <a:sym typeface="Kalam"/>
                <a:hlinkClick r:id="rId5"/>
              </a:rPr>
              <a:t>Please take a moment to complete our </a:t>
            </a:r>
            <a:r>
              <a:rPr b="1" lang="en" sz="3400" u="sng">
                <a:solidFill>
                  <a:srgbClr val="0000FF"/>
                </a:solidFill>
                <a:latin typeface="Kalam"/>
                <a:ea typeface="Kalam"/>
                <a:cs typeface="Kalam"/>
                <a:sym typeface="Kalam"/>
                <a:hlinkClick r:id="rId6">
                  <a:extLst>
                    <a:ext uri="{A12FA001-AC4F-418D-AE19-62706E023703}">
                      <ahyp:hlinkClr val="tx"/>
                    </a:ext>
                  </a:extLst>
                </a:hlinkClick>
              </a:rPr>
              <a:t>survey</a:t>
            </a:r>
            <a:r>
              <a:rPr b="1" lang="en" sz="3400">
                <a:uFill>
                  <a:noFill/>
                </a:uFill>
                <a:latin typeface="Kalam"/>
                <a:ea typeface="Kalam"/>
                <a:cs typeface="Kalam"/>
                <a:sym typeface="Kalam"/>
                <a:hlinkClick r:id="rId7"/>
              </a:rPr>
              <a:t>.  </a:t>
            </a:r>
            <a:endParaRPr sz="3000">
              <a:latin typeface="Kalam"/>
              <a:ea typeface="Kalam"/>
              <a:cs typeface="Kalam"/>
              <a:sym typeface="Kalam"/>
            </a:endParaRPr>
          </a:p>
          <a:p>
            <a:pPr indent="0" lvl="0" marL="0" rtl="0" algn="ctr">
              <a:spcBef>
                <a:spcPts val="0"/>
              </a:spcBef>
              <a:spcAft>
                <a:spcPts val="0"/>
              </a:spcAft>
              <a:buNone/>
            </a:pPr>
            <a:r>
              <a:rPr b="1" lang="en" sz="3400">
                <a:uFill>
                  <a:noFill/>
                </a:uFill>
                <a:latin typeface="Kalam"/>
                <a:ea typeface="Kalam"/>
                <a:cs typeface="Kalam"/>
                <a:sym typeface="Kalam"/>
                <a:hlinkClick r:id="rId8"/>
              </a:rPr>
              <a:t>We would love to hear your feedback</a:t>
            </a:r>
            <a:r>
              <a:rPr b="1" lang="en" sz="3400">
                <a:latin typeface="Kalam"/>
                <a:ea typeface="Kalam"/>
                <a:cs typeface="Kalam"/>
                <a:sym typeface="Kalam"/>
              </a:rPr>
              <a:t>!</a:t>
            </a:r>
            <a:endParaRPr sz="3000">
              <a:latin typeface="Kalam"/>
              <a:ea typeface="Kalam"/>
              <a:cs typeface="Kalam"/>
              <a:sym typeface="Kala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215" name="Shape 215"/>
        <p:cNvGrpSpPr/>
        <p:nvPr/>
      </p:nvGrpSpPr>
      <p:grpSpPr>
        <a:xfrm>
          <a:off x="0" y="0"/>
          <a:ext cx="0" cy="0"/>
          <a:chOff x="0" y="0"/>
          <a:chExt cx="0" cy="0"/>
        </a:xfrm>
      </p:grpSpPr>
      <p:pic>
        <p:nvPicPr>
          <p:cNvPr id="216" name="Google Shape;216;p36">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217" name="Google Shape;217;p36"/>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Free templates for all your presentation needs</a:t>
            </a:r>
            <a:endParaRPr b="1" sz="1800">
              <a:solidFill>
                <a:srgbClr val="434343"/>
              </a:solidFill>
              <a:latin typeface="Montserrat"/>
              <a:ea typeface="Montserrat"/>
              <a:cs typeface="Montserrat"/>
              <a:sym typeface="Montserrat"/>
            </a:endParaRPr>
          </a:p>
        </p:txBody>
      </p:sp>
      <p:grpSp>
        <p:nvGrpSpPr>
          <p:cNvPr id="218" name="Google Shape;218;p36"/>
          <p:cNvGrpSpPr/>
          <p:nvPr/>
        </p:nvGrpSpPr>
        <p:grpSpPr>
          <a:xfrm>
            <a:off x="690575" y="3290132"/>
            <a:ext cx="7762851" cy="892418"/>
            <a:chOff x="801125" y="3213932"/>
            <a:chExt cx="7762851" cy="892418"/>
          </a:xfrm>
        </p:grpSpPr>
        <p:grpSp>
          <p:nvGrpSpPr>
            <p:cNvPr id="219" name="Google Shape;219;p36"/>
            <p:cNvGrpSpPr/>
            <p:nvPr/>
          </p:nvGrpSpPr>
          <p:grpSpPr>
            <a:xfrm>
              <a:off x="4845759" y="3213932"/>
              <a:ext cx="1695900" cy="892418"/>
              <a:chOff x="4845759" y="3213932"/>
              <a:chExt cx="1695900" cy="892418"/>
            </a:xfrm>
          </p:grpSpPr>
          <p:sp>
            <p:nvSpPr>
              <p:cNvPr id="220" name="Google Shape;220;p36"/>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Ready to use, professional and customizable</a:t>
                </a:r>
                <a:endParaRPr sz="1200">
                  <a:solidFill>
                    <a:srgbClr val="434343"/>
                  </a:solidFill>
                  <a:latin typeface="Montserrat"/>
                  <a:ea typeface="Montserrat"/>
                  <a:cs typeface="Montserrat"/>
                  <a:sym typeface="Montserrat"/>
                </a:endParaRPr>
              </a:p>
            </p:txBody>
          </p:sp>
          <p:sp>
            <p:nvSpPr>
              <p:cNvPr id="221" name="Google Shape;221;p36"/>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222" name="Google Shape;222;p36"/>
            <p:cNvGrpSpPr/>
            <p:nvPr/>
          </p:nvGrpSpPr>
          <p:grpSpPr>
            <a:xfrm>
              <a:off x="2823442" y="3214222"/>
              <a:ext cx="1695900" cy="892128"/>
              <a:chOff x="2823442" y="3214222"/>
              <a:chExt cx="1695900" cy="892128"/>
            </a:xfrm>
          </p:grpSpPr>
          <p:sp>
            <p:nvSpPr>
              <p:cNvPr id="223" name="Google Shape;223;p36"/>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100% free for personal or commercial use</a:t>
                </a:r>
                <a:endParaRPr sz="1200">
                  <a:solidFill>
                    <a:srgbClr val="434343"/>
                  </a:solidFill>
                  <a:latin typeface="Montserrat"/>
                  <a:ea typeface="Montserrat"/>
                  <a:cs typeface="Montserrat"/>
                  <a:sym typeface="Montserrat"/>
                </a:endParaRPr>
              </a:p>
            </p:txBody>
          </p:sp>
          <p:sp>
            <p:nvSpPr>
              <p:cNvPr id="224" name="Google Shape;224;p36"/>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225" name="Google Shape;225;p36"/>
            <p:cNvGrpSpPr/>
            <p:nvPr/>
          </p:nvGrpSpPr>
          <p:grpSpPr>
            <a:xfrm>
              <a:off x="6868076" y="3213932"/>
              <a:ext cx="1695900" cy="892418"/>
              <a:chOff x="6868076" y="3213932"/>
              <a:chExt cx="1695900" cy="892418"/>
            </a:xfrm>
          </p:grpSpPr>
          <p:sp>
            <p:nvSpPr>
              <p:cNvPr id="226" name="Google Shape;226;p36"/>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Blow your audience away with attractive visuals</a:t>
                </a:r>
                <a:endParaRPr sz="1200">
                  <a:solidFill>
                    <a:srgbClr val="434343"/>
                  </a:solidFill>
                  <a:latin typeface="Montserrat"/>
                  <a:ea typeface="Montserrat"/>
                  <a:cs typeface="Montserrat"/>
                  <a:sym typeface="Montserrat"/>
                </a:endParaRPr>
              </a:p>
            </p:txBody>
          </p:sp>
          <p:sp>
            <p:nvSpPr>
              <p:cNvPr id="227" name="Google Shape;227;p36"/>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228" name="Google Shape;228;p36"/>
            <p:cNvGrpSpPr/>
            <p:nvPr/>
          </p:nvGrpSpPr>
          <p:grpSpPr>
            <a:xfrm>
              <a:off x="801125" y="3214206"/>
              <a:ext cx="1695900" cy="892144"/>
              <a:chOff x="801125" y="3214206"/>
              <a:chExt cx="1695900" cy="892144"/>
            </a:xfrm>
          </p:grpSpPr>
          <p:sp>
            <p:nvSpPr>
              <p:cNvPr id="229" name="Google Shape;229;p36"/>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For PowerPoint and Google Slides</a:t>
                </a:r>
                <a:endParaRPr sz="1200">
                  <a:solidFill>
                    <a:srgbClr val="434343"/>
                  </a:solidFill>
                  <a:latin typeface="Montserrat"/>
                  <a:ea typeface="Montserrat"/>
                  <a:cs typeface="Montserrat"/>
                  <a:sym typeface="Montserrat"/>
                </a:endParaRPr>
              </a:p>
            </p:txBody>
          </p:sp>
          <p:sp>
            <p:nvSpPr>
              <p:cNvPr id="230" name="Google Shape;230;p36"/>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oodville template">
  <a:themeElements>
    <a:clrScheme name="Custom 347">
      <a:dk1>
        <a:srgbClr val="38414C"/>
      </a:dk1>
      <a:lt1>
        <a:srgbClr val="FFFFFF"/>
      </a:lt1>
      <a:dk2>
        <a:srgbClr val="222222"/>
      </a:dk2>
      <a:lt2>
        <a:srgbClr val="DCE1E8"/>
      </a:lt2>
      <a:accent1>
        <a:srgbClr val="498BE4"/>
      </a:accent1>
      <a:accent2>
        <a:srgbClr val="8FC6EF"/>
      </a:accent2>
      <a:accent3>
        <a:srgbClr val="4F9CB5"/>
      </a:accent3>
      <a:accent4>
        <a:srgbClr val="9DDDD2"/>
      </a:accent4>
      <a:accent5>
        <a:srgbClr val="75AF77"/>
      </a:accent5>
      <a:accent6>
        <a:srgbClr val="ABDE75"/>
      </a:accent6>
      <a:hlink>
        <a:srgbClr val="4A8D6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