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2" Type="http://schemas.openxmlformats.org/officeDocument/2006/relationships/slide" Target="slides/slide7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77b40dd9ee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77b40dd9ee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77b40dd9ee_1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77b40dd9ee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77b40dd9ee_1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77b40dd9ee_1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77b40dd9ee_1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77b40dd9ee_1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77b40dd9ee_1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77b40dd9ee_1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77b40dd9ee_1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77b40dd9ee_1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hyperlink" Target="http://www.youtube.com/watch?v=G7ljR8ahPr8" TargetMode="External"/><Relationship Id="rId4" Type="http://schemas.openxmlformats.org/officeDocument/2006/relationships/image" Target="../media/image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hyperlink" Target="http://www.youtube.com/watch?v=WW0ZHAeO0tU" TargetMode="External"/><Relationship Id="rId4" Type="http://schemas.openxmlformats.org/officeDocument/2006/relationships/image" Target="../media/image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hyperlink" Target="http://www.youtube.com/watch?v=qAJ8IF4HI20" TargetMode="External"/><Relationship Id="rId4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www.youtube.com/watch?v=xt2OueC2P9c" TargetMode="External"/><Relationship Id="rId4" Type="http://schemas.openxmlformats.org/officeDocument/2006/relationships/image" Target="../media/image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5200C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100"/>
              <a:t>Think Like a Citizen Scientist</a:t>
            </a:r>
            <a:endParaRPr sz="5100"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Journey for Brownie Girl Scouts Part 1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5200C"/>
        </a:solid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What is a scientist?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700">
                <a:solidFill>
                  <a:srgbClr val="000000"/>
                </a:solidFill>
              </a:rPr>
              <a:t>Lets learn about what a scientist is and what they do. Click on the video to listen to a book all about scientists.</a:t>
            </a:r>
            <a:endParaRPr sz="1700">
              <a:solidFill>
                <a:srgbClr val="000000"/>
              </a:solidFill>
            </a:endParaRPr>
          </a:p>
        </p:txBody>
      </p:sp>
      <p:pic>
        <p:nvPicPr>
          <p:cNvPr descr="Kindergarten and 1st, Unit 1, What is a Scientist?" id="62" name="Google Shape;62;p14" title="What Is A Scientist  by Barbara Lehn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72100" y="0"/>
            <a:ext cx="58719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5200C"/>
        </a:solid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a Citizen Scientist?</a:t>
            </a:r>
            <a:endParaRPr/>
          </a:p>
        </p:txBody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rgbClr val="000000"/>
                </a:solidFill>
              </a:rPr>
              <a:t>Now that we know what a scientist does. Let’s divide a little further to see what a citizen scientist is and how they can help in the world of science.</a:t>
            </a:r>
            <a:endParaRPr sz="1800">
              <a:solidFill>
                <a:srgbClr val="000000"/>
              </a:solidFill>
            </a:endParaRPr>
          </a:p>
        </p:txBody>
      </p:sp>
      <p:pic>
        <p:nvPicPr>
          <p:cNvPr descr="Copyright 2013. Regents of the University of Minnesota &#10;A brief video that explores the history, breadth and value of citizen science. Produced by University of Minnesota Extension. Project Team Members: Robert Blair, Grant Bowers, Nathan Meyer, Pamela Nippolt, Karen Oberhauser, Andrea Lorek Strauss, Lis Young-Isebrand Narrator: Kelly Nail Producer: Audrey Favorito Illustration and Animation: Kelly McNutt Music by Kevin MacLeod - incomptech.com Medley by Sturbridge Colonial Militia Photography: Audrey Favorito, Kelly Nail, D2D Adult Leaders, Ken Billington, Cephas, Lewis Collard, Gunter Cox, Brocken Inaglory, William Majoros, NASA, Petr Novak, Win-Chi Poon, Pslawinski, Jon Sullivan, Liz West, Fridrich Bohringer" id="69" name="Google Shape;69;p15" title="What Is Citizen Science? (Driven to Discover Citizen Science project)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62775" y="86750"/>
            <a:ext cx="4781225" cy="505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5200C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 this journey…..</a:t>
            </a:r>
            <a:endParaRPr/>
          </a:p>
        </p:txBody>
      </p:sp>
      <p:sp>
        <p:nvSpPr>
          <p:cNvPr id="75" name="Google Shape;75;p16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700">
                <a:solidFill>
                  <a:srgbClr val="000000"/>
                </a:solidFill>
              </a:rPr>
              <a:t>On this journey you’re going to use the scientific method to help real-life scientists learn more about the world. Lets learn more about the scientific method!</a:t>
            </a:r>
            <a:endParaRPr sz="1700">
              <a:solidFill>
                <a:srgbClr val="000000"/>
              </a:solidFill>
            </a:endParaRPr>
          </a:p>
        </p:txBody>
      </p:sp>
      <p:pic>
        <p:nvPicPr>
          <p:cNvPr descr="https://patreon.com/freeschool - Help support more content like this!&#10;The Scientific Method is a way to ask and answer questions about the world in a logical way. There are various versions of the scientific method floating around out there, but I think these six steps are classics. Ask a question, make observations, form a hypothesis, design and conduct an experiment, analyze your data, and draw a conclusion. The steps can be repeated as needed, and using the scientific method is a great way to learn about the world!&#10;&#10;Like this video if you want to see more videos about SCIENCE!&#10;&#10;Subscribe to FreeSchool: https://www.youtube.com/user/watchfreeschool?sub_confirmation=1&#10;&#10;Visit us on Facebook: https://www.facebook.com/watchFreeSchool&#10;&#10;Check our our companion channel, FreeSchool Mom! https://www.youtube.com/channel/UCTcEtHRQhqiCZIIb77LyDmA&#10;&#10;And our NEW channel for little ones, FreeSchool Early Birds!&#10;https://www.youtube.com/channel/UC3OV62x86XHwaqsxLsuy8dA&#10;&#10;Music: Jaunty Gumption, Voice Over Under - Kevin MacLeod (incompetech.com)" id="76" name="Google Shape;76;p16" title="The Steps of the Scientific Method for Kids - Science for Children: FreeSchool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53675" y="0"/>
            <a:ext cx="524265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5200C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observation!</a:t>
            </a:r>
            <a:endParaRPr/>
          </a:p>
        </p:txBody>
      </p:sp>
      <p:sp>
        <p:nvSpPr>
          <p:cNvPr id="82" name="Google Shape;82;p1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rgbClr val="000000"/>
                </a:solidFill>
              </a:rPr>
              <a:t>Observation is one of the steps of the scientific method. </a:t>
            </a:r>
            <a:r>
              <a:rPr lang="en" sz="1800">
                <a:solidFill>
                  <a:srgbClr val="000000"/>
                </a:solidFill>
              </a:rPr>
              <a:t>Let's</a:t>
            </a:r>
            <a:r>
              <a:rPr lang="en" sz="1800">
                <a:solidFill>
                  <a:srgbClr val="000000"/>
                </a:solidFill>
              </a:rPr>
              <a:t> divide </a:t>
            </a:r>
            <a:r>
              <a:rPr lang="en" sz="1800">
                <a:solidFill>
                  <a:srgbClr val="000000"/>
                </a:solidFill>
              </a:rPr>
              <a:t>into</a:t>
            </a:r>
            <a:r>
              <a:rPr lang="en" sz="1800">
                <a:solidFill>
                  <a:srgbClr val="000000"/>
                </a:solidFill>
              </a:rPr>
              <a:t> what observation really is! Click on this video to learn more on how to use our 5 senses to observe.</a:t>
            </a:r>
            <a:endParaRPr sz="1800">
              <a:solidFill>
                <a:srgbClr val="000000"/>
              </a:solidFill>
            </a:endParaRPr>
          </a:p>
        </p:txBody>
      </p:sp>
      <p:pic>
        <p:nvPicPr>
          <p:cNvPr descr="Recorded with http://screencast-o-matic.com" id="83" name="Google Shape;83;p17" title="Making Observations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17425" y="0"/>
            <a:ext cx="5326574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5200C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Practice your observation skills!</a:t>
            </a:r>
            <a:endParaRPr/>
          </a:p>
        </p:txBody>
      </p:sp>
      <p:sp>
        <p:nvSpPr>
          <p:cNvPr id="89" name="Google Shape;89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Each of us have a morning routine that we do to get ready for our day. Write down 5 things that your family members do in the morning to get ready for the day.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5200C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Stay tuned….</a:t>
            </a:r>
            <a:endParaRPr/>
          </a:p>
        </p:txBody>
      </p:sp>
      <p:sp>
        <p:nvSpPr>
          <p:cNvPr id="95" name="Google Shape;95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200">
                <a:solidFill>
                  <a:srgbClr val="000000"/>
                </a:solidFill>
              </a:rPr>
              <a:t>Next week we will continue our work through our journey!</a:t>
            </a:r>
            <a:endParaRPr sz="2200">
              <a:solidFill>
                <a:srgbClr val="000000"/>
              </a:solidFill>
            </a:endParaRPr>
          </a:p>
        </p:txBody>
      </p:sp>
      <p:pic>
        <p:nvPicPr>
          <p:cNvPr id="96" name="Google Shape;9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73000" y="650687"/>
            <a:ext cx="5143500" cy="3842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