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Pacifico"/>
      <p:regular r:id="rId31"/>
    </p:embeddedFont>
    <p:embeddedFont>
      <p:font typeface="Century Gothic"/>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acifico-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CenturyGothic-bold.fntdata"/><Relationship Id="rId10" Type="http://schemas.openxmlformats.org/officeDocument/2006/relationships/slide" Target="slides/slide5.xml"/><Relationship Id="rId32" Type="http://schemas.openxmlformats.org/officeDocument/2006/relationships/font" Target="fonts/CenturyGothic-regular.fntdata"/><Relationship Id="rId13" Type="http://schemas.openxmlformats.org/officeDocument/2006/relationships/slide" Target="slides/slide8.xml"/><Relationship Id="rId35" Type="http://schemas.openxmlformats.org/officeDocument/2006/relationships/font" Target="fonts/CenturyGothic-boldItalic.fntdata"/><Relationship Id="rId12" Type="http://schemas.openxmlformats.org/officeDocument/2006/relationships/slide" Target="slides/slide7.xml"/><Relationship Id="rId34" Type="http://schemas.openxmlformats.org/officeDocument/2006/relationships/font" Target="fonts/CenturyGothic-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9d7aa89b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9d7aa89b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82a8c56d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2a8c56d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0" name="Google Shape;22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2" name="Google Shape;35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2" name="Google Shape;38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5" name="Google Shape;39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5" name="Google Shape;41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1" name="Google Shape;42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0" name="Google Shape;43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9" name="Google Shape;44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82b231675d_0_7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8" name="Google Shape;458;g82b231675d_0_7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82b231675d_0_9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g82b231675d_0_9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82b231675d_0_10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82b231675d_0_10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82b231675d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82b231675d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8" name="Google Shape;49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2"/>
          <p:cNvGrpSpPr/>
          <p:nvPr/>
        </p:nvGrpSpPr>
        <p:grpSpPr>
          <a:xfrm>
            <a:off x="-78" y="-6350"/>
            <a:ext cx="9144178" cy="5149935"/>
            <a:chOff x="-104" y="-8467"/>
            <a:chExt cx="12192237" cy="6866580"/>
          </a:xfrm>
        </p:grpSpPr>
        <p:cxnSp>
          <p:nvCxnSpPr>
            <p:cNvPr id="24" name="Google Shape;24;p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5" name="Google Shape;25;p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26" name="Google Shape;26;p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09"/>
              </a:schemeClr>
            </a:solidFill>
            <a:ln>
              <a:noFill/>
            </a:ln>
          </p:spPr>
        </p:sp>
        <p:sp>
          <p:nvSpPr>
            <p:cNvPr id="27" name="Google Shape;27;p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
            <p:cNvSpPr/>
            <p:nvPr/>
          </p:nvSpPr>
          <p:spPr>
            <a:xfrm>
              <a:off x="8932333" y="3048000"/>
              <a:ext cx="3259800" cy="3810000"/>
            </a:xfrm>
            <a:prstGeom prst="triangle">
              <a:avLst>
                <a:gd fmla="val 100000" name="adj"/>
              </a:avLst>
            </a:prstGeom>
            <a:solidFill>
              <a:schemeClr val="accent2">
                <a:alpha val="7137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0"/>
              </a:srgbClr>
            </a:solidFill>
            <a:ln>
              <a:noFill/>
            </a:ln>
          </p:spPr>
        </p:sp>
        <p:sp>
          <p:nvSpPr>
            <p:cNvPr id="30" name="Google Shape;30;p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0"/>
              </a:srgbClr>
            </a:solidFill>
            <a:ln>
              <a:noFill/>
            </a:ln>
          </p:spPr>
        </p:sp>
        <p:sp>
          <p:nvSpPr>
            <p:cNvPr id="31" name="Google Shape;31;p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0"/>
              </a:schemeClr>
            </a:solidFill>
            <a:ln>
              <a:noFill/>
            </a:ln>
          </p:spPr>
        </p:sp>
        <p:sp>
          <p:nvSpPr>
            <p:cNvPr id="32" name="Google Shape;32;p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
            <p:cNvSpPr/>
            <p:nvPr/>
          </p:nvSpPr>
          <p:spPr>
            <a:xfrm rot="10800000">
              <a:off x="-104" y="54"/>
              <a:ext cx="842700" cy="5666100"/>
            </a:xfrm>
            <a:prstGeom prst="triangle">
              <a:avLst>
                <a:gd fmla="val 100000" name="adj"/>
              </a:avLst>
            </a:prstGeom>
            <a:solidFill>
              <a:schemeClr val="accent1">
                <a:alpha val="8431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 name="Google Shape;34;p2"/>
          <p:cNvSpPr txBox="1"/>
          <p:nvPr>
            <p:ph type="ctrTitle"/>
          </p:nvPr>
        </p:nvSpPr>
        <p:spPr>
          <a:xfrm>
            <a:off x="1130300" y="1803400"/>
            <a:ext cx="5825100" cy="1234800"/>
          </a:xfrm>
          <a:prstGeom prst="rect">
            <a:avLst/>
          </a:prstGeom>
          <a:noFill/>
          <a:ln>
            <a:noFill/>
          </a:ln>
        </p:spPr>
        <p:txBody>
          <a:bodyPr anchorCtr="0" anchor="b" bIns="34275" lIns="68575" spcFirstLastPara="1" rIns="68575" wrap="square" tIns="34275">
            <a:noAutofit/>
          </a:bodyPr>
          <a:lstStyle>
            <a:lvl1pPr lvl="0" rtl="0" algn="r">
              <a:lnSpc>
                <a:spcPct val="100000"/>
              </a:lnSpc>
              <a:spcBef>
                <a:spcPts val="0"/>
              </a:spcBef>
              <a:spcAft>
                <a:spcPts val="0"/>
              </a:spcAft>
              <a:buClr>
                <a:schemeClr val="accent1"/>
              </a:buClr>
              <a:buSzPts val="4100"/>
              <a:buFont typeface="Trebuchet MS"/>
              <a:buNone/>
              <a:defRPr sz="4100">
                <a:solidFill>
                  <a:schemeClr val="accent1"/>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5" name="Google Shape;35;p2"/>
          <p:cNvSpPr txBox="1"/>
          <p:nvPr>
            <p:ph idx="1" type="subTitle"/>
          </p:nvPr>
        </p:nvSpPr>
        <p:spPr>
          <a:xfrm>
            <a:off x="1130300" y="3038125"/>
            <a:ext cx="5825100" cy="822600"/>
          </a:xfrm>
          <a:prstGeom prst="rect">
            <a:avLst/>
          </a:prstGeom>
          <a:noFill/>
          <a:ln>
            <a:noFill/>
          </a:ln>
        </p:spPr>
        <p:txBody>
          <a:bodyPr anchorCtr="0" anchor="t" bIns="34275" lIns="68575" spcFirstLastPara="1" rIns="68575" wrap="square" tIns="34275">
            <a:noAutofit/>
          </a:bodyPr>
          <a:lstStyle>
            <a:lvl1pPr lvl="0" rtl="0" algn="r">
              <a:lnSpc>
                <a:spcPct val="100000"/>
              </a:lnSpc>
              <a:spcBef>
                <a:spcPts val="800"/>
              </a:spcBef>
              <a:spcAft>
                <a:spcPts val="0"/>
              </a:spcAft>
              <a:buSzPts val="1100"/>
              <a:buNone/>
              <a:defRPr>
                <a:solidFill>
                  <a:srgbClr val="7F7F7F"/>
                </a:solidFill>
              </a:defRPr>
            </a:lvl1pPr>
            <a:lvl2pPr lvl="1" rtl="0" algn="ctr">
              <a:lnSpc>
                <a:spcPct val="100000"/>
              </a:lnSpc>
              <a:spcBef>
                <a:spcPts val="800"/>
              </a:spcBef>
              <a:spcAft>
                <a:spcPts val="0"/>
              </a:spcAft>
              <a:buSzPts val="1000"/>
              <a:buNone/>
              <a:defRPr>
                <a:solidFill>
                  <a:srgbClr val="888888"/>
                </a:solidFill>
              </a:defRPr>
            </a:lvl2pPr>
            <a:lvl3pPr lvl="2" rtl="0" algn="ctr">
              <a:lnSpc>
                <a:spcPct val="100000"/>
              </a:lnSpc>
              <a:spcBef>
                <a:spcPts val="800"/>
              </a:spcBef>
              <a:spcAft>
                <a:spcPts val="0"/>
              </a:spcAft>
              <a:buSzPts val="800"/>
              <a:buNone/>
              <a:defRPr>
                <a:solidFill>
                  <a:srgbClr val="888888"/>
                </a:solidFill>
              </a:defRPr>
            </a:lvl3pPr>
            <a:lvl4pPr lvl="3" rtl="0" algn="ctr">
              <a:lnSpc>
                <a:spcPct val="100000"/>
              </a:lnSpc>
              <a:spcBef>
                <a:spcPts val="800"/>
              </a:spcBef>
              <a:spcAft>
                <a:spcPts val="0"/>
              </a:spcAft>
              <a:buSzPts val="700"/>
              <a:buNone/>
              <a:defRPr>
                <a:solidFill>
                  <a:srgbClr val="888888"/>
                </a:solidFill>
              </a:defRPr>
            </a:lvl4pPr>
            <a:lvl5pPr lvl="4" rtl="0" algn="ctr">
              <a:lnSpc>
                <a:spcPct val="100000"/>
              </a:lnSpc>
              <a:spcBef>
                <a:spcPts val="800"/>
              </a:spcBef>
              <a:spcAft>
                <a:spcPts val="0"/>
              </a:spcAft>
              <a:buSzPts val="700"/>
              <a:buNone/>
              <a:defRPr>
                <a:solidFill>
                  <a:srgbClr val="888888"/>
                </a:solidFill>
              </a:defRPr>
            </a:lvl5pPr>
            <a:lvl6pPr lvl="5" rtl="0" algn="ctr">
              <a:lnSpc>
                <a:spcPct val="100000"/>
              </a:lnSpc>
              <a:spcBef>
                <a:spcPts val="800"/>
              </a:spcBef>
              <a:spcAft>
                <a:spcPts val="0"/>
              </a:spcAft>
              <a:buSzPts val="700"/>
              <a:buNone/>
              <a:defRPr>
                <a:solidFill>
                  <a:srgbClr val="888888"/>
                </a:solidFill>
              </a:defRPr>
            </a:lvl6pPr>
            <a:lvl7pPr lvl="6" rtl="0" algn="ctr">
              <a:lnSpc>
                <a:spcPct val="100000"/>
              </a:lnSpc>
              <a:spcBef>
                <a:spcPts val="800"/>
              </a:spcBef>
              <a:spcAft>
                <a:spcPts val="0"/>
              </a:spcAft>
              <a:buSzPts val="700"/>
              <a:buNone/>
              <a:defRPr>
                <a:solidFill>
                  <a:srgbClr val="888888"/>
                </a:solidFill>
              </a:defRPr>
            </a:lvl7pPr>
            <a:lvl8pPr lvl="7" rtl="0" algn="ctr">
              <a:lnSpc>
                <a:spcPct val="100000"/>
              </a:lnSpc>
              <a:spcBef>
                <a:spcPts val="800"/>
              </a:spcBef>
              <a:spcAft>
                <a:spcPts val="0"/>
              </a:spcAft>
              <a:buSzPts val="700"/>
              <a:buNone/>
              <a:defRPr>
                <a:solidFill>
                  <a:srgbClr val="888888"/>
                </a:solidFill>
              </a:defRPr>
            </a:lvl8pPr>
            <a:lvl9pPr lvl="8" rtl="0" algn="ctr">
              <a:lnSpc>
                <a:spcPct val="100000"/>
              </a:lnSpc>
              <a:spcBef>
                <a:spcPts val="800"/>
              </a:spcBef>
              <a:spcAft>
                <a:spcPts val="0"/>
              </a:spcAft>
              <a:buSzPts val="700"/>
              <a:buNone/>
              <a:defRPr>
                <a:solidFill>
                  <a:srgbClr val="888888"/>
                </a:solidFill>
              </a:defRPr>
            </a:lvl9pPr>
          </a:lstStyle>
          <a:p/>
        </p:txBody>
      </p:sp>
      <p:sp>
        <p:nvSpPr>
          <p:cNvPr id="36" name="Google Shape;36;p2"/>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7" name="Google Shape;37;p2"/>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8" name="Google Shape;38;p2"/>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3"/>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Clr>
                <a:schemeClr val="accen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1" name="Google Shape;41;p3"/>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2" name="Google Shape;42;p3"/>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3" name="Google Shape;43;p3"/>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4"/>
          <p:cNvSpPr txBox="1"/>
          <p:nvPr>
            <p:ph type="title"/>
          </p:nvPr>
        </p:nvSpPr>
        <p:spPr>
          <a:xfrm>
            <a:off x="508001" y="2025650"/>
            <a:ext cx="6447600" cy="1369800"/>
          </a:xfrm>
          <a:prstGeom prst="rect">
            <a:avLst/>
          </a:prstGeom>
          <a:noFill/>
          <a:ln>
            <a:noFill/>
          </a:ln>
        </p:spPr>
        <p:txBody>
          <a:bodyPr anchorCtr="0" anchor="b" bIns="34275" lIns="68575" spcFirstLastPara="1" rIns="68575" wrap="square" tIns="34275">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6" name="Google Shape;46;p4"/>
          <p:cNvSpPr txBox="1"/>
          <p:nvPr>
            <p:ph idx="1" type="body"/>
          </p:nvPr>
        </p:nvSpPr>
        <p:spPr>
          <a:xfrm>
            <a:off x="508001" y="3395586"/>
            <a:ext cx="6447600" cy="6453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1200"/>
              <a:buNone/>
              <a:defRPr sz="15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47" name="Google Shape;47;p4"/>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8" name="Google Shape;48;p4"/>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9" name="Google Shape;49;p4"/>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5"/>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2" name="Google Shape;52;p5"/>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53" name="Google Shape;53;p5"/>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4" name="Google Shape;54;p5"/>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5" name="Google Shape;55;p5"/>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6"/>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8" name="Google Shape;58;p6"/>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9" name="Google Shape;59;p6"/>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0" name="Shape 60"/>
        <p:cNvGrpSpPr/>
        <p:nvPr/>
      </p:nvGrpSpPr>
      <p:grpSpPr>
        <a:xfrm>
          <a:off x="0" y="0"/>
          <a:ext cx="0" cy="0"/>
          <a:chOff x="0" y="0"/>
          <a:chExt cx="0" cy="0"/>
        </a:xfrm>
      </p:grpSpPr>
      <p:sp>
        <p:nvSpPr>
          <p:cNvPr id="61" name="Google Shape;61;p7"/>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Clr>
                <a:schemeClr val="accen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2" name="Google Shape;62;p7"/>
          <p:cNvSpPr txBox="1"/>
          <p:nvPr>
            <p:ph idx="1" type="body"/>
          </p:nvPr>
        </p:nvSpPr>
        <p:spPr>
          <a:xfrm>
            <a:off x="508000" y="1620442"/>
            <a:ext cx="3138000" cy="29106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63" name="Google Shape;63;p7"/>
          <p:cNvSpPr txBox="1"/>
          <p:nvPr>
            <p:ph idx="2" type="body"/>
          </p:nvPr>
        </p:nvSpPr>
        <p:spPr>
          <a:xfrm>
            <a:off x="3817477" y="1620442"/>
            <a:ext cx="3138000" cy="29106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64" name="Google Shape;64;p7"/>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5" name="Google Shape;65;p7"/>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6" name="Google Shape;66;p7"/>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7" name="Shape 67"/>
        <p:cNvGrpSpPr/>
        <p:nvPr/>
      </p:nvGrpSpPr>
      <p:grpSpPr>
        <a:xfrm>
          <a:off x="0" y="0"/>
          <a:ext cx="0" cy="0"/>
          <a:chOff x="0" y="0"/>
          <a:chExt cx="0" cy="0"/>
        </a:xfrm>
      </p:grpSpPr>
      <p:sp>
        <p:nvSpPr>
          <p:cNvPr id="68" name="Google Shape;68;p8"/>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Clr>
                <a:schemeClr val="accent1"/>
              </a:buClr>
              <a:buSzPts val="2700"/>
              <a:buFont typeface="Trebuchet MS"/>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9" name="Google Shape;69;p8"/>
          <p:cNvSpPr txBox="1"/>
          <p:nvPr>
            <p:ph idx="1" type="body"/>
          </p:nvPr>
        </p:nvSpPr>
        <p:spPr>
          <a:xfrm>
            <a:off x="506809" y="1620737"/>
            <a:ext cx="31392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100000"/>
              </a:lnSpc>
              <a:spcBef>
                <a:spcPts val="800"/>
              </a:spcBef>
              <a:spcAft>
                <a:spcPts val="0"/>
              </a:spcAft>
              <a:buSzPts val="1400"/>
              <a:buNone/>
              <a:defRPr b="0" sz="1800"/>
            </a:lvl1pPr>
            <a:lvl2pPr indent="-228600" lvl="1" marL="914400" rtl="0" algn="l">
              <a:lnSpc>
                <a:spcPct val="100000"/>
              </a:lnSpc>
              <a:spcBef>
                <a:spcPts val="800"/>
              </a:spcBef>
              <a:spcAft>
                <a:spcPts val="0"/>
              </a:spcAft>
              <a:buSzPts val="1200"/>
              <a:buNone/>
              <a:defRPr b="1" sz="1500"/>
            </a:lvl2pPr>
            <a:lvl3pPr indent="-228600" lvl="2" marL="1371600" rtl="0" algn="l">
              <a:lnSpc>
                <a:spcPct val="100000"/>
              </a:lnSpc>
              <a:spcBef>
                <a:spcPts val="800"/>
              </a:spcBef>
              <a:spcAft>
                <a:spcPts val="0"/>
              </a:spcAft>
              <a:buSzPts val="1100"/>
              <a:buNone/>
              <a:defRPr b="1" sz="1400"/>
            </a:lvl3pPr>
            <a:lvl4pPr indent="-228600" lvl="3" marL="1828800" rtl="0" algn="l">
              <a:lnSpc>
                <a:spcPct val="100000"/>
              </a:lnSpc>
              <a:spcBef>
                <a:spcPts val="800"/>
              </a:spcBef>
              <a:spcAft>
                <a:spcPts val="0"/>
              </a:spcAft>
              <a:buSzPts val="1000"/>
              <a:buNone/>
              <a:defRPr b="1" sz="1200"/>
            </a:lvl4pPr>
            <a:lvl5pPr indent="-228600" lvl="4" marL="2286000" rtl="0" algn="l">
              <a:lnSpc>
                <a:spcPct val="100000"/>
              </a:lnSpc>
              <a:spcBef>
                <a:spcPts val="800"/>
              </a:spcBef>
              <a:spcAft>
                <a:spcPts val="0"/>
              </a:spcAft>
              <a:buSzPts val="1000"/>
              <a:buNone/>
              <a:defRPr b="1" sz="1200"/>
            </a:lvl5pPr>
            <a:lvl6pPr indent="-228600" lvl="5" marL="2743200" rtl="0" algn="l">
              <a:lnSpc>
                <a:spcPct val="100000"/>
              </a:lnSpc>
              <a:spcBef>
                <a:spcPts val="800"/>
              </a:spcBef>
              <a:spcAft>
                <a:spcPts val="0"/>
              </a:spcAft>
              <a:buSzPts val="1000"/>
              <a:buNone/>
              <a:defRPr b="1" sz="1200"/>
            </a:lvl6pPr>
            <a:lvl7pPr indent="-228600" lvl="6" marL="3200400" rtl="0" algn="l">
              <a:lnSpc>
                <a:spcPct val="100000"/>
              </a:lnSpc>
              <a:spcBef>
                <a:spcPts val="800"/>
              </a:spcBef>
              <a:spcAft>
                <a:spcPts val="0"/>
              </a:spcAft>
              <a:buSzPts val="1000"/>
              <a:buNone/>
              <a:defRPr b="1" sz="1200"/>
            </a:lvl7pPr>
            <a:lvl8pPr indent="-228600" lvl="7" marL="3657600" rtl="0" algn="l">
              <a:lnSpc>
                <a:spcPct val="100000"/>
              </a:lnSpc>
              <a:spcBef>
                <a:spcPts val="800"/>
              </a:spcBef>
              <a:spcAft>
                <a:spcPts val="0"/>
              </a:spcAft>
              <a:buSzPts val="1000"/>
              <a:buNone/>
              <a:defRPr b="1" sz="1200"/>
            </a:lvl8pPr>
            <a:lvl9pPr indent="-228600" lvl="8" marL="4114800" rtl="0" algn="l">
              <a:lnSpc>
                <a:spcPct val="100000"/>
              </a:lnSpc>
              <a:spcBef>
                <a:spcPts val="800"/>
              </a:spcBef>
              <a:spcAft>
                <a:spcPts val="0"/>
              </a:spcAft>
              <a:buSzPts val="1000"/>
              <a:buNone/>
              <a:defRPr b="1" sz="1200"/>
            </a:lvl9pPr>
          </a:lstStyle>
          <a:p/>
        </p:txBody>
      </p:sp>
      <p:sp>
        <p:nvSpPr>
          <p:cNvPr id="70" name="Google Shape;70;p8"/>
          <p:cNvSpPr txBox="1"/>
          <p:nvPr>
            <p:ph idx="2" type="body"/>
          </p:nvPr>
        </p:nvSpPr>
        <p:spPr>
          <a:xfrm>
            <a:off x="506809" y="2052934"/>
            <a:ext cx="3139200" cy="24780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71" name="Google Shape;71;p8"/>
          <p:cNvSpPr txBox="1"/>
          <p:nvPr>
            <p:ph idx="3" type="body"/>
          </p:nvPr>
        </p:nvSpPr>
        <p:spPr>
          <a:xfrm>
            <a:off x="3816287" y="1620737"/>
            <a:ext cx="31392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100000"/>
              </a:lnSpc>
              <a:spcBef>
                <a:spcPts val="800"/>
              </a:spcBef>
              <a:spcAft>
                <a:spcPts val="0"/>
              </a:spcAft>
              <a:buSzPts val="1400"/>
              <a:buNone/>
              <a:defRPr b="0" sz="1800"/>
            </a:lvl1pPr>
            <a:lvl2pPr indent="-228600" lvl="1" marL="914400" rtl="0" algn="l">
              <a:lnSpc>
                <a:spcPct val="100000"/>
              </a:lnSpc>
              <a:spcBef>
                <a:spcPts val="800"/>
              </a:spcBef>
              <a:spcAft>
                <a:spcPts val="0"/>
              </a:spcAft>
              <a:buSzPts val="1200"/>
              <a:buNone/>
              <a:defRPr b="1" sz="1500"/>
            </a:lvl2pPr>
            <a:lvl3pPr indent="-228600" lvl="2" marL="1371600" rtl="0" algn="l">
              <a:lnSpc>
                <a:spcPct val="100000"/>
              </a:lnSpc>
              <a:spcBef>
                <a:spcPts val="800"/>
              </a:spcBef>
              <a:spcAft>
                <a:spcPts val="0"/>
              </a:spcAft>
              <a:buSzPts val="1100"/>
              <a:buNone/>
              <a:defRPr b="1" sz="1400"/>
            </a:lvl3pPr>
            <a:lvl4pPr indent="-228600" lvl="3" marL="1828800" rtl="0" algn="l">
              <a:lnSpc>
                <a:spcPct val="100000"/>
              </a:lnSpc>
              <a:spcBef>
                <a:spcPts val="800"/>
              </a:spcBef>
              <a:spcAft>
                <a:spcPts val="0"/>
              </a:spcAft>
              <a:buSzPts val="1000"/>
              <a:buNone/>
              <a:defRPr b="1" sz="1200"/>
            </a:lvl4pPr>
            <a:lvl5pPr indent="-228600" lvl="4" marL="2286000" rtl="0" algn="l">
              <a:lnSpc>
                <a:spcPct val="100000"/>
              </a:lnSpc>
              <a:spcBef>
                <a:spcPts val="800"/>
              </a:spcBef>
              <a:spcAft>
                <a:spcPts val="0"/>
              </a:spcAft>
              <a:buSzPts val="1000"/>
              <a:buNone/>
              <a:defRPr b="1" sz="1200"/>
            </a:lvl5pPr>
            <a:lvl6pPr indent="-228600" lvl="5" marL="2743200" rtl="0" algn="l">
              <a:lnSpc>
                <a:spcPct val="100000"/>
              </a:lnSpc>
              <a:spcBef>
                <a:spcPts val="800"/>
              </a:spcBef>
              <a:spcAft>
                <a:spcPts val="0"/>
              </a:spcAft>
              <a:buSzPts val="1000"/>
              <a:buNone/>
              <a:defRPr b="1" sz="1200"/>
            </a:lvl6pPr>
            <a:lvl7pPr indent="-228600" lvl="6" marL="3200400" rtl="0" algn="l">
              <a:lnSpc>
                <a:spcPct val="100000"/>
              </a:lnSpc>
              <a:spcBef>
                <a:spcPts val="800"/>
              </a:spcBef>
              <a:spcAft>
                <a:spcPts val="0"/>
              </a:spcAft>
              <a:buSzPts val="1000"/>
              <a:buNone/>
              <a:defRPr b="1" sz="1200"/>
            </a:lvl7pPr>
            <a:lvl8pPr indent="-228600" lvl="7" marL="3657600" rtl="0" algn="l">
              <a:lnSpc>
                <a:spcPct val="100000"/>
              </a:lnSpc>
              <a:spcBef>
                <a:spcPts val="800"/>
              </a:spcBef>
              <a:spcAft>
                <a:spcPts val="0"/>
              </a:spcAft>
              <a:buSzPts val="1000"/>
              <a:buNone/>
              <a:defRPr b="1" sz="1200"/>
            </a:lvl8pPr>
            <a:lvl9pPr indent="-228600" lvl="8" marL="4114800" rtl="0" algn="l">
              <a:lnSpc>
                <a:spcPct val="100000"/>
              </a:lnSpc>
              <a:spcBef>
                <a:spcPts val="800"/>
              </a:spcBef>
              <a:spcAft>
                <a:spcPts val="0"/>
              </a:spcAft>
              <a:buSzPts val="1000"/>
              <a:buNone/>
              <a:defRPr b="1" sz="1200"/>
            </a:lvl9pPr>
          </a:lstStyle>
          <a:p/>
        </p:txBody>
      </p:sp>
      <p:sp>
        <p:nvSpPr>
          <p:cNvPr id="72" name="Google Shape;72;p8"/>
          <p:cNvSpPr txBox="1"/>
          <p:nvPr>
            <p:ph idx="4" type="body"/>
          </p:nvPr>
        </p:nvSpPr>
        <p:spPr>
          <a:xfrm>
            <a:off x="3816288" y="2052934"/>
            <a:ext cx="3139200" cy="24780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73" name="Google Shape;73;p8"/>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4" name="Google Shape;74;p8"/>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5" name="Google Shape;75;p8"/>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9"/>
          <p:cNvSpPr txBox="1"/>
          <p:nvPr>
            <p:ph type="title"/>
          </p:nvPr>
        </p:nvSpPr>
        <p:spPr>
          <a:xfrm>
            <a:off x="508000" y="1123953"/>
            <a:ext cx="2890800" cy="958800"/>
          </a:xfrm>
          <a:prstGeom prst="rect">
            <a:avLst/>
          </a:prstGeom>
          <a:noFill/>
          <a:ln>
            <a:noFill/>
          </a:ln>
        </p:spPr>
        <p:txBody>
          <a:bodyPr anchorCtr="0" anchor="b" bIns="34275" lIns="68575" spcFirstLastPara="1" rIns="68575" wrap="square" tIns="34275">
            <a:noAutofit/>
          </a:bodyPr>
          <a:lstStyle>
            <a:lvl1pPr lvl="0" rtl="0" algn="l">
              <a:lnSpc>
                <a:spcPct val="100000"/>
              </a:lnSpc>
              <a:spcBef>
                <a:spcPts val="0"/>
              </a:spcBef>
              <a:spcAft>
                <a:spcPts val="0"/>
              </a:spcAft>
              <a:buClr>
                <a:schemeClr val="accent1"/>
              </a:buClr>
              <a:buSzPts val="1500"/>
              <a:buFont typeface="Trebuchet MS"/>
              <a:buNone/>
              <a:defRPr sz="1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8" name="Google Shape;78;p9"/>
          <p:cNvSpPr txBox="1"/>
          <p:nvPr>
            <p:ph idx="1" type="body"/>
          </p:nvPr>
        </p:nvSpPr>
        <p:spPr>
          <a:xfrm>
            <a:off x="3570346" y="386193"/>
            <a:ext cx="3385200" cy="41448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79" name="Google Shape;79;p9"/>
          <p:cNvSpPr txBox="1"/>
          <p:nvPr>
            <p:ph idx="2" type="body"/>
          </p:nvPr>
        </p:nvSpPr>
        <p:spPr>
          <a:xfrm>
            <a:off x="508000" y="2082802"/>
            <a:ext cx="2890800" cy="19383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800"/>
              <a:buNone/>
              <a:defRPr sz="1100"/>
            </a:lvl1pPr>
            <a:lvl2pPr indent="-228600" lvl="1" marL="914400" rtl="0" algn="l">
              <a:lnSpc>
                <a:spcPct val="100000"/>
              </a:lnSpc>
              <a:spcBef>
                <a:spcPts val="800"/>
              </a:spcBef>
              <a:spcAft>
                <a:spcPts val="0"/>
              </a:spcAft>
              <a:buSzPts val="800"/>
              <a:buNone/>
              <a:defRPr sz="1100"/>
            </a:lvl2pPr>
            <a:lvl3pPr indent="-228600" lvl="2" marL="1371600" rtl="0" algn="l">
              <a:lnSpc>
                <a:spcPct val="100000"/>
              </a:lnSpc>
              <a:spcBef>
                <a:spcPts val="800"/>
              </a:spcBef>
              <a:spcAft>
                <a:spcPts val="0"/>
              </a:spcAft>
              <a:buSzPts val="700"/>
              <a:buNone/>
              <a:defRPr sz="900"/>
            </a:lvl3pPr>
            <a:lvl4pPr indent="-228600" lvl="3" marL="1828800" rtl="0" algn="l">
              <a:lnSpc>
                <a:spcPct val="100000"/>
              </a:lnSpc>
              <a:spcBef>
                <a:spcPts val="800"/>
              </a:spcBef>
              <a:spcAft>
                <a:spcPts val="0"/>
              </a:spcAft>
              <a:buSzPts val="600"/>
              <a:buNone/>
              <a:defRPr sz="800"/>
            </a:lvl4pPr>
            <a:lvl5pPr indent="-228600" lvl="4" marL="2286000" rtl="0" algn="l">
              <a:lnSpc>
                <a:spcPct val="100000"/>
              </a:lnSpc>
              <a:spcBef>
                <a:spcPts val="800"/>
              </a:spcBef>
              <a:spcAft>
                <a:spcPts val="0"/>
              </a:spcAft>
              <a:buSzPts val="600"/>
              <a:buNone/>
              <a:defRPr sz="800"/>
            </a:lvl5pPr>
            <a:lvl6pPr indent="-228600" lvl="5" marL="2743200" rtl="0" algn="l">
              <a:lnSpc>
                <a:spcPct val="100000"/>
              </a:lnSpc>
              <a:spcBef>
                <a:spcPts val="800"/>
              </a:spcBef>
              <a:spcAft>
                <a:spcPts val="0"/>
              </a:spcAft>
              <a:buSzPts val="600"/>
              <a:buNone/>
              <a:defRPr sz="800"/>
            </a:lvl6pPr>
            <a:lvl7pPr indent="-228600" lvl="6" marL="3200400" rtl="0" algn="l">
              <a:lnSpc>
                <a:spcPct val="100000"/>
              </a:lnSpc>
              <a:spcBef>
                <a:spcPts val="800"/>
              </a:spcBef>
              <a:spcAft>
                <a:spcPts val="0"/>
              </a:spcAft>
              <a:buSzPts val="600"/>
              <a:buNone/>
              <a:defRPr sz="800"/>
            </a:lvl7pPr>
            <a:lvl8pPr indent="-228600" lvl="7" marL="3657600" rtl="0" algn="l">
              <a:lnSpc>
                <a:spcPct val="100000"/>
              </a:lnSpc>
              <a:spcBef>
                <a:spcPts val="800"/>
              </a:spcBef>
              <a:spcAft>
                <a:spcPts val="0"/>
              </a:spcAft>
              <a:buSzPts val="600"/>
              <a:buNone/>
              <a:defRPr sz="800"/>
            </a:lvl8pPr>
            <a:lvl9pPr indent="-228600" lvl="8" marL="4114800" rtl="0" algn="l">
              <a:lnSpc>
                <a:spcPct val="100000"/>
              </a:lnSpc>
              <a:spcBef>
                <a:spcPts val="800"/>
              </a:spcBef>
              <a:spcAft>
                <a:spcPts val="0"/>
              </a:spcAft>
              <a:buSzPts val="600"/>
              <a:buNone/>
              <a:defRPr sz="800"/>
            </a:lvl9pPr>
          </a:lstStyle>
          <a:p/>
        </p:txBody>
      </p:sp>
      <p:sp>
        <p:nvSpPr>
          <p:cNvPr id="80" name="Google Shape;80;p9"/>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1" name="Google Shape;81;p9"/>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2" name="Google Shape;82;p9"/>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10"/>
          <p:cNvSpPr txBox="1"/>
          <p:nvPr>
            <p:ph type="title"/>
          </p:nvPr>
        </p:nvSpPr>
        <p:spPr>
          <a:xfrm>
            <a:off x="508000" y="3600450"/>
            <a:ext cx="6447600" cy="425100"/>
          </a:xfrm>
          <a:prstGeom prst="rect">
            <a:avLst/>
          </a:prstGeom>
          <a:noFill/>
          <a:ln>
            <a:noFill/>
          </a:ln>
        </p:spPr>
        <p:txBody>
          <a:bodyPr anchorCtr="0" anchor="b" bIns="34275" lIns="68575" spcFirstLastPara="1" rIns="68575" wrap="square" tIns="34275">
            <a:noAutofit/>
          </a:bodyPr>
          <a:lstStyle>
            <a:lvl1pPr lvl="0" rtl="0" algn="l">
              <a:lnSpc>
                <a:spcPct val="100000"/>
              </a:lnSpc>
              <a:spcBef>
                <a:spcPts val="0"/>
              </a:spcBef>
              <a:spcAft>
                <a:spcPts val="0"/>
              </a:spcAft>
              <a:buClr>
                <a:schemeClr val="accent1"/>
              </a:buClr>
              <a:buSzPts val="1800"/>
              <a:buFont typeface="Trebuchet MS"/>
              <a:buNone/>
              <a:defRPr b="0" sz="18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5" name="Google Shape;85;p10"/>
          <p:cNvSpPr/>
          <p:nvPr>
            <p:ph idx="2" type="pic"/>
          </p:nvPr>
        </p:nvSpPr>
        <p:spPr>
          <a:xfrm>
            <a:off x="508000" y="457200"/>
            <a:ext cx="6447600" cy="2884200"/>
          </a:xfrm>
          <a:prstGeom prst="rect">
            <a:avLst/>
          </a:prstGeom>
          <a:noFill/>
          <a:ln>
            <a:noFill/>
          </a:ln>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Trebuchet MS"/>
                <a:ea typeface="Trebuchet MS"/>
                <a:cs typeface="Trebuchet MS"/>
                <a:sym typeface="Trebuchet MS"/>
              </a:defRPr>
            </a:lvl9pPr>
          </a:lstStyle>
          <a:p/>
        </p:txBody>
      </p:sp>
      <p:sp>
        <p:nvSpPr>
          <p:cNvPr id="86" name="Google Shape;86;p10"/>
          <p:cNvSpPr txBox="1"/>
          <p:nvPr>
            <p:ph idx="1" type="body"/>
          </p:nvPr>
        </p:nvSpPr>
        <p:spPr>
          <a:xfrm>
            <a:off x="508000" y="4025503"/>
            <a:ext cx="6447600" cy="5055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700"/>
              <a:buNone/>
              <a:defRPr sz="900"/>
            </a:lvl1pPr>
            <a:lvl2pPr indent="-228600" lvl="1" marL="914400" rtl="0" algn="l">
              <a:lnSpc>
                <a:spcPct val="100000"/>
              </a:lnSpc>
              <a:spcBef>
                <a:spcPts val="800"/>
              </a:spcBef>
              <a:spcAft>
                <a:spcPts val="0"/>
              </a:spcAft>
              <a:buSzPts val="700"/>
              <a:buNone/>
              <a:defRPr sz="900"/>
            </a:lvl2pPr>
            <a:lvl3pPr indent="-228600" lvl="2" marL="1371600" rtl="0" algn="l">
              <a:lnSpc>
                <a:spcPct val="100000"/>
              </a:lnSpc>
              <a:spcBef>
                <a:spcPts val="800"/>
              </a:spcBef>
              <a:spcAft>
                <a:spcPts val="0"/>
              </a:spcAft>
              <a:buSzPts val="600"/>
              <a:buNone/>
              <a:defRPr sz="800"/>
            </a:lvl3pPr>
            <a:lvl4pPr indent="-228600" lvl="3" marL="1828800" rtl="0" algn="l">
              <a:lnSpc>
                <a:spcPct val="100000"/>
              </a:lnSpc>
              <a:spcBef>
                <a:spcPts val="800"/>
              </a:spcBef>
              <a:spcAft>
                <a:spcPts val="0"/>
              </a:spcAft>
              <a:buSzPts val="500"/>
              <a:buNone/>
              <a:defRPr sz="700"/>
            </a:lvl4pPr>
            <a:lvl5pPr indent="-228600" lvl="4" marL="2286000" rtl="0" algn="l">
              <a:lnSpc>
                <a:spcPct val="100000"/>
              </a:lnSpc>
              <a:spcBef>
                <a:spcPts val="800"/>
              </a:spcBef>
              <a:spcAft>
                <a:spcPts val="0"/>
              </a:spcAft>
              <a:buSzPts val="500"/>
              <a:buNone/>
              <a:defRPr sz="700"/>
            </a:lvl5pPr>
            <a:lvl6pPr indent="-228600" lvl="5" marL="2743200" rtl="0" algn="l">
              <a:lnSpc>
                <a:spcPct val="100000"/>
              </a:lnSpc>
              <a:spcBef>
                <a:spcPts val="800"/>
              </a:spcBef>
              <a:spcAft>
                <a:spcPts val="0"/>
              </a:spcAft>
              <a:buSzPts val="500"/>
              <a:buNone/>
              <a:defRPr sz="700"/>
            </a:lvl6pPr>
            <a:lvl7pPr indent="-228600" lvl="6" marL="3200400" rtl="0" algn="l">
              <a:lnSpc>
                <a:spcPct val="100000"/>
              </a:lnSpc>
              <a:spcBef>
                <a:spcPts val="800"/>
              </a:spcBef>
              <a:spcAft>
                <a:spcPts val="0"/>
              </a:spcAft>
              <a:buSzPts val="500"/>
              <a:buNone/>
              <a:defRPr sz="700"/>
            </a:lvl7pPr>
            <a:lvl8pPr indent="-228600" lvl="7" marL="3657600" rtl="0" algn="l">
              <a:lnSpc>
                <a:spcPct val="100000"/>
              </a:lnSpc>
              <a:spcBef>
                <a:spcPts val="800"/>
              </a:spcBef>
              <a:spcAft>
                <a:spcPts val="0"/>
              </a:spcAft>
              <a:buSzPts val="500"/>
              <a:buNone/>
              <a:defRPr sz="700"/>
            </a:lvl8pPr>
            <a:lvl9pPr indent="-228600" lvl="8" marL="4114800" rtl="0" algn="l">
              <a:lnSpc>
                <a:spcPct val="100000"/>
              </a:lnSpc>
              <a:spcBef>
                <a:spcPts val="800"/>
              </a:spcBef>
              <a:spcAft>
                <a:spcPts val="0"/>
              </a:spcAft>
              <a:buSzPts val="500"/>
              <a:buNone/>
              <a:defRPr sz="700"/>
            </a:lvl9pPr>
          </a:lstStyle>
          <a:p/>
        </p:txBody>
      </p:sp>
      <p:sp>
        <p:nvSpPr>
          <p:cNvPr id="87" name="Google Shape;87;p10"/>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8" name="Google Shape;88;p10"/>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9" name="Google Shape;89;p10"/>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11"/>
          <p:cNvSpPr txBox="1"/>
          <p:nvPr>
            <p:ph type="title"/>
          </p:nvPr>
        </p:nvSpPr>
        <p:spPr>
          <a:xfrm>
            <a:off x="508001" y="457200"/>
            <a:ext cx="6447600" cy="25527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Clr>
                <a:schemeClr val="accent1"/>
              </a:buClr>
              <a:buSzPts val="3300"/>
              <a:buFont typeface="Trebuchet MS"/>
              <a:buNone/>
              <a:defRPr b="0" sz="33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2" name="Google Shape;92;p11"/>
          <p:cNvSpPr txBox="1"/>
          <p:nvPr>
            <p:ph idx="1" type="body"/>
          </p:nvPr>
        </p:nvSpPr>
        <p:spPr>
          <a:xfrm>
            <a:off x="508001" y="3352800"/>
            <a:ext cx="6447600" cy="1178100"/>
          </a:xfrm>
          <a:prstGeom prst="rect">
            <a:avLst/>
          </a:prstGeom>
          <a:noFill/>
          <a:ln>
            <a:noFill/>
          </a:ln>
        </p:spPr>
        <p:txBody>
          <a:bodyPr anchorCtr="0" anchor="ctr" bIns="34275" lIns="68575" spcFirstLastPara="1" rIns="68575" wrap="square" tIns="34275">
            <a:noAutofit/>
          </a:bodyPr>
          <a:lstStyle>
            <a:lvl1pPr indent="-228600" lvl="0" marL="457200" rtl="0" algn="l">
              <a:lnSpc>
                <a:spcPct val="100000"/>
              </a:lnSpc>
              <a:spcBef>
                <a:spcPts val="800"/>
              </a:spcBef>
              <a:spcAft>
                <a:spcPts val="0"/>
              </a:spcAft>
              <a:buSzPts val="1100"/>
              <a:buNone/>
              <a:defRPr sz="1400">
                <a:solidFill>
                  <a:srgbClr val="3F3F3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93" name="Google Shape;93;p11"/>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4" name="Google Shape;94;p11"/>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5" name="Google Shape;95;p11"/>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12"/>
          <p:cNvSpPr txBox="1"/>
          <p:nvPr>
            <p:ph type="title"/>
          </p:nvPr>
        </p:nvSpPr>
        <p:spPr>
          <a:xfrm>
            <a:off x="698500" y="457200"/>
            <a:ext cx="6070500" cy="22668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Clr>
                <a:schemeClr val="accent1"/>
              </a:buClr>
              <a:buSzPts val="3300"/>
              <a:buFont typeface="Trebuchet MS"/>
              <a:buNone/>
              <a:defRPr b="0" sz="33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8" name="Google Shape;98;p12"/>
          <p:cNvSpPr txBox="1"/>
          <p:nvPr>
            <p:ph idx="1" type="body"/>
          </p:nvPr>
        </p:nvSpPr>
        <p:spPr>
          <a:xfrm>
            <a:off x="1024604" y="2724150"/>
            <a:ext cx="5418300" cy="285900"/>
          </a:xfrm>
          <a:prstGeom prst="rect">
            <a:avLst/>
          </a:prstGeom>
          <a:noFill/>
          <a:ln>
            <a:noFill/>
          </a:ln>
        </p:spPr>
        <p:txBody>
          <a:bodyPr anchorCtr="0" anchor="ctr" bIns="34275" lIns="68575" spcFirstLastPara="1" rIns="68575" wrap="square" tIns="34275">
            <a:noAutofit/>
          </a:bodyPr>
          <a:lstStyle>
            <a:lvl1pPr indent="-228600" lvl="0" marL="457200" rtl="0" algn="l">
              <a:lnSpc>
                <a:spcPct val="100000"/>
              </a:lnSpc>
              <a:spcBef>
                <a:spcPts val="800"/>
              </a:spcBef>
              <a:spcAft>
                <a:spcPts val="0"/>
              </a:spcAft>
              <a:buSzPts val="1000"/>
              <a:buFont typeface="Trebuchet MS"/>
              <a:buNone/>
              <a:defRPr sz="1200">
                <a:solidFill>
                  <a:srgbClr val="7F7F7F"/>
                </a:solidFill>
              </a:defRPr>
            </a:lvl1pPr>
            <a:lvl2pPr indent="-228600" lvl="1" marL="914400" rtl="0" algn="l">
              <a:lnSpc>
                <a:spcPct val="100000"/>
              </a:lnSpc>
              <a:spcBef>
                <a:spcPts val="800"/>
              </a:spcBef>
              <a:spcAft>
                <a:spcPts val="0"/>
              </a:spcAft>
              <a:buSzPts val="1000"/>
              <a:buFont typeface="Trebuchet MS"/>
              <a:buNone/>
              <a:defRPr/>
            </a:lvl2pPr>
            <a:lvl3pPr indent="-228600" lvl="2" marL="1371600" rtl="0" algn="l">
              <a:lnSpc>
                <a:spcPct val="100000"/>
              </a:lnSpc>
              <a:spcBef>
                <a:spcPts val="800"/>
              </a:spcBef>
              <a:spcAft>
                <a:spcPts val="0"/>
              </a:spcAft>
              <a:buSzPts val="800"/>
              <a:buFont typeface="Trebuchet MS"/>
              <a:buNone/>
              <a:defRPr/>
            </a:lvl3pPr>
            <a:lvl4pPr indent="-228600" lvl="3" marL="1828800" rtl="0" algn="l">
              <a:lnSpc>
                <a:spcPct val="100000"/>
              </a:lnSpc>
              <a:spcBef>
                <a:spcPts val="800"/>
              </a:spcBef>
              <a:spcAft>
                <a:spcPts val="0"/>
              </a:spcAft>
              <a:buSzPts val="700"/>
              <a:buFont typeface="Trebuchet MS"/>
              <a:buNone/>
              <a:defRPr/>
            </a:lvl4pPr>
            <a:lvl5pPr indent="-228600" lvl="4" marL="2286000" rtl="0" algn="l">
              <a:lnSpc>
                <a:spcPct val="100000"/>
              </a:lnSpc>
              <a:spcBef>
                <a:spcPts val="800"/>
              </a:spcBef>
              <a:spcAft>
                <a:spcPts val="0"/>
              </a:spcAft>
              <a:buSzPts val="700"/>
              <a:buFont typeface="Trebuchet MS"/>
              <a:buNone/>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99" name="Google Shape;99;p12"/>
          <p:cNvSpPr txBox="1"/>
          <p:nvPr>
            <p:ph idx="2" type="body"/>
          </p:nvPr>
        </p:nvSpPr>
        <p:spPr>
          <a:xfrm>
            <a:off x="508001" y="3352800"/>
            <a:ext cx="6447600" cy="1178100"/>
          </a:xfrm>
          <a:prstGeom prst="rect">
            <a:avLst/>
          </a:prstGeom>
          <a:noFill/>
          <a:ln>
            <a:noFill/>
          </a:ln>
        </p:spPr>
        <p:txBody>
          <a:bodyPr anchorCtr="0" anchor="ctr" bIns="34275" lIns="68575" spcFirstLastPara="1" rIns="68575" wrap="square" tIns="34275">
            <a:noAutofit/>
          </a:bodyPr>
          <a:lstStyle>
            <a:lvl1pPr indent="-228600" lvl="0" marL="457200" rtl="0" algn="l">
              <a:lnSpc>
                <a:spcPct val="100000"/>
              </a:lnSpc>
              <a:spcBef>
                <a:spcPts val="800"/>
              </a:spcBef>
              <a:spcAft>
                <a:spcPts val="0"/>
              </a:spcAft>
              <a:buSzPts val="1100"/>
              <a:buNone/>
              <a:defRPr sz="1400">
                <a:solidFill>
                  <a:srgbClr val="3F3F3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100" name="Google Shape;100;p12"/>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1" name="Google Shape;101;p12"/>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2" name="Google Shape;102;p12"/>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12"/>
          <p:cNvSpPr txBox="1"/>
          <p:nvPr/>
        </p:nvSpPr>
        <p:spPr>
          <a:xfrm>
            <a:off x="406403" y="592783"/>
            <a:ext cx="457200" cy="4386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rgbClr val="BFE47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
        <p:nvSpPr>
          <p:cNvPr id="104" name="Google Shape;104;p12"/>
          <p:cNvSpPr txBox="1"/>
          <p:nvPr/>
        </p:nvSpPr>
        <p:spPr>
          <a:xfrm>
            <a:off x="6669758" y="2164917"/>
            <a:ext cx="457200" cy="4386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rgbClr val="BFE471"/>
                </a:solidFill>
                <a:latin typeface="Arial"/>
                <a:ea typeface="Arial"/>
                <a:cs typeface="Arial"/>
                <a:sym typeface="Arial"/>
              </a:rPr>
              <a:t>”</a:t>
            </a:r>
            <a:endParaRPr b="0" i="0" sz="1400" u="none" cap="none" strike="noStrik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13"/>
          <p:cNvSpPr txBox="1"/>
          <p:nvPr>
            <p:ph type="title"/>
          </p:nvPr>
        </p:nvSpPr>
        <p:spPr>
          <a:xfrm>
            <a:off x="508001" y="1448991"/>
            <a:ext cx="6447600" cy="1946700"/>
          </a:xfrm>
          <a:prstGeom prst="rect">
            <a:avLst/>
          </a:prstGeom>
          <a:noFill/>
          <a:ln>
            <a:noFill/>
          </a:ln>
        </p:spPr>
        <p:txBody>
          <a:bodyPr anchorCtr="0" anchor="b" bIns="34275" lIns="68575" spcFirstLastPara="1" rIns="68575" wrap="square" tIns="34275">
            <a:noAutofit/>
          </a:bodyPr>
          <a:lstStyle>
            <a:lvl1pPr lvl="0" rtl="0" algn="l">
              <a:lnSpc>
                <a:spcPct val="100000"/>
              </a:lnSpc>
              <a:spcBef>
                <a:spcPts val="0"/>
              </a:spcBef>
              <a:spcAft>
                <a:spcPts val="0"/>
              </a:spcAft>
              <a:buClr>
                <a:schemeClr val="accent1"/>
              </a:buClr>
              <a:buSzPts val="3300"/>
              <a:buFont typeface="Trebuchet MS"/>
              <a:buNone/>
              <a:defRPr b="0" sz="33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7" name="Google Shape;107;p13"/>
          <p:cNvSpPr txBox="1"/>
          <p:nvPr>
            <p:ph idx="1" type="body"/>
          </p:nvPr>
        </p:nvSpPr>
        <p:spPr>
          <a:xfrm>
            <a:off x="508001" y="3395586"/>
            <a:ext cx="6447600" cy="11355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1100"/>
              <a:buNone/>
              <a:defRPr sz="1400">
                <a:solidFill>
                  <a:srgbClr val="3F3F3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108" name="Google Shape;108;p13"/>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9" name="Google Shape;109;p13"/>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0" name="Google Shape;110;p13"/>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1" name="Shape 111"/>
        <p:cNvGrpSpPr/>
        <p:nvPr/>
      </p:nvGrpSpPr>
      <p:grpSpPr>
        <a:xfrm>
          <a:off x="0" y="0"/>
          <a:ext cx="0" cy="0"/>
          <a:chOff x="0" y="0"/>
          <a:chExt cx="0" cy="0"/>
        </a:xfrm>
      </p:grpSpPr>
      <p:sp>
        <p:nvSpPr>
          <p:cNvPr id="112" name="Google Shape;112;p14"/>
          <p:cNvSpPr txBox="1"/>
          <p:nvPr>
            <p:ph type="title"/>
          </p:nvPr>
        </p:nvSpPr>
        <p:spPr>
          <a:xfrm>
            <a:off x="698500" y="457200"/>
            <a:ext cx="6070500" cy="22668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Clr>
                <a:schemeClr val="accent1"/>
              </a:buClr>
              <a:buSzPts val="3300"/>
              <a:buFont typeface="Trebuchet MS"/>
              <a:buNone/>
              <a:defRPr b="0" sz="33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3" name="Google Shape;113;p14"/>
          <p:cNvSpPr txBox="1"/>
          <p:nvPr>
            <p:ph idx="1" type="body"/>
          </p:nvPr>
        </p:nvSpPr>
        <p:spPr>
          <a:xfrm>
            <a:off x="507999" y="3009900"/>
            <a:ext cx="6447600" cy="385800"/>
          </a:xfrm>
          <a:prstGeom prst="rect">
            <a:avLst/>
          </a:prstGeom>
          <a:noFill/>
          <a:ln>
            <a:noFill/>
          </a:ln>
        </p:spPr>
        <p:txBody>
          <a:bodyPr anchorCtr="0" anchor="b" bIns="34275" lIns="68575" spcFirstLastPara="1" rIns="68575" wrap="square" tIns="34275">
            <a:noAutofit/>
          </a:bodyPr>
          <a:lstStyle>
            <a:lvl1pPr indent="-228600" lvl="0" marL="457200" rtl="0" algn="l">
              <a:lnSpc>
                <a:spcPct val="100000"/>
              </a:lnSpc>
              <a:spcBef>
                <a:spcPts val="800"/>
              </a:spcBef>
              <a:spcAft>
                <a:spcPts val="0"/>
              </a:spcAft>
              <a:buSzPts val="1400"/>
              <a:buFont typeface="Trebuchet MS"/>
              <a:buNone/>
              <a:defRPr sz="1800">
                <a:solidFill>
                  <a:srgbClr val="3F3F3F"/>
                </a:solidFill>
              </a:defRPr>
            </a:lvl1pPr>
            <a:lvl2pPr indent="-228600" lvl="1" marL="914400" rtl="0" algn="l">
              <a:lnSpc>
                <a:spcPct val="100000"/>
              </a:lnSpc>
              <a:spcBef>
                <a:spcPts val="800"/>
              </a:spcBef>
              <a:spcAft>
                <a:spcPts val="0"/>
              </a:spcAft>
              <a:buSzPts val="1000"/>
              <a:buFont typeface="Trebuchet MS"/>
              <a:buNone/>
              <a:defRPr/>
            </a:lvl2pPr>
            <a:lvl3pPr indent="-228600" lvl="2" marL="1371600" rtl="0" algn="l">
              <a:lnSpc>
                <a:spcPct val="100000"/>
              </a:lnSpc>
              <a:spcBef>
                <a:spcPts val="800"/>
              </a:spcBef>
              <a:spcAft>
                <a:spcPts val="0"/>
              </a:spcAft>
              <a:buSzPts val="800"/>
              <a:buFont typeface="Trebuchet MS"/>
              <a:buNone/>
              <a:defRPr/>
            </a:lvl3pPr>
            <a:lvl4pPr indent="-228600" lvl="3" marL="1828800" rtl="0" algn="l">
              <a:lnSpc>
                <a:spcPct val="100000"/>
              </a:lnSpc>
              <a:spcBef>
                <a:spcPts val="800"/>
              </a:spcBef>
              <a:spcAft>
                <a:spcPts val="0"/>
              </a:spcAft>
              <a:buSzPts val="700"/>
              <a:buFont typeface="Trebuchet MS"/>
              <a:buNone/>
              <a:defRPr/>
            </a:lvl4pPr>
            <a:lvl5pPr indent="-228600" lvl="4" marL="2286000" rtl="0" algn="l">
              <a:lnSpc>
                <a:spcPct val="100000"/>
              </a:lnSpc>
              <a:spcBef>
                <a:spcPts val="800"/>
              </a:spcBef>
              <a:spcAft>
                <a:spcPts val="0"/>
              </a:spcAft>
              <a:buSzPts val="700"/>
              <a:buFont typeface="Trebuchet MS"/>
              <a:buNone/>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114" name="Google Shape;114;p14"/>
          <p:cNvSpPr txBox="1"/>
          <p:nvPr>
            <p:ph idx="2" type="body"/>
          </p:nvPr>
        </p:nvSpPr>
        <p:spPr>
          <a:xfrm>
            <a:off x="508001" y="3395586"/>
            <a:ext cx="6447600" cy="11355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1100"/>
              <a:buNone/>
              <a:defRPr sz="14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115" name="Google Shape;115;p14"/>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6" name="Google Shape;116;p14"/>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7" name="Google Shape;117;p14"/>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14"/>
          <p:cNvSpPr txBox="1"/>
          <p:nvPr/>
        </p:nvSpPr>
        <p:spPr>
          <a:xfrm>
            <a:off x="406403" y="592783"/>
            <a:ext cx="457200" cy="4386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rgbClr val="BFE47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
        <p:nvSpPr>
          <p:cNvPr id="119" name="Google Shape;119;p14"/>
          <p:cNvSpPr txBox="1"/>
          <p:nvPr/>
        </p:nvSpPr>
        <p:spPr>
          <a:xfrm>
            <a:off x="6669758" y="2164917"/>
            <a:ext cx="457200" cy="4386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rgbClr val="BFE47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0" name="Shape 120"/>
        <p:cNvGrpSpPr/>
        <p:nvPr/>
      </p:nvGrpSpPr>
      <p:grpSpPr>
        <a:xfrm>
          <a:off x="0" y="0"/>
          <a:ext cx="0" cy="0"/>
          <a:chOff x="0" y="0"/>
          <a:chExt cx="0" cy="0"/>
        </a:xfrm>
      </p:grpSpPr>
      <p:sp>
        <p:nvSpPr>
          <p:cNvPr id="121" name="Google Shape;121;p15"/>
          <p:cNvSpPr txBox="1"/>
          <p:nvPr>
            <p:ph type="title"/>
          </p:nvPr>
        </p:nvSpPr>
        <p:spPr>
          <a:xfrm>
            <a:off x="514349" y="457200"/>
            <a:ext cx="6441300" cy="22668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Clr>
                <a:schemeClr val="accent1"/>
              </a:buClr>
              <a:buSzPts val="3300"/>
              <a:buFont typeface="Trebuchet MS"/>
              <a:buNone/>
              <a:defRPr b="0" sz="3300" cap="none"/>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2" name="Google Shape;122;p15"/>
          <p:cNvSpPr txBox="1"/>
          <p:nvPr>
            <p:ph idx="1" type="body"/>
          </p:nvPr>
        </p:nvSpPr>
        <p:spPr>
          <a:xfrm>
            <a:off x="507999" y="3009900"/>
            <a:ext cx="6447600" cy="385800"/>
          </a:xfrm>
          <a:prstGeom prst="rect">
            <a:avLst/>
          </a:prstGeom>
          <a:noFill/>
          <a:ln>
            <a:noFill/>
          </a:ln>
        </p:spPr>
        <p:txBody>
          <a:bodyPr anchorCtr="0" anchor="b" bIns="34275" lIns="68575" spcFirstLastPara="1" rIns="68575" wrap="square" tIns="34275">
            <a:noAutofit/>
          </a:bodyPr>
          <a:lstStyle>
            <a:lvl1pPr indent="-228600" lvl="0" marL="457200" rtl="0" algn="l">
              <a:lnSpc>
                <a:spcPct val="100000"/>
              </a:lnSpc>
              <a:spcBef>
                <a:spcPts val="800"/>
              </a:spcBef>
              <a:spcAft>
                <a:spcPts val="0"/>
              </a:spcAft>
              <a:buSzPts val="1400"/>
              <a:buFont typeface="Trebuchet MS"/>
              <a:buNone/>
              <a:defRPr sz="1800">
                <a:solidFill>
                  <a:schemeClr val="accent1"/>
                </a:solidFill>
              </a:defRPr>
            </a:lvl1pPr>
            <a:lvl2pPr indent="-228600" lvl="1" marL="914400" rtl="0" algn="l">
              <a:lnSpc>
                <a:spcPct val="100000"/>
              </a:lnSpc>
              <a:spcBef>
                <a:spcPts val="800"/>
              </a:spcBef>
              <a:spcAft>
                <a:spcPts val="0"/>
              </a:spcAft>
              <a:buSzPts val="1000"/>
              <a:buFont typeface="Trebuchet MS"/>
              <a:buNone/>
              <a:defRPr/>
            </a:lvl2pPr>
            <a:lvl3pPr indent="-228600" lvl="2" marL="1371600" rtl="0" algn="l">
              <a:lnSpc>
                <a:spcPct val="100000"/>
              </a:lnSpc>
              <a:spcBef>
                <a:spcPts val="800"/>
              </a:spcBef>
              <a:spcAft>
                <a:spcPts val="0"/>
              </a:spcAft>
              <a:buSzPts val="800"/>
              <a:buFont typeface="Trebuchet MS"/>
              <a:buNone/>
              <a:defRPr/>
            </a:lvl3pPr>
            <a:lvl4pPr indent="-228600" lvl="3" marL="1828800" rtl="0" algn="l">
              <a:lnSpc>
                <a:spcPct val="100000"/>
              </a:lnSpc>
              <a:spcBef>
                <a:spcPts val="800"/>
              </a:spcBef>
              <a:spcAft>
                <a:spcPts val="0"/>
              </a:spcAft>
              <a:buSzPts val="700"/>
              <a:buFont typeface="Trebuchet MS"/>
              <a:buNone/>
              <a:defRPr/>
            </a:lvl4pPr>
            <a:lvl5pPr indent="-228600" lvl="4" marL="2286000" rtl="0" algn="l">
              <a:lnSpc>
                <a:spcPct val="100000"/>
              </a:lnSpc>
              <a:spcBef>
                <a:spcPts val="800"/>
              </a:spcBef>
              <a:spcAft>
                <a:spcPts val="0"/>
              </a:spcAft>
              <a:buSzPts val="700"/>
              <a:buFont typeface="Trebuchet MS"/>
              <a:buNone/>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123" name="Google Shape;123;p15"/>
          <p:cNvSpPr txBox="1"/>
          <p:nvPr>
            <p:ph idx="2" type="body"/>
          </p:nvPr>
        </p:nvSpPr>
        <p:spPr>
          <a:xfrm>
            <a:off x="508001" y="3395586"/>
            <a:ext cx="6447600" cy="11355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SzPts val="1100"/>
              <a:buNone/>
              <a:defRPr sz="14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124" name="Google Shape;124;p15"/>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5" name="Google Shape;125;p15"/>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6" name="Google Shape;126;p15"/>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16"/>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Clr>
                <a:schemeClr val="accen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9" name="Google Shape;129;p16"/>
          <p:cNvSpPr txBox="1"/>
          <p:nvPr>
            <p:ph idx="1" type="body"/>
          </p:nvPr>
        </p:nvSpPr>
        <p:spPr>
          <a:xfrm rot="5400000">
            <a:off x="2276402" y="-148058"/>
            <a:ext cx="2910600" cy="64476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130" name="Google Shape;130;p16"/>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1" name="Google Shape;131;p16"/>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2" name="Google Shape;132;p16"/>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3" name="Shape 133"/>
        <p:cNvGrpSpPr/>
        <p:nvPr/>
      </p:nvGrpSpPr>
      <p:grpSpPr>
        <a:xfrm>
          <a:off x="0" y="0"/>
          <a:ext cx="0" cy="0"/>
          <a:chOff x="0" y="0"/>
          <a:chExt cx="0" cy="0"/>
        </a:xfrm>
      </p:grpSpPr>
      <p:sp>
        <p:nvSpPr>
          <p:cNvPr id="134" name="Google Shape;134;p17"/>
          <p:cNvSpPr txBox="1"/>
          <p:nvPr>
            <p:ph type="title"/>
          </p:nvPr>
        </p:nvSpPr>
        <p:spPr>
          <a:xfrm rot="5400000">
            <a:off x="4495662" y="1937250"/>
            <a:ext cx="3938700" cy="9786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Clr>
                <a:schemeClr val="accen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5" name="Google Shape;135;p17"/>
          <p:cNvSpPr txBox="1"/>
          <p:nvPr>
            <p:ph idx="1" type="body"/>
          </p:nvPr>
        </p:nvSpPr>
        <p:spPr>
          <a:xfrm rot="5400000">
            <a:off x="1186264" y="-220950"/>
            <a:ext cx="3938700" cy="5295000"/>
          </a:xfrm>
          <a:prstGeom prst="rect">
            <a:avLst/>
          </a:prstGeom>
          <a:noFill/>
          <a:ln>
            <a:noFill/>
          </a:ln>
        </p:spPr>
        <p:txBody>
          <a:bodyPr anchorCtr="0" anchor="t" bIns="34275" lIns="68575" spcFirstLastPara="1" rIns="68575" wrap="square" tIns="34275">
            <a:no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136" name="Google Shape;136;p17"/>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7" name="Google Shape;137;p17"/>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8" name="Google Shape;138;p17"/>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0" y="-6350"/>
            <a:ext cx="9144100" cy="5149935"/>
            <a:chOff x="0" y="-8467"/>
            <a:chExt cx="12192133" cy="6866580"/>
          </a:xfrm>
        </p:grpSpPr>
        <p:cxnSp>
          <p:nvCxnSpPr>
            <p:cNvPr id="7" name="Google Shape;7;p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8" name="Google Shape;8;p1"/>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9" name="Google Shape;9;p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09"/>
              </a:schemeClr>
            </a:solidFill>
            <a:ln>
              <a:noFill/>
            </a:ln>
          </p:spPr>
        </p:sp>
        <p:sp>
          <p:nvSpPr>
            <p:cNvPr id="10" name="Google Shape;10;p1"/>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800" cy="3810000"/>
            </a:xfrm>
            <a:prstGeom prst="triangle">
              <a:avLst>
                <a:gd fmla="val 100000" name="adj"/>
              </a:avLst>
            </a:prstGeom>
            <a:solidFill>
              <a:schemeClr val="accent2">
                <a:alpha val="7137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0"/>
              </a:srgbClr>
            </a:solidFill>
            <a:ln>
              <a:noFill/>
            </a:ln>
          </p:spPr>
        </p:sp>
        <p:sp>
          <p:nvSpPr>
            <p:cNvPr id="13" name="Google Shape;13;p1"/>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0"/>
              </a:srgbClr>
            </a:solidFill>
            <a:ln>
              <a:noFill/>
            </a:ln>
          </p:spPr>
        </p:sp>
        <p:sp>
          <p:nvSpPr>
            <p:cNvPr id="14" name="Google Shape;14;p1"/>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0"/>
              </a:schemeClr>
            </a:solidFill>
            <a:ln>
              <a:noFill/>
            </a:ln>
          </p:spPr>
        </p:sp>
        <p:sp>
          <p:nvSpPr>
            <p:cNvPr id="15" name="Google Shape;15;p1"/>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0" y="4013200"/>
              <a:ext cx="448800" cy="2844900"/>
            </a:xfrm>
            <a:prstGeom prst="triangle">
              <a:avLst>
                <a:gd fmla="val 0" name="adj"/>
              </a:avLst>
            </a:prstGeom>
            <a:solidFill>
              <a:schemeClr val="accent1">
                <a:alpha val="8431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 name="Google Shape;17;p1"/>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chemeClr val="accent1"/>
              </a:buClr>
              <a:buSzPts val="2700"/>
              <a:buFont typeface="Trebuchet MS"/>
              <a:buNone/>
              <a:defRPr b="0" i="0" sz="2700" u="none" cap="none" strike="noStrike">
                <a:solidFill>
                  <a:schemeClr val="accen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9pPr>
          </a:lstStyle>
          <a:p/>
        </p:txBody>
      </p:sp>
      <p:sp>
        <p:nvSpPr>
          <p:cNvPr id="18" name="Google Shape;18;p1"/>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19" name="Google Shape;19;p1"/>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7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9pPr>
          </a:lstStyle>
          <a:p/>
        </p:txBody>
      </p:sp>
      <p:sp>
        <p:nvSpPr>
          <p:cNvPr id="20" name="Google Shape;20;p1"/>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7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Trebuchet MS"/>
                <a:ea typeface="Trebuchet MS"/>
                <a:cs typeface="Trebuchet MS"/>
                <a:sym typeface="Trebuchet MS"/>
              </a:defRPr>
            </a:lvl9pPr>
          </a:lstStyle>
          <a:p/>
        </p:txBody>
      </p:sp>
      <p:sp>
        <p:nvSpPr>
          <p:cNvPr id="21" name="Google Shape;21;p1"/>
          <p:cNvSpPr txBox="1"/>
          <p:nvPr>
            <p:ph idx="12" type="sldNum"/>
          </p:nvPr>
        </p:nvSpPr>
        <p:spPr>
          <a:xfrm>
            <a:off x="6442997" y="4531022"/>
            <a:ext cx="512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3.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3.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hyperlink" Target="http://www.youtube.com/watch?v=U3ZLx4RRoSc" TargetMode="External"/><Relationship Id="rId5"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o3U39SZ-V-o" TargetMode="External"/><Relationship Id="rId4" Type="http://schemas.openxmlformats.org/officeDocument/2006/relationships/image" Target="../media/image9.jp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7.jpg"/><Relationship Id="rId4" Type="http://schemas.openxmlformats.org/officeDocument/2006/relationships/image" Target="../media/image3.pn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5.jp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8.gif"/><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9.jp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www.youtube.com/watch?v=x7q-UZ9HGIY" TargetMode="External"/><Relationship Id="rId4" Type="http://schemas.openxmlformats.org/officeDocument/2006/relationships/image" Target="../media/image13.jpg"/><Relationship Id="rId5" Type="http://schemas.openxmlformats.org/officeDocument/2006/relationships/image" Target="../media/image8.png"/><Relationship Id="rId6"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www.youtube.com/watch?v=n1m4h79JZso" TargetMode="External"/><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5.png"/><Relationship Id="rId4" Type="http://schemas.openxmlformats.org/officeDocument/2006/relationships/image" Target="../media/image17.png"/><Relationship Id="rId5"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www.youtube.com/watch?v=mq6phtydZ1s" TargetMode="External"/><Relationship Id="rId4" Type="http://schemas.openxmlformats.org/officeDocument/2006/relationships/image" Target="../media/image36.jpg"/><Relationship Id="rId5"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2.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0.jp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ywC0HPl3HXA" TargetMode="External"/><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www.youtube.com/watch?v=MG8ElP04w58" TargetMode="External"/><Relationship Id="rId4" Type="http://schemas.openxmlformats.org/officeDocument/2006/relationships/image" Target="../media/image24.jpg"/><Relationship Id="rId5"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0.jp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8"/>
          <p:cNvSpPr/>
          <p:nvPr/>
        </p:nvSpPr>
        <p:spPr>
          <a:xfrm>
            <a:off x="4988250" y="-10825"/>
            <a:ext cx="4155600" cy="5154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txBox="1"/>
          <p:nvPr/>
        </p:nvSpPr>
        <p:spPr>
          <a:xfrm>
            <a:off x="1172263" y="36265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45" name="Google Shape;145;p18"/>
          <p:cNvSpPr txBox="1"/>
          <p:nvPr/>
        </p:nvSpPr>
        <p:spPr>
          <a:xfrm>
            <a:off x="1190288" y="790375"/>
            <a:ext cx="31974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783F04"/>
                </a:solidFill>
                <a:latin typeface="Pacifico"/>
                <a:ea typeface="Pacifico"/>
                <a:cs typeface="Pacifico"/>
                <a:sym typeface="Pacifico"/>
              </a:rPr>
              <a:t>Brownie Senses Badge</a:t>
            </a:r>
            <a:endParaRPr sz="1800">
              <a:solidFill>
                <a:srgbClr val="783F04"/>
              </a:solidFill>
              <a:latin typeface="Pacifico"/>
              <a:ea typeface="Pacifico"/>
              <a:cs typeface="Pacifico"/>
              <a:sym typeface="Pacifico"/>
            </a:endParaRPr>
          </a:p>
        </p:txBody>
      </p:sp>
      <p:sp>
        <p:nvSpPr>
          <p:cNvPr id="146" name="Google Shape;146;p18"/>
          <p:cNvSpPr txBox="1"/>
          <p:nvPr/>
        </p:nvSpPr>
        <p:spPr>
          <a:xfrm>
            <a:off x="479838" y="1345050"/>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Brownie Senses</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147" name="Google Shape;147;p18"/>
          <p:cNvSpPr txBox="1"/>
          <p:nvPr/>
        </p:nvSpPr>
        <p:spPr>
          <a:xfrm>
            <a:off x="6246475" y="1232850"/>
            <a:ext cx="2417700" cy="35073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Brownie Senses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Something that you love the smell of </a:t>
            </a:r>
            <a:r>
              <a:rPr i="1" lang="en" sz="1000"/>
              <a:t>(cinnamon, vanilla, perfume, play dough—you name it!)</a:t>
            </a:r>
            <a:endParaRPr i="1" sz="1000"/>
          </a:p>
          <a:p>
            <a:pPr indent="-292100" lvl="0" marL="457200" rtl="0" algn="l">
              <a:lnSpc>
                <a:spcPct val="115000"/>
              </a:lnSpc>
              <a:spcBef>
                <a:spcPts val="0"/>
              </a:spcBef>
              <a:spcAft>
                <a:spcPts val="0"/>
              </a:spcAft>
              <a:buClr>
                <a:srgbClr val="000000"/>
              </a:buClr>
              <a:buSzPts val="1000"/>
              <a:buChar char="●"/>
            </a:pPr>
            <a:r>
              <a:rPr lang="en" sz="1000"/>
              <a:t>A piece of onion </a:t>
            </a:r>
            <a:r>
              <a:rPr i="1" lang="en" sz="1000"/>
              <a:t>(cut)</a:t>
            </a:r>
            <a:endParaRPr i="1" sz="1000"/>
          </a:p>
          <a:p>
            <a:pPr indent="-292100" lvl="0" marL="457200" rtl="0" algn="l">
              <a:lnSpc>
                <a:spcPct val="115000"/>
              </a:lnSpc>
              <a:spcBef>
                <a:spcPts val="0"/>
              </a:spcBef>
              <a:spcAft>
                <a:spcPts val="0"/>
              </a:spcAft>
              <a:buClr>
                <a:srgbClr val="000000"/>
              </a:buClr>
              <a:buSzPts val="1000"/>
              <a:buChar char="●"/>
            </a:pPr>
            <a:r>
              <a:rPr lang="en" sz="1000"/>
              <a:t>A small glass of juice </a:t>
            </a:r>
            <a:r>
              <a:rPr i="1" lang="en" sz="1000"/>
              <a:t>(apple, orange, grape, etc)</a:t>
            </a:r>
            <a:r>
              <a:rPr lang="en" sz="1000"/>
              <a:t> or another flavored beverage.</a:t>
            </a:r>
            <a:endParaRPr sz="1000"/>
          </a:p>
          <a:p>
            <a:pPr indent="-292100" lvl="0" marL="457200" rtl="0" algn="l">
              <a:lnSpc>
                <a:spcPct val="115000"/>
              </a:lnSpc>
              <a:spcBef>
                <a:spcPts val="0"/>
              </a:spcBef>
              <a:spcAft>
                <a:spcPts val="0"/>
              </a:spcAft>
              <a:buClr>
                <a:srgbClr val="000000"/>
              </a:buClr>
              <a:buSzPts val="1000"/>
              <a:buChar char="●"/>
            </a:pPr>
            <a:r>
              <a:rPr lang="en" sz="1000"/>
              <a:t>Some perfume on a napkin</a:t>
            </a:r>
            <a:endParaRPr sz="1000"/>
          </a:p>
          <a:p>
            <a:pPr indent="-292100" lvl="0" marL="457200" rtl="0" algn="l">
              <a:lnSpc>
                <a:spcPct val="115000"/>
              </a:lnSpc>
              <a:spcBef>
                <a:spcPts val="0"/>
              </a:spcBef>
              <a:spcAft>
                <a:spcPts val="0"/>
              </a:spcAft>
              <a:buClr>
                <a:srgbClr val="000000"/>
              </a:buClr>
              <a:buSzPts val="1000"/>
              <a:buChar char="●"/>
            </a:pPr>
            <a:r>
              <a:rPr lang="en" sz="1000"/>
              <a:t>Some toothpaste on a napkin</a:t>
            </a:r>
            <a:endParaRPr sz="1000"/>
          </a:p>
          <a:p>
            <a:pPr indent="-292100" lvl="0" marL="457200" rtl="0" algn="l">
              <a:lnSpc>
                <a:spcPct val="115000"/>
              </a:lnSpc>
              <a:spcBef>
                <a:spcPts val="0"/>
              </a:spcBef>
              <a:spcAft>
                <a:spcPts val="0"/>
              </a:spcAft>
              <a:buClr>
                <a:srgbClr val="000000"/>
              </a:buClr>
              <a:buSzPts val="1000"/>
              <a:buChar char="●"/>
            </a:pPr>
            <a:r>
              <a:rPr lang="en" sz="1000"/>
              <a:t>3 Bowls, and access to water and ice- one bowl with hot water </a:t>
            </a:r>
            <a:r>
              <a:rPr i="1" lang="en" sz="1000"/>
              <a:t>(hot, but safe to touch),</a:t>
            </a:r>
            <a:r>
              <a:rPr lang="en" sz="1000"/>
              <a:t> one with room temp. water,  and one with ice water.</a:t>
            </a:r>
            <a:endParaRPr sz="1000"/>
          </a:p>
        </p:txBody>
      </p:sp>
      <p:pic>
        <p:nvPicPr>
          <p:cNvPr id="148" name="Google Shape;148;p18"/>
          <p:cNvPicPr preferRelativeResize="0"/>
          <p:nvPr/>
        </p:nvPicPr>
        <p:blipFill rotWithShape="1">
          <a:blip r:embed="rId5">
            <a:alphaModFix/>
          </a:blip>
          <a:srcRect b="0" l="0" r="0" t="0"/>
          <a:stretch/>
        </p:blipFill>
        <p:spPr>
          <a:xfrm>
            <a:off x="479838" y="501700"/>
            <a:ext cx="788825" cy="587647"/>
          </a:xfrm>
          <a:prstGeom prst="rect">
            <a:avLst/>
          </a:prstGeom>
          <a:noFill/>
          <a:ln>
            <a:noFill/>
          </a:ln>
        </p:spPr>
      </p:pic>
      <p:pic>
        <p:nvPicPr>
          <p:cNvPr id="149" name="Google Shape;149;p18"/>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19"/>
          <p:cNvSpPr txBox="1"/>
          <p:nvPr>
            <p:ph type="ctrTitle"/>
          </p:nvPr>
        </p:nvSpPr>
        <p:spPr>
          <a:xfrm>
            <a:off x="732550" y="1581900"/>
            <a:ext cx="6826200" cy="2436900"/>
          </a:xfrm>
          <a:prstGeom prst="rect">
            <a:avLst/>
          </a:prstGeom>
          <a:noFill/>
          <a:ln>
            <a:noFill/>
          </a:ln>
        </p:spPr>
        <p:txBody>
          <a:bodyPr anchorCtr="0" anchor="b" bIns="34275" lIns="68575" spcFirstLastPara="1" rIns="68575" wrap="square" tIns="34275">
            <a:noAutofit/>
          </a:bodyPr>
          <a:lstStyle/>
          <a:p>
            <a:pPr indent="0" lvl="0" marL="0" rtl="0" algn="l">
              <a:lnSpc>
                <a:spcPct val="100000"/>
              </a:lnSpc>
              <a:spcBef>
                <a:spcPts val="0"/>
              </a:spcBef>
              <a:spcAft>
                <a:spcPts val="0"/>
              </a:spcAft>
              <a:buClr>
                <a:srgbClr val="002060"/>
              </a:buClr>
              <a:buSzPts val="4500"/>
              <a:buFont typeface="Trebuchet MS"/>
              <a:buNone/>
            </a:pPr>
            <a:r>
              <a:rPr b="1" lang="en" sz="4500">
                <a:solidFill>
                  <a:srgbClr val="723C18"/>
                </a:solidFill>
              </a:rPr>
              <a:t>Welcome to </a:t>
            </a:r>
            <a:endParaRPr b="1" sz="4500">
              <a:solidFill>
                <a:srgbClr val="723C18"/>
              </a:solidFill>
            </a:endParaRPr>
          </a:p>
          <a:p>
            <a:pPr indent="0" lvl="0" marL="0" rtl="0" algn="l">
              <a:lnSpc>
                <a:spcPct val="100000"/>
              </a:lnSpc>
              <a:spcBef>
                <a:spcPts val="0"/>
              </a:spcBef>
              <a:spcAft>
                <a:spcPts val="0"/>
              </a:spcAft>
              <a:buClr>
                <a:srgbClr val="002060"/>
              </a:buClr>
              <a:buSzPts val="4500"/>
              <a:buFont typeface="Trebuchet MS"/>
              <a:buNone/>
            </a:pPr>
            <a:r>
              <a:rPr b="1" lang="en" sz="4500">
                <a:solidFill>
                  <a:srgbClr val="723C18"/>
                </a:solidFill>
              </a:rPr>
              <a:t>Brownie </a:t>
            </a:r>
            <a:endParaRPr b="1" sz="4500">
              <a:solidFill>
                <a:srgbClr val="723C18"/>
              </a:solidFill>
            </a:endParaRPr>
          </a:p>
          <a:p>
            <a:pPr indent="0" lvl="0" marL="0" rtl="0" algn="l">
              <a:lnSpc>
                <a:spcPct val="100000"/>
              </a:lnSpc>
              <a:spcBef>
                <a:spcPts val="0"/>
              </a:spcBef>
              <a:spcAft>
                <a:spcPts val="0"/>
              </a:spcAft>
              <a:buClr>
                <a:srgbClr val="002060"/>
              </a:buClr>
              <a:buSzPts val="4500"/>
              <a:buFont typeface="Trebuchet MS"/>
              <a:buNone/>
            </a:pPr>
            <a:r>
              <a:rPr b="1" lang="en" sz="4500">
                <a:solidFill>
                  <a:srgbClr val="723C18"/>
                </a:solidFill>
              </a:rPr>
              <a:t>Girl Scouts!</a:t>
            </a:r>
            <a:endParaRPr b="1" sz="4500">
              <a:solidFill>
                <a:srgbClr val="723C18"/>
              </a:solidFill>
            </a:endParaRPr>
          </a:p>
          <a:p>
            <a:pPr indent="0" lvl="0" marL="0" rtl="0" algn="l">
              <a:lnSpc>
                <a:spcPct val="100000"/>
              </a:lnSpc>
              <a:spcBef>
                <a:spcPts val="0"/>
              </a:spcBef>
              <a:spcAft>
                <a:spcPts val="0"/>
              </a:spcAft>
              <a:buClr>
                <a:srgbClr val="002060"/>
              </a:buClr>
              <a:buSzPts val="4500"/>
              <a:buFont typeface="Trebuchet MS"/>
              <a:buNone/>
            </a:pPr>
            <a:r>
              <a:t/>
            </a:r>
            <a:endParaRPr b="1" sz="2400">
              <a:solidFill>
                <a:schemeClr val="accent2"/>
              </a:solidFill>
            </a:endParaRPr>
          </a:p>
          <a:p>
            <a:pPr indent="457200" lvl="0" marL="457200" rtl="0" algn="l">
              <a:lnSpc>
                <a:spcPct val="100000"/>
              </a:lnSpc>
              <a:spcBef>
                <a:spcPts val="0"/>
              </a:spcBef>
              <a:spcAft>
                <a:spcPts val="0"/>
              </a:spcAft>
              <a:buClr>
                <a:srgbClr val="002060"/>
              </a:buClr>
              <a:buSzPts val="4500"/>
              <a:buFont typeface="Trebuchet MS"/>
              <a:buNone/>
            </a:pPr>
            <a:r>
              <a:rPr b="1" lang="en" sz="2400">
                <a:solidFill>
                  <a:schemeClr val="accent2"/>
                </a:solidFill>
              </a:rPr>
              <a:t>Senses Badge</a:t>
            </a:r>
            <a:br>
              <a:rPr b="1" lang="en" sz="2400">
                <a:solidFill>
                  <a:schemeClr val="accent2"/>
                </a:solidFill>
              </a:rPr>
            </a:br>
            <a:endParaRPr b="1" sz="2400">
              <a:solidFill>
                <a:schemeClr val="accent2"/>
              </a:solidFill>
            </a:endParaRPr>
          </a:p>
        </p:txBody>
      </p:sp>
      <p:grpSp>
        <p:nvGrpSpPr>
          <p:cNvPr id="155" name="Google Shape;155;p19"/>
          <p:cNvGrpSpPr/>
          <p:nvPr/>
        </p:nvGrpSpPr>
        <p:grpSpPr>
          <a:xfrm>
            <a:off x="0" y="4628700"/>
            <a:ext cx="9144000" cy="526450"/>
            <a:chOff x="0" y="4628700"/>
            <a:chExt cx="9144000" cy="526450"/>
          </a:xfrm>
        </p:grpSpPr>
        <p:sp>
          <p:nvSpPr>
            <p:cNvPr id="156" name="Google Shape;156;p19"/>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7" name="Google Shape;157;p19"/>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58" name="Google Shape;158;p19"/>
            <p:cNvGrpSpPr/>
            <p:nvPr/>
          </p:nvGrpSpPr>
          <p:grpSpPr>
            <a:xfrm>
              <a:off x="1589925" y="4721650"/>
              <a:ext cx="6111100" cy="433500"/>
              <a:chOff x="751725" y="4721650"/>
              <a:chExt cx="6111100" cy="433500"/>
            </a:xfrm>
          </p:grpSpPr>
          <p:sp>
            <p:nvSpPr>
              <p:cNvPr id="159" name="Google Shape;159;p19"/>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60" name="Google Shape;160;p19"/>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pic>
        <p:nvPicPr>
          <p:cNvPr id="161" name="Google Shape;161;p19"/>
          <p:cNvPicPr preferRelativeResize="0"/>
          <p:nvPr/>
        </p:nvPicPr>
        <p:blipFill rotWithShape="1">
          <a:blip r:embed="rId4">
            <a:alphaModFix/>
          </a:blip>
          <a:srcRect b="0" l="0" r="0" t="0"/>
          <a:stretch/>
        </p:blipFill>
        <p:spPr>
          <a:xfrm>
            <a:off x="3672325" y="421075"/>
            <a:ext cx="4989025" cy="3716701"/>
          </a:xfrm>
          <a:prstGeom prst="rect">
            <a:avLst/>
          </a:prstGeom>
          <a:noFill/>
          <a:ln>
            <a:noFill/>
          </a:ln>
        </p:spPr>
      </p:pic>
      <p:pic>
        <p:nvPicPr>
          <p:cNvPr id="162" name="Google Shape;162;p19"/>
          <p:cNvPicPr preferRelativeResize="0"/>
          <p:nvPr/>
        </p:nvPicPr>
        <p:blipFill rotWithShape="1">
          <a:blip r:embed="rId5">
            <a:alphaModFix/>
          </a:blip>
          <a:srcRect b="3104" l="0" r="0" t="3095"/>
          <a:stretch/>
        </p:blipFill>
        <p:spPr>
          <a:xfrm flipH="1">
            <a:off x="740152" y="3080875"/>
            <a:ext cx="859923" cy="8062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0"/>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accent1"/>
              </a:buClr>
              <a:buSzPts val="1400"/>
              <a:buNone/>
            </a:pPr>
            <a:r>
              <a:rPr b="1" lang="en" sz="3200">
                <a:solidFill>
                  <a:srgbClr val="723C18"/>
                </a:solidFill>
              </a:rPr>
              <a:t>The Girl Scout Promise</a:t>
            </a:r>
            <a:endParaRPr/>
          </a:p>
        </p:txBody>
      </p:sp>
      <p:pic>
        <p:nvPicPr>
          <p:cNvPr id="168" name="Google Shape;168;p20"/>
          <p:cNvPicPr preferRelativeResize="0"/>
          <p:nvPr/>
        </p:nvPicPr>
        <p:blipFill rotWithShape="1">
          <a:blip r:embed="rId3">
            <a:alphaModFix/>
          </a:blip>
          <a:srcRect b="3104" l="0" r="0" t="3095"/>
          <a:stretch/>
        </p:blipFill>
        <p:spPr>
          <a:xfrm flipH="1">
            <a:off x="203115" y="1151477"/>
            <a:ext cx="3943573" cy="3697124"/>
          </a:xfrm>
          <a:prstGeom prst="rect">
            <a:avLst/>
          </a:prstGeom>
          <a:noFill/>
          <a:ln>
            <a:noFill/>
          </a:ln>
        </p:spPr>
      </p:pic>
      <p:sp>
        <p:nvSpPr>
          <p:cNvPr id="169" name="Google Shape;169;p20"/>
          <p:cNvSpPr txBox="1"/>
          <p:nvPr/>
        </p:nvSpPr>
        <p:spPr>
          <a:xfrm>
            <a:off x="537059" y="1996570"/>
            <a:ext cx="3275700" cy="16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Century Gothic"/>
                <a:ea typeface="Century Gothic"/>
                <a:cs typeface="Century Gothic"/>
                <a:sym typeface="Century Gothic"/>
              </a:rPr>
              <a:t>The </a:t>
            </a:r>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Century Gothic"/>
                <a:ea typeface="Century Gothic"/>
                <a:cs typeface="Century Gothic"/>
                <a:sym typeface="Century Gothic"/>
              </a:rPr>
              <a:t>Girl Scout Promise</a:t>
            </a:r>
            <a:endParaRPr b="1" i="0" sz="18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1" lang="en" sz="1400" u="none" cap="none" strike="noStrike">
                <a:solidFill>
                  <a:srgbClr val="F3F3F3"/>
                </a:solidFill>
                <a:latin typeface="Century Gothic"/>
                <a:ea typeface="Century Gothic"/>
                <a:cs typeface="Century Gothic"/>
                <a:sym typeface="Century Gothic"/>
              </a:rPr>
              <a:t>On my honor, I will try:</a:t>
            </a:r>
            <a:endParaRPr b="0" i="1"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To serve God and my country,</a:t>
            </a:r>
            <a:endParaRPr b="0" i="0"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To help people at all times, </a:t>
            </a:r>
            <a:endParaRPr b="0" i="0" sz="1400" u="none" cap="none" strike="noStrike">
              <a:solidFill>
                <a:srgbClr val="F3F3F3"/>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3F3F3"/>
                </a:solidFill>
                <a:latin typeface="Century Gothic"/>
                <a:ea typeface="Century Gothic"/>
                <a:cs typeface="Century Gothic"/>
                <a:sym typeface="Century Gothic"/>
              </a:rPr>
              <a:t>And to live by the Girl Scout Law.</a:t>
            </a:r>
            <a:endParaRPr b="0" i="0" sz="1400" u="none" cap="none" strike="noStrike">
              <a:solidFill>
                <a:srgbClr val="F3F3F3"/>
              </a:solidFill>
              <a:latin typeface="Century Gothic"/>
              <a:ea typeface="Century Gothic"/>
              <a:cs typeface="Century Gothic"/>
              <a:sym typeface="Century Gothic"/>
            </a:endParaRPr>
          </a:p>
        </p:txBody>
      </p:sp>
      <p:pic>
        <p:nvPicPr>
          <p:cNvPr descr="On my honor, I will try..." id="170" name="Google Shape;170;p20" title="Girl Scout Promise">
            <a:hlinkClick r:id="rId4"/>
          </p:cNvPr>
          <p:cNvPicPr preferRelativeResize="0"/>
          <p:nvPr/>
        </p:nvPicPr>
        <p:blipFill rotWithShape="1">
          <a:blip r:embed="rId5">
            <a:alphaModFix/>
          </a:blip>
          <a:srcRect b="0" l="0" r="0" t="0"/>
          <a:stretch/>
        </p:blipFill>
        <p:spPr>
          <a:xfrm>
            <a:off x="4077490" y="1290595"/>
            <a:ext cx="4558510" cy="341888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descr="Image result for girl scout law images" id="175" name="Google Shape;175;p21"/>
          <p:cNvPicPr preferRelativeResize="0"/>
          <p:nvPr>
            <p:ph idx="1" type="body"/>
          </p:nvPr>
        </p:nvPicPr>
        <p:blipFill rotWithShape="1">
          <a:blip r:embed="rId3">
            <a:alphaModFix/>
          </a:blip>
          <a:srcRect b="0" l="0" r="0" t="0"/>
          <a:stretch/>
        </p:blipFill>
        <p:spPr>
          <a:xfrm>
            <a:off x="126124" y="225861"/>
            <a:ext cx="3625463" cy="4691776"/>
          </a:xfrm>
          <a:prstGeom prst="rect">
            <a:avLst/>
          </a:prstGeom>
          <a:noFill/>
          <a:ln>
            <a:noFill/>
          </a:ln>
        </p:spPr>
      </p:pic>
      <p:pic>
        <p:nvPicPr>
          <p:cNvPr descr="Image result for girl scout images" id="176" name="Google Shape;176;p21"/>
          <p:cNvPicPr preferRelativeResize="0"/>
          <p:nvPr/>
        </p:nvPicPr>
        <p:blipFill rotWithShape="1">
          <a:blip r:embed="rId4">
            <a:alphaModFix/>
          </a:blip>
          <a:srcRect b="0" l="0" r="0" t="0"/>
          <a:stretch/>
        </p:blipFill>
        <p:spPr>
          <a:xfrm>
            <a:off x="3968854" y="1661082"/>
            <a:ext cx="3220221" cy="1821335"/>
          </a:xfrm>
          <a:prstGeom prst="rect">
            <a:avLst/>
          </a:prstGeom>
          <a:noFill/>
          <a:ln>
            <a:noFill/>
          </a:ln>
        </p:spPr>
      </p:pic>
      <p:pic>
        <p:nvPicPr>
          <p:cNvPr id="177" name="Google Shape;177;p21"/>
          <p:cNvPicPr preferRelativeResize="0"/>
          <p:nvPr/>
        </p:nvPicPr>
        <p:blipFill rotWithShape="1">
          <a:blip r:embed="rId5">
            <a:alphaModFix/>
          </a:blip>
          <a:srcRect b="3104" l="0" r="0" t="3095"/>
          <a:stretch/>
        </p:blipFill>
        <p:spPr>
          <a:xfrm flipH="1">
            <a:off x="7990059" y="3967803"/>
            <a:ext cx="929775" cy="871664"/>
          </a:xfrm>
          <a:prstGeom prst="rect">
            <a:avLst/>
          </a:prstGeom>
          <a:noFill/>
          <a:ln>
            <a:noFill/>
          </a:ln>
        </p:spPr>
      </p:pic>
      <p:sp>
        <p:nvSpPr>
          <p:cNvPr id="178" name="Google Shape;178;p21"/>
          <p:cNvSpPr/>
          <p:nvPr/>
        </p:nvSpPr>
        <p:spPr>
          <a:xfrm>
            <a:off x="0" y="2995448"/>
            <a:ext cx="336331" cy="2148052"/>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2"/>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accent1"/>
              </a:buClr>
              <a:buSzPts val="1400"/>
              <a:buNone/>
            </a:pPr>
            <a:r>
              <a:rPr b="1" lang="en" sz="3200">
                <a:solidFill>
                  <a:srgbClr val="723C18"/>
                </a:solidFill>
              </a:rPr>
              <a:t>Let’s Say the Pledge</a:t>
            </a:r>
            <a:endParaRPr/>
          </a:p>
        </p:txBody>
      </p:sp>
      <p:pic>
        <p:nvPicPr>
          <p:cNvPr descr="via YouTube Capture" id="184" name="Google Shape;184;p22" title="Girl Scout Pledge of Allegiance">
            <a:hlinkClick r:id="rId3"/>
          </p:cNvPr>
          <p:cNvPicPr preferRelativeResize="0"/>
          <p:nvPr/>
        </p:nvPicPr>
        <p:blipFill>
          <a:blip r:embed="rId4">
            <a:alphaModFix/>
          </a:blip>
          <a:stretch>
            <a:fillRect/>
          </a:stretch>
        </p:blipFill>
        <p:spPr>
          <a:xfrm>
            <a:off x="1364300" y="1330025"/>
            <a:ext cx="5084650" cy="3813487"/>
          </a:xfrm>
          <a:prstGeom prst="rect">
            <a:avLst/>
          </a:prstGeom>
          <a:noFill/>
          <a:ln>
            <a:noFill/>
          </a:ln>
        </p:spPr>
      </p:pic>
      <p:pic>
        <p:nvPicPr>
          <p:cNvPr id="185" name="Google Shape;185;p22"/>
          <p:cNvPicPr preferRelativeResize="0"/>
          <p:nvPr/>
        </p:nvPicPr>
        <p:blipFill rotWithShape="1">
          <a:blip r:embed="rId5">
            <a:alphaModFix/>
          </a:blip>
          <a:srcRect b="0" l="0" r="0" t="0"/>
          <a:stretch/>
        </p:blipFill>
        <p:spPr>
          <a:xfrm>
            <a:off x="5858013" y="874780"/>
            <a:ext cx="1921675" cy="12783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pic>
        <p:nvPicPr>
          <p:cNvPr descr="Image result for girl scout images" id="190" name="Google Shape;190;p23"/>
          <p:cNvPicPr preferRelativeResize="0"/>
          <p:nvPr/>
        </p:nvPicPr>
        <p:blipFill rotWithShape="1">
          <a:blip r:embed="rId3">
            <a:alphaModFix/>
          </a:blip>
          <a:srcRect b="0" l="0" r="0" t="0"/>
          <a:stretch/>
        </p:blipFill>
        <p:spPr>
          <a:xfrm>
            <a:off x="508000" y="1787476"/>
            <a:ext cx="2204026" cy="2079349"/>
          </a:xfrm>
          <a:prstGeom prst="rect">
            <a:avLst/>
          </a:prstGeom>
          <a:noFill/>
          <a:ln>
            <a:noFill/>
          </a:ln>
        </p:spPr>
      </p:pic>
      <p:sp>
        <p:nvSpPr>
          <p:cNvPr id="191" name="Google Shape;191;p23"/>
          <p:cNvSpPr txBox="1"/>
          <p:nvPr/>
        </p:nvSpPr>
        <p:spPr>
          <a:xfrm>
            <a:off x="2930225" y="1998100"/>
            <a:ext cx="4621200" cy="1658100"/>
          </a:xfrm>
          <a:prstGeom prst="rect">
            <a:avLst/>
          </a:prstGeom>
          <a:noFill/>
          <a:ln>
            <a:noFill/>
          </a:ln>
        </p:spPr>
        <p:txBody>
          <a:bodyPr anchorCtr="0" anchor="t" bIns="34275" lIns="68575" spcFirstLastPara="1" rIns="68575" wrap="square" tIns="34275">
            <a:noAutofit/>
          </a:bodyPr>
          <a:lstStyle/>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is your favorite color?</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is your favorite food?</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is your favorite smell?</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Do you have a favorite stuffed animal that you love to hold?</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is your favorite music?</a:t>
            </a:r>
            <a:endParaRPr sz="1800">
              <a:solidFill>
                <a:schemeClr val="accent2"/>
              </a:solidFill>
              <a:latin typeface="Trebuchet MS"/>
              <a:ea typeface="Trebuchet MS"/>
              <a:cs typeface="Trebuchet MS"/>
              <a:sym typeface="Trebuchet MS"/>
            </a:endParaRPr>
          </a:p>
        </p:txBody>
      </p:sp>
      <p:sp>
        <p:nvSpPr>
          <p:cNvPr id="192" name="Google Shape;192;p23"/>
          <p:cNvSpPr txBox="1"/>
          <p:nvPr>
            <p:ph type="title"/>
          </p:nvPr>
        </p:nvSpPr>
        <p:spPr>
          <a:xfrm>
            <a:off x="508000" y="457200"/>
            <a:ext cx="8259300" cy="99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accent1"/>
              </a:buClr>
              <a:buSzPts val="2700"/>
              <a:buFont typeface="Trebuchet MS"/>
              <a:buNone/>
            </a:pPr>
            <a:r>
              <a:rPr b="1" lang="en" sz="3200">
                <a:solidFill>
                  <a:srgbClr val="723C18"/>
                </a:solidFill>
              </a:rPr>
              <a:t>Icebreaker: </a:t>
            </a:r>
            <a:endParaRPr b="1" sz="3200">
              <a:solidFill>
                <a:srgbClr val="723C18"/>
              </a:solidFill>
            </a:endParaRPr>
          </a:p>
          <a:p>
            <a:pPr indent="0" lvl="0" marL="0" rtl="0" algn="l">
              <a:lnSpc>
                <a:spcPct val="100000"/>
              </a:lnSpc>
              <a:spcBef>
                <a:spcPts val="0"/>
              </a:spcBef>
              <a:spcAft>
                <a:spcPts val="0"/>
              </a:spcAft>
              <a:buClr>
                <a:schemeClr val="accent1"/>
              </a:buClr>
              <a:buSzPts val="2700"/>
              <a:buFont typeface="Trebuchet MS"/>
              <a:buNone/>
            </a:pPr>
            <a:r>
              <a:rPr lang="en" sz="2400">
                <a:solidFill>
                  <a:srgbClr val="723C18"/>
                </a:solidFill>
              </a:rPr>
              <a:t>Answer one of these sensory questions.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24"/>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198" name="Google Shape;198;p24"/>
          <p:cNvSpPr/>
          <p:nvPr/>
        </p:nvSpPr>
        <p:spPr>
          <a:xfrm>
            <a:off x="0" y="-2"/>
            <a:ext cx="3794234"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199" name="Google Shape;199;p24"/>
          <p:cNvSpPr/>
          <p:nvPr/>
        </p:nvSpPr>
        <p:spPr>
          <a:xfrm rot="10800000">
            <a:off x="3789381" y="-2"/>
            <a:ext cx="792559" cy="5143501"/>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200" name="Google Shape;200;p24"/>
          <p:cNvSpPr txBox="1"/>
          <p:nvPr>
            <p:ph type="title"/>
          </p:nvPr>
        </p:nvSpPr>
        <p:spPr>
          <a:xfrm>
            <a:off x="505316" y="713826"/>
            <a:ext cx="3152284" cy="1031706"/>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lt1"/>
              </a:buClr>
              <a:buSzPts val="3600"/>
              <a:buFont typeface="Trebuchet MS"/>
              <a:buNone/>
            </a:pPr>
            <a:r>
              <a:rPr b="1" lang="en" sz="3200">
                <a:solidFill>
                  <a:srgbClr val="723C18"/>
                </a:solidFill>
              </a:rPr>
              <a:t>Senses Badge</a:t>
            </a:r>
            <a:endParaRPr b="1" sz="1050">
              <a:solidFill>
                <a:srgbClr val="723C18"/>
              </a:solidFill>
            </a:endParaRPr>
          </a:p>
        </p:txBody>
      </p:sp>
      <p:sp>
        <p:nvSpPr>
          <p:cNvPr id="201" name="Google Shape;201;p24"/>
          <p:cNvSpPr txBox="1"/>
          <p:nvPr>
            <p:ph idx="1" type="body"/>
          </p:nvPr>
        </p:nvSpPr>
        <p:spPr>
          <a:xfrm>
            <a:off x="505316" y="1745533"/>
            <a:ext cx="3152284" cy="2686220"/>
          </a:xfrm>
          <a:prstGeom prst="rect">
            <a:avLst/>
          </a:prstGeom>
          <a:noFill/>
          <a:ln>
            <a:noFill/>
          </a:ln>
        </p:spPr>
        <p:txBody>
          <a:bodyPr anchorCtr="0" anchor="t" bIns="34275" lIns="68575" spcFirstLastPara="1" rIns="68575" wrap="square" tIns="34275">
            <a:noAutofit/>
          </a:bodyPr>
          <a:lstStyle/>
          <a:p>
            <a:pPr indent="-254000" lvl="0" marL="254000" rtl="0" algn="l">
              <a:lnSpc>
                <a:spcPct val="100000"/>
              </a:lnSpc>
              <a:spcBef>
                <a:spcPts val="0"/>
              </a:spcBef>
              <a:spcAft>
                <a:spcPts val="0"/>
              </a:spcAft>
              <a:buClr>
                <a:srgbClr val="6C911C"/>
              </a:buClr>
              <a:buSzPts val="1700"/>
              <a:buChar char="►"/>
            </a:pPr>
            <a:r>
              <a:rPr lang="en" sz="2000">
                <a:solidFill>
                  <a:schemeClr val="lt1"/>
                </a:solidFill>
              </a:rPr>
              <a:t>You have 5 senses that work together to let you see, hear, smell, taste and touch the world around you!  We will explore all 5 to earn this badge.</a:t>
            </a:r>
            <a:endParaRPr sz="2000"/>
          </a:p>
        </p:txBody>
      </p:sp>
      <p:pic>
        <p:nvPicPr>
          <p:cNvPr descr="Image result for 5 senses images" id="202" name="Google Shape;202;p24"/>
          <p:cNvPicPr preferRelativeResize="0"/>
          <p:nvPr/>
        </p:nvPicPr>
        <p:blipFill rotWithShape="1">
          <a:blip r:embed="rId3">
            <a:alphaModFix/>
          </a:blip>
          <a:srcRect b="0" l="0" r="0" t="0"/>
          <a:stretch/>
        </p:blipFill>
        <p:spPr>
          <a:xfrm>
            <a:off x="4581940" y="2512627"/>
            <a:ext cx="4103052" cy="2307967"/>
          </a:xfrm>
          <a:prstGeom prst="rect">
            <a:avLst/>
          </a:prstGeom>
          <a:noFill/>
          <a:ln>
            <a:noFill/>
          </a:ln>
        </p:spPr>
      </p:pic>
      <p:sp>
        <p:nvSpPr>
          <p:cNvPr id="203" name="Google Shape;203;p24"/>
          <p:cNvSpPr/>
          <p:nvPr/>
        </p:nvSpPr>
        <p:spPr>
          <a:xfrm flipH="1">
            <a:off x="8816772" y="3009900"/>
            <a:ext cx="336550" cy="2133600"/>
          </a:xfrm>
          <a:prstGeom prst="triangle">
            <a:avLst>
              <a:gd fmla="val 0" name="adj"/>
            </a:avLst>
          </a:prstGeom>
          <a:solidFill>
            <a:schemeClr val="accent1">
              <a:alpha val="84313"/>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id="204" name="Google Shape;204;p24"/>
          <p:cNvPicPr preferRelativeResize="0"/>
          <p:nvPr/>
        </p:nvPicPr>
        <p:blipFill rotWithShape="1">
          <a:blip r:embed="rId4">
            <a:alphaModFix/>
          </a:blip>
          <a:srcRect b="0" l="0" r="0" t="0"/>
          <a:stretch/>
        </p:blipFill>
        <p:spPr>
          <a:xfrm>
            <a:off x="5201471" y="250150"/>
            <a:ext cx="2863989" cy="2133600"/>
          </a:xfrm>
          <a:prstGeom prst="rect">
            <a:avLst/>
          </a:prstGeom>
          <a:noFill/>
          <a:ln>
            <a:noFill/>
          </a:ln>
        </p:spPr>
      </p:pic>
      <p:pic>
        <p:nvPicPr>
          <p:cNvPr id="205" name="Google Shape;205;p24"/>
          <p:cNvPicPr preferRelativeResize="0"/>
          <p:nvPr/>
        </p:nvPicPr>
        <p:blipFill rotWithShape="1">
          <a:blip r:embed="rId5">
            <a:alphaModFix/>
          </a:blip>
          <a:srcRect b="3104" l="0" r="0" t="3095"/>
          <a:stretch/>
        </p:blipFill>
        <p:spPr>
          <a:xfrm flipH="1">
            <a:off x="5048534" y="336603"/>
            <a:ext cx="929775" cy="87166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25"/>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211" name="Google Shape;211;p25"/>
          <p:cNvSpPr/>
          <p:nvPr/>
        </p:nvSpPr>
        <p:spPr>
          <a:xfrm>
            <a:off x="0" y="-2"/>
            <a:ext cx="3794234"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212" name="Google Shape;212;p25"/>
          <p:cNvSpPr/>
          <p:nvPr/>
        </p:nvSpPr>
        <p:spPr>
          <a:xfrm rot="10800000">
            <a:off x="3789381" y="-2"/>
            <a:ext cx="792559" cy="5143501"/>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213" name="Google Shape;213;p25"/>
          <p:cNvSpPr txBox="1"/>
          <p:nvPr/>
        </p:nvSpPr>
        <p:spPr>
          <a:xfrm>
            <a:off x="491126" y="2765029"/>
            <a:ext cx="3298254" cy="1796454"/>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Trebuchet MS"/>
                <a:ea typeface="Trebuchet MS"/>
                <a:cs typeface="Trebuchet MS"/>
                <a:sym typeface="Trebuchet MS"/>
              </a:rPr>
              <a:t>Kim’s Game</a:t>
            </a:r>
            <a:endParaRPr b="1" i="0" sz="2400" u="none" cap="none" strike="noStrike">
              <a:solidFill>
                <a:schemeClr val="lt1"/>
              </a:solidFill>
              <a:latin typeface="Trebuchet MS"/>
              <a:ea typeface="Trebuchet MS"/>
              <a:cs typeface="Trebuchet MS"/>
              <a:sym typeface="Trebuchet MS"/>
            </a:endParaRPr>
          </a:p>
          <a:p>
            <a:pPr indent="-342900" lvl="0" marL="342900" marR="0" rtl="0" algn="l">
              <a:lnSpc>
                <a:spcPct val="100000"/>
              </a:lnSpc>
              <a:spcBef>
                <a:spcPts val="800"/>
              </a:spcBef>
              <a:spcAft>
                <a:spcPts val="0"/>
              </a:spcAft>
              <a:buClr>
                <a:srgbClr val="6C911C"/>
              </a:buClr>
              <a:buSzPts val="2000"/>
              <a:buFont typeface="Noto Sans Symbols"/>
              <a:buChar char="⮚"/>
            </a:pPr>
            <a:r>
              <a:rPr b="0" i="0" lang="en" sz="2000" u="none" cap="none" strike="noStrike">
                <a:solidFill>
                  <a:schemeClr val="lt1"/>
                </a:solidFill>
                <a:latin typeface="Trebuchet MS"/>
                <a:ea typeface="Trebuchet MS"/>
                <a:cs typeface="Trebuchet MS"/>
                <a:sym typeface="Trebuchet MS"/>
              </a:rPr>
              <a:t>This game has been enjoyed by Girl Scouts for over 100 years!</a:t>
            </a:r>
            <a:endParaRPr b="0" i="0" sz="2000" u="none" cap="none" strike="noStrike">
              <a:solidFill>
                <a:srgbClr val="000000"/>
              </a:solidFill>
              <a:latin typeface="Arial"/>
              <a:ea typeface="Arial"/>
              <a:cs typeface="Arial"/>
              <a:sym typeface="Arial"/>
            </a:endParaRPr>
          </a:p>
        </p:txBody>
      </p:sp>
      <p:pic>
        <p:nvPicPr>
          <p:cNvPr descr="Image result for eye images" id="214" name="Google Shape;214;p25"/>
          <p:cNvPicPr preferRelativeResize="0"/>
          <p:nvPr/>
        </p:nvPicPr>
        <p:blipFill rotWithShape="1">
          <a:blip r:embed="rId3">
            <a:alphaModFix/>
          </a:blip>
          <a:srcRect b="0" l="0" r="0" t="0"/>
          <a:stretch/>
        </p:blipFill>
        <p:spPr>
          <a:xfrm>
            <a:off x="4885548" y="734147"/>
            <a:ext cx="3436313" cy="3675202"/>
          </a:xfrm>
          <a:prstGeom prst="rect">
            <a:avLst/>
          </a:prstGeom>
          <a:noFill/>
          <a:ln>
            <a:noFill/>
          </a:ln>
        </p:spPr>
      </p:pic>
      <p:sp>
        <p:nvSpPr>
          <p:cNvPr id="215" name="Google Shape;215;p25"/>
          <p:cNvSpPr/>
          <p:nvPr/>
        </p:nvSpPr>
        <p:spPr>
          <a:xfrm flipH="1">
            <a:off x="8816772" y="3009900"/>
            <a:ext cx="336550" cy="2133600"/>
          </a:xfrm>
          <a:prstGeom prst="triangle">
            <a:avLst>
              <a:gd fmla="val 0" name="adj"/>
            </a:avLst>
          </a:prstGeom>
          <a:solidFill>
            <a:schemeClr val="accent1">
              <a:alpha val="84313"/>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216" name="Google Shape;216;p25"/>
          <p:cNvSpPr txBox="1"/>
          <p:nvPr/>
        </p:nvSpPr>
        <p:spPr>
          <a:xfrm>
            <a:off x="505315" y="1527937"/>
            <a:ext cx="3558093" cy="1237089"/>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Step 1: Explore the Sense of Sight</a:t>
            </a:r>
            <a:endParaRPr b="1" i="0" sz="1050" u="none" cap="none" strike="noStrike">
              <a:solidFill>
                <a:srgbClr val="723C18"/>
              </a:solidFill>
              <a:latin typeface="Trebuchet MS"/>
              <a:ea typeface="Trebuchet MS"/>
              <a:cs typeface="Trebuchet MS"/>
              <a:sym typeface="Trebuchet MS"/>
            </a:endParaRPr>
          </a:p>
        </p:txBody>
      </p:sp>
      <p:pic>
        <p:nvPicPr>
          <p:cNvPr id="217" name="Google Shape;217;p25"/>
          <p:cNvPicPr preferRelativeResize="0"/>
          <p:nvPr/>
        </p:nvPicPr>
        <p:blipFill rotWithShape="1">
          <a:blip r:embed="rId4">
            <a:alphaModFix/>
          </a:blip>
          <a:srcRect b="0" l="0" r="0" t="0"/>
          <a:stretch/>
        </p:blipFill>
        <p:spPr>
          <a:xfrm>
            <a:off x="505315" y="839588"/>
            <a:ext cx="1695450" cy="695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grpSp>
        <p:nvGrpSpPr>
          <p:cNvPr id="222" name="Google Shape;222;p26"/>
          <p:cNvGrpSpPr/>
          <p:nvPr/>
        </p:nvGrpSpPr>
        <p:grpSpPr>
          <a:xfrm>
            <a:off x="0" y="-6350"/>
            <a:ext cx="9144000" cy="5149850"/>
            <a:chOff x="0" y="-8467"/>
            <a:chExt cx="12192000" cy="6866467"/>
          </a:xfrm>
        </p:grpSpPr>
        <p:cxnSp>
          <p:nvCxnSpPr>
            <p:cNvPr id="223" name="Google Shape;223;p26"/>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24" name="Google Shape;224;p26"/>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25" name="Google Shape;225;p2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26" name="Google Shape;226;p2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27" name="Google Shape;227;p26"/>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2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29" name="Google Shape;229;p2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30" name="Google Shape;230;p2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31" name="Google Shape;231;p26"/>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6"/>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3" name="Google Shape;233;p26"/>
          <p:cNvSpPr/>
          <p:nvPr/>
        </p:nvSpPr>
        <p:spPr>
          <a:xfrm>
            <a:off x="0" y="0"/>
            <a:ext cx="9141714" cy="5143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grpSp>
        <p:nvGrpSpPr>
          <p:cNvPr id="234" name="Google Shape;234;p26"/>
          <p:cNvGrpSpPr/>
          <p:nvPr/>
        </p:nvGrpSpPr>
        <p:grpSpPr>
          <a:xfrm>
            <a:off x="0" y="-6350"/>
            <a:ext cx="9144000" cy="5149850"/>
            <a:chOff x="0" y="-8467"/>
            <a:chExt cx="12192000" cy="6866467"/>
          </a:xfrm>
        </p:grpSpPr>
        <p:cxnSp>
          <p:nvCxnSpPr>
            <p:cNvPr id="235" name="Google Shape;235;p26"/>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36" name="Google Shape;236;p2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37" name="Google Shape;237;p2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38" name="Google Shape;238;p26"/>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2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40" name="Google Shape;240;p2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41" name="Google Shape;241;p2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42" name="Google Shape;242;p26"/>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26"/>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Image result for kim's game" id="244" name="Google Shape;244;p26"/>
          <p:cNvPicPr preferRelativeResize="0"/>
          <p:nvPr/>
        </p:nvPicPr>
        <p:blipFill rotWithShape="1">
          <a:blip r:embed="rId3">
            <a:alphaModFix/>
          </a:blip>
          <a:srcRect b="0" l="0" r="0" t="0"/>
          <a:stretch/>
        </p:blipFill>
        <p:spPr>
          <a:xfrm>
            <a:off x="1869824" y="574453"/>
            <a:ext cx="5317657" cy="3988244"/>
          </a:xfrm>
          <a:prstGeom prst="rect">
            <a:avLst/>
          </a:prstGeom>
          <a:solidFill>
            <a:srgbClr val="ECECEC"/>
          </a:solidFill>
          <a:ln cap="sq" cmpd="sng" w="190500">
            <a:solidFill>
              <a:srgbClr val="FFFFFF"/>
            </a:solidFill>
            <a:prstDash val="solid"/>
            <a:miter lim="800000"/>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grpSp>
        <p:nvGrpSpPr>
          <p:cNvPr id="249" name="Google Shape;249;p27"/>
          <p:cNvGrpSpPr/>
          <p:nvPr/>
        </p:nvGrpSpPr>
        <p:grpSpPr>
          <a:xfrm>
            <a:off x="0" y="-6350"/>
            <a:ext cx="9144000" cy="5149850"/>
            <a:chOff x="0" y="-8467"/>
            <a:chExt cx="12192000" cy="6866467"/>
          </a:xfrm>
        </p:grpSpPr>
        <p:cxnSp>
          <p:nvCxnSpPr>
            <p:cNvPr id="250" name="Google Shape;250;p27"/>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51" name="Google Shape;251;p27"/>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52" name="Google Shape;252;p2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53" name="Google Shape;253;p2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54" name="Google Shape;254;p27"/>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2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56" name="Google Shape;256;p2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57" name="Google Shape;257;p2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58" name="Google Shape;258;p27"/>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27"/>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0" name="Google Shape;260;p27"/>
          <p:cNvSpPr txBox="1"/>
          <p:nvPr>
            <p:ph type="title"/>
          </p:nvPr>
        </p:nvSpPr>
        <p:spPr>
          <a:xfrm>
            <a:off x="4080681" y="2995826"/>
            <a:ext cx="3006821" cy="1170401"/>
          </a:xfrm>
          <a:prstGeom prst="rect">
            <a:avLst/>
          </a:prstGeom>
          <a:noFill/>
          <a:ln>
            <a:noFill/>
          </a:ln>
        </p:spPr>
        <p:txBody>
          <a:bodyPr anchorCtr="0" anchor="b" bIns="34275" lIns="68575" spcFirstLastPara="1" rIns="68575" wrap="square" tIns="34275">
            <a:noAutofit/>
          </a:bodyPr>
          <a:lstStyle/>
          <a:p>
            <a:pPr indent="0" lvl="0" marL="0" rtl="0" algn="l">
              <a:lnSpc>
                <a:spcPct val="100000"/>
              </a:lnSpc>
              <a:spcBef>
                <a:spcPts val="0"/>
              </a:spcBef>
              <a:spcAft>
                <a:spcPts val="0"/>
              </a:spcAft>
              <a:buClr>
                <a:srgbClr val="002060"/>
              </a:buClr>
              <a:buSzPts val="4500"/>
              <a:buFont typeface="Trebuchet MS"/>
              <a:buNone/>
            </a:pPr>
            <a:r>
              <a:rPr b="1" lang="en" sz="3200">
                <a:solidFill>
                  <a:srgbClr val="723C18"/>
                </a:solidFill>
                <a:latin typeface="Trebuchet MS"/>
                <a:ea typeface="Trebuchet MS"/>
                <a:cs typeface="Trebuchet MS"/>
                <a:sym typeface="Trebuchet MS"/>
              </a:rPr>
              <a:t>How many things do you remember</a:t>
            </a:r>
            <a:r>
              <a:rPr b="1" i="0" lang="en" sz="3200">
                <a:solidFill>
                  <a:srgbClr val="723C18"/>
                </a:solidFill>
              </a:rPr>
              <a:t>?</a:t>
            </a:r>
            <a:endParaRPr b="1" sz="800">
              <a:solidFill>
                <a:srgbClr val="723C18"/>
              </a:solidFill>
            </a:endParaRPr>
          </a:p>
        </p:txBody>
      </p:sp>
      <p:sp>
        <p:nvSpPr>
          <p:cNvPr id="261" name="Google Shape;261;p27"/>
          <p:cNvSpPr/>
          <p:nvPr/>
        </p:nvSpPr>
        <p:spPr>
          <a:xfrm rot="10800000">
            <a:off x="2380" y="9525"/>
            <a:ext cx="631947" cy="4249616"/>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question mark emoji" id="262" name="Google Shape;262;p27"/>
          <p:cNvPicPr preferRelativeResize="0"/>
          <p:nvPr/>
        </p:nvPicPr>
        <p:blipFill rotWithShape="1">
          <a:blip r:embed="rId3">
            <a:alphaModFix/>
          </a:blip>
          <a:srcRect b="0" l="0" r="0" t="0"/>
          <a:stretch/>
        </p:blipFill>
        <p:spPr>
          <a:xfrm>
            <a:off x="886495" y="1006223"/>
            <a:ext cx="2824269" cy="3191265"/>
          </a:xfrm>
          <a:prstGeom prst="rect">
            <a:avLst/>
          </a:prstGeom>
          <a:noFill/>
          <a:ln>
            <a:noFill/>
          </a:ln>
        </p:spPr>
      </p:pic>
      <p:grpSp>
        <p:nvGrpSpPr>
          <p:cNvPr id="263" name="Google Shape;263;p27"/>
          <p:cNvGrpSpPr/>
          <p:nvPr/>
        </p:nvGrpSpPr>
        <p:grpSpPr>
          <a:xfrm>
            <a:off x="3713760" y="880833"/>
            <a:ext cx="2420955" cy="1726108"/>
            <a:chOff x="1103807" y="1531225"/>
            <a:chExt cx="2918778" cy="2081049"/>
          </a:xfrm>
        </p:grpSpPr>
        <p:sp>
          <p:nvSpPr>
            <p:cNvPr id="264" name="Google Shape;264;p27"/>
            <p:cNvSpPr/>
            <p:nvPr/>
          </p:nvSpPr>
          <p:spPr>
            <a:xfrm>
              <a:off x="1522672" y="1531225"/>
              <a:ext cx="2081049" cy="2081049"/>
            </a:xfrm>
            <a:prstGeom prst="ellipse">
              <a:avLst/>
            </a:prstGeom>
            <a:solidFill>
              <a:schemeClr val="lt1"/>
            </a:solidFill>
            <a:ln cap="flat" cmpd="sng" w="76200">
              <a:solidFill>
                <a:srgbClr val="6C91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5" name="Google Shape;265;p27"/>
            <p:cNvSpPr txBox="1"/>
            <p:nvPr/>
          </p:nvSpPr>
          <p:spPr>
            <a:xfrm>
              <a:off x="1103807" y="1940340"/>
              <a:ext cx="2918778" cy="133301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2"/>
                </a:buClr>
                <a:buSzPts val="2700"/>
                <a:buFont typeface="Century Gothic"/>
                <a:buNone/>
              </a:pPr>
              <a:r>
                <a:rPr b="1" i="0" lang="en" sz="12000" u="none" cap="none" strike="noStrike">
                  <a:solidFill>
                    <a:srgbClr val="90C226"/>
                  </a:solidFill>
                  <a:latin typeface="Century Gothic"/>
                  <a:ea typeface="Century Gothic"/>
                  <a:cs typeface="Century Gothic"/>
                  <a:sym typeface="Century Gothic"/>
                </a:rPr>
                <a:t>?</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9" name="Shape 269"/>
        <p:cNvGrpSpPr/>
        <p:nvPr/>
      </p:nvGrpSpPr>
      <p:grpSpPr>
        <a:xfrm>
          <a:off x="0" y="0"/>
          <a:ext cx="0" cy="0"/>
          <a:chOff x="0" y="0"/>
          <a:chExt cx="0" cy="0"/>
        </a:xfrm>
      </p:grpSpPr>
      <p:grpSp>
        <p:nvGrpSpPr>
          <p:cNvPr id="270" name="Google Shape;270;p28"/>
          <p:cNvGrpSpPr/>
          <p:nvPr/>
        </p:nvGrpSpPr>
        <p:grpSpPr>
          <a:xfrm>
            <a:off x="0" y="-6350"/>
            <a:ext cx="9144000" cy="5149850"/>
            <a:chOff x="0" y="-8467"/>
            <a:chExt cx="12192000" cy="6866467"/>
          </a:xfrm>
        </p:grpSpPr>
        <p:cxnSp>
          <p:nvCxnSpPr>
            <p:cNvPr id="271" name="Google Shape;271;p28"/>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72" name="Google Shape;272;p28"/>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73" name="Google Shape;273;p2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74" name="Google Shape;274;p2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75" name="Google Shape;275;p28"/>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2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77" name="Google Shape;277;p2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78" name="Google Shape;278;p2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79" name="Google Shape;279;p28"/>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8"/>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1" name="Google Shape;281;p28"/>
          <p:cNvSpPr/>
          <p:nvPr/>
        </p:nvSpPr>
        <p:spPr>
          <a:xfrm>
            <a:off x="0" y="0"/>
            <a:ext cx="9141714" cy="5143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grpSp>
        <p:nvGrpSpPr>
          <p:cNvPr id="282" name="Google Shape;282;p28"/>
          <p:cNvGrpSpPr/>
          <p:nvPr/>
        </p:nvGrpSpPr>
        <p:grpSpPr>
          <a:xfrm>
            <a:off x="0" y="-6350"/>
            <a:ext cx="9144000" cy="5149850"/>
            <a:chOff x="0" y="-8467"/>
            <a:chExt cx="12192000" cy="6866467"/>
          </a:xfrm>
        </p:grpSpPr>
        <p:cxnSp>
          <p:nvCxnSpPr>
            <p:cNvPr id="283" name="Google Shape;283;p28"/>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84" name="Google Shape;284;p2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85" name="Google Shape;285;p2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6" name="Google Shape;286;p28"/>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2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88" name="Google Shape;288;p2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89" name="Google Shape;289;p2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90" name="Google Shape;290;p28"/>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28"/>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Image result for kim's game" id="292" name="Google Shape;292;p28"/>
          <p:cNvPicPr preferRelativeResize="0"/>
          <p:nvPr/>
        </p:nvPicPr>
        <p:blipFill rotWithShape="1">
          <a:blip r:embed="rId3">
            <a:alphaModFix/>
          </a:blip>
          <a:srcRect b="0" l="0" r="0" t="0"/>
          <a:stretch/>
        </p:blipFill>
        <p:spPr>
          <a:xfrm>
            <a:off x="1706965" y="659314"/>
            <a:ext cx="5727784" cy="3818522"/>
          </a:xfrm>
          <a:prstGeom prst="rect">
            <a:avLst/>
          </a:prstGeom>
          <a:solidFill>
            <a:srgbClr val="ECECEC"/>
          </a:solidFill>
          <a:ln cap="sq" cmpd="sng" w="190500">
            <a:solidFill>
              <a:srgbClr val="FFFFFF"/>
            </a:solidFill>
            <a:prstDash val="solid"/>
            <a:miter lim="800000"/>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grpSp>
        <p:nvGrpSpPr>
          <p:cNvPr id="297" name="Google Shape;297;p29"/>
          <p:cNvGrpSpPr/>
          <p:nvPr/>
        </p:nvGrpSpPr>
        <p:grpSpPr>
          <a:xfrm>
            <a:off x="0" y="-6350"/>
            <a:ext cx="9144000" cy="5149850"/>
            <a:chOff x="0" y="-8467"/>
            <a:chExt cx="12192000" cy="6866467"/>
          </a:xfrm>
        </p:grpSpPr>
        <p:cxnSp>
          <p:nvCxnSpPr>
            <p:cNvPr id="298" name="Google Shape;298;p29"/>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99" name="Google Shape;299;p29"/>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00" name="Google Shape;300;p29"/>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01" name="Google Shape;301;p29"/>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02" name="Google Shape;302;p29"/>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9"/>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04" name="Google Shape;304;p29"/>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05" name="Google Shape;305;p29"/>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06" name="Google Shape;306;p29"/>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29"/>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 name="Google Shape;308;p29"/>
          <p:cNvSpPr/>
          <p:nvPr/>
        </p:nvSpPr>
        <p:spPr>
          <a:xfrm rot="10800000">
            <a:off x="2380" y="9525"/>
            <a:ext cx="631947" cy="4249616"/>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9"/>
          <p:cNvSpPr txBox="1"/>
          <p:nvPr>
            <p:ph type="title"/>
          </p:nvPr>
        </p:nvSpPr>
        <p:spPr>
          <a:xfrm>
            <a:off x="4080681" y="2995826"/>
            <a:ext cx="3006821" cy="1170401"/>
          </a:xfrm>
          <a:prstGeom prst="rect">
            <a:avLst/>
          </a:prstGeom>
          <a:noFill/>
          <a:ln>
            <a:noFill/>
          </a:ln>
        </p:spPr>
        <p:txBody>
          <a:bodyPr anchorCtr="0" anchor="b" bIns="34275" lIns="68575" spcFirstLastPara="1" rIns="68575" wrap="square" tIns="34275">
            <a:noAutofit/>
          </a:bodyPr>
          <a:lstStyle/>
          <a:p>
            <a:pPr indent="0" lvl="0" marL="0" rtl="0" algn="l">
              <a:lnSpc>
                <a:spcPct val="100000"/>
              </a:lnSpc>
              <a:spcBef>
                <a:spcPts val="0"/>
              </a:spcBef>
              <a:spcAft>
                <a:spcPts val="0"/>
              </a:spcAft>
              <a:buClr>
                <a:srgbClr val="002060"/>
              </a:buClr>
              <a:buSzPts val="4500"/>
              <a:buFont typeface="Trebuchet MS"/>
              <a:buNone/>
            </a:pPr>
            <a:r>
              <a:rPr b="1" lang="en" sz="3200">
                <a:solidFill>
                  <a:srgbClr val="723C18"/>
                </a:solidFill>
                <a:latin typeface="Trebuchet MS"/>
                <a:ea typeface="Trebuchet MS"/>
                <a:cs typeface="Trebuchet MS"/>
                <a:sym typeface="Trebuchet MS"/>
              </a:rPr>
              <a:t>How many things do you remember</a:t>
            </a:r>
            <a:r>
              <a:rPr b="1" i="0" lang="en" sz="3200">
                <a:solidFill>
                  <a:srgbClr val="723C18"/>
                </a:solidFill>
              </a:rPr>
              <a:t>?</a:t>
            </a:r>
            <a:endParaRPr b="1" sz="800">
              <a:solidFill>
                <a:srgbClr val="723C18"/>
              </a:solidFill>
            </a:endParaRPr>
          </a:p>
        </p:txBody>
      </p:sp>
      <p:pic>
        <p:nvPicPr>
          <p:cNvPr descr="Image result for question mark emoji" id="310" name="Google Shape;310;p29"/>
          <p:cNvPicPr preferRelativeResize="0"/>
          <p:nvPr/>
        </p:nvPicPr>
        <p:blipFill rotWithShape="1">
          <a:blip r:embed="rId3">
            <a:alphaModFix/>
          </a:blip>
          <a:srcRect b="0" l="0" r="0" t="0"/>
          <a:stretch/>
        </p:blipFill>
        <p:spPr>
          <a:xfrm>
            <a:off x="886495" y="1006223"/>
            <a:ext cx="2824269" cy="3191265"/>
          </a:xfrm>
          <a:prstGeom prst="rect">
            <a:avLst/>
          </a:prstGeom>
          <a:noFill/>
          <a:ln>
            <a:noFill/>
          </a:ln>
        </p:spPr>
      </p:pic>
      <p:grpSp>
        <p:nvGrpSpPr>
          <p:cNvPr id="311" name="Google Shape;311;p29"/>
          <p:cNvGrpSpPr/>
          <p:nvPr/>
        </p:nvGrpSpPr>
        <p:grpSpPr>
          <a:xfrm>
            <a:off x="3713760" y="880833"/>
            <a:ext cx="2420955" cy="1726108"/>
            <a:chOff x="1103807" y="1531225"/>
            <a:chExt cx="2918778" cy="2081049"/>
          </a:xfrm>
        </p:grpSpPr>
        <p:sp>
          <p:nvSpPr>
            <p:cNvPr id="312" name="Google Shape;312;p29"/>
            <p:cNvSpPr/>
            <p:nvPr/>
          </p:nvSpPr>
          <p:spPr>
            <a:xfrm>
              <a:off x="1522672" y="1531225"/>
              <a:ext cx="2081049" cy="2081049"/>
            </a:xfrm>
            <a:prstGeom prst="ellipse">
              <a:avLst/>
            </a:prstGeom>
            <a:solidFill>
              <a:schemeClr val="lt1"/>
            </a:solidFill>
            <a:ln cap="flat" cmpd="sng" w="76200">
              <a:solidFill>
                <a:srgbClr val="6C91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3" name="Google Shape;313;p29"/>
            <p:cNvSpPr txBox="1"/>
            <p:nvPr/>
          </p:nvSpPr>
          <p:spPr>
            <a:xfrm>
              <a:off x="1103807" y="1940340"/>
              <a:ext cx="2918778" cy="133301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2"/>
                </a:buClr>
                <a:buSzPts val="2700"/>
                <a:buFont typeface="Century Gothic"/>
                <a:buNone/>
              </a:pPr>
              <a:r>
                <a:rPr b="1" i="0" lang="en" sz="12000" u="none" cap="none" strike="noStrike">
                  <a:solidFill>
                    <a:srgbClr val="90C226"/>
                  </a:solidFill>
                  <a:latin typeface="Century Gothic"/>
                  <a:ea typeface="Century Gothic"/>
                  <a:cs typeface="Century Gothic"/>
                  <a:sym typeface="Century Gothic"/>
                </a:rPr>
                <a:t>?</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grpSp>
        <p:nvGrpSpPr>
          <p:cNvPr id="318" name="Google Shape;318;p30"/>
          <p:cNvGrpSpPr/>
          <p:nvPr/>
        </p:nvGrpSpPr>
        <p:grpSpPr>
          <a:xfrm>
            <a:off x="0" y="-6350"/>
            <a:ext cx="9144000" cy="5149850"/>
            <a:chOff x="0" y="-8467"/>
            <a:chExt cx="12192000" cy="6866467"/>
          </a:xfrm>
        </p:grpSpPr>
        <p:cxnSp>
          <p:nvCxnSpPr>
            <p:cNvPr id="319" name="Google Shape;319;p30"/>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20" name="Google Shape;320;p30"/>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21" name="Google Shape;321;p30"/>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22" name="Google Shape;322;p30"/>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3" name="Google Shape;323;p30"/>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30"/>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25" name="Google Shape;325;p30"/>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26" name="Google Shape;326;p30"/>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27" name="Google Shape;327;p30"/>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30"/>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9" name="Google Shape;329;p30"/>
          <p:cNvSpPr/>
          <p:nvPr/>
        </p:nvSpPr>
        <p:spPr>
          <a:xfrm>
            <a:off x="0" y="3229729"/>
            <a:ext cx="9144000" cy="1909844"/>
          </a:xfrm>
          <a:prstGeom prst="rect">
            <a:avLst/>
          </a:prstGeom>
          <a:solidFill>
            <a:srgbClr val="90C22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grpSp>
        <p:nvGrpSpPr>
          <p:cNvPr id="330" name="Google Shape;330;p30"/>
          <p:cNvGrpSpPr/>
          <p:nvPr/>
        </p:nvGrpSpPr>
        <p:grpSpPr>
          <a:xfrm>
            <a:off x="5568950" y="-6350"/>
            <a:ext cx="3575050" cy="5149850"/>
            <a:chOff x="7425267" y="-8467"/>
            <a:chExt cx="4766733" cy="6866467"/>
          </a:xfrm>
        </p:grpSpPr>
        <p:cxnSp>
          <p:nvCxnSpPr>
            <p:cNvPr id="331" name="Google Shape;331;p30"/>
            <p:cNvCxnSpPr/>
            <p:nvPr/>
          </p:nvCxnSpPr>
          <p:spPr>
            <a:xfrm>
              <a:off x="10196547" y="4572001"/>
              <a:ext cx="393665" cy="2285999"/>
            </a:xfrm>
            <a:prstGeom prst="straightConnector1">
              <a:avLst/>
            </a:prstGeom>
            <a:noFill/>
            <a:ln cap="flat" cmpd="sng" w="9525">
              <a:solidFill>
                <a:srgbClr val="BFBFBF">
                  <a:alpha val="69411"/>
                </a:srgbClr>
              </a:solidFill>
              <a:prstDash val="solid"/>
              <a:round/>
              <a:headEnd len="sm" w="sm" type="none"/>
              <a:tailEnd len="sm" w="sm" type="none"/>
            </a:ln>
          </p:spPr>
        </p:cxnSp>
        <p:cxnSp>
          <p:nvCxnSpPr>
            <p:cNvPr id="332" name="Google Shape;332;p30"/>
            <p:cNvCxnSpPr/>
            <p:nvPr/>
          </p:nvCxnSpPr>
          <p:spPr>
            <a:xfrm flipH="1">
              <a:off x="7425267" y="4572001"/>
              <a:ext cx="3383073" cy="2285999"/>
            </a:xfrm>
            <a:prstGeom prst="straightConnector1">
              <a:avLst/>
            </a:prstGeom>
            <a:noFill/>
            <a:ln cap="flat" cmpd="sng" w="9525">
              <a:solidFill>
                <a:srgbClr val="BFBFBF">
                  <a:alpha val="69411"/>
                </a:srgbClr>
              </a:solidFill>
              <a:prstDash val="solid"/>
              <a:round/>
              <a:headEnd len="sm" w="sm" type="none"/>
              <a:tailEnd len="sm" w="sm" type="none"/>
            </a:ln>
          </p:spPr>
        </p:cxnSp>
        <p:sp>
          <p:nvSpPr>
            <p:cNvPr id="333" name="Google Shape;333;p30"/>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34" name="Google Shape;334;p30"/>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35" name="Google Shape;335;p30"/>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30"/>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37" name="Google Shape;337;p30"/>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38" name="Google Shape;338;p30"/>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39" name="Google Shape;339;p30"/>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0" name="Google Shape;340;p30"/>
          <p:cNvSpPr txBox="1"/>
          <p:nvPr/>
        </p:nvSpPr>
        <p:spPr>
          <a:xfrm>
            <a:off x="488745" y="3497660"/>
            <a:ext cx="6123343" cy="1397574"/>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Clr>
                <a:srgbClr val="000000"/>
              </a:buClr>
              <a:buSzPts val="3200"/>
              <a:buFont typeface="Arial"/>
              <a:buNone/>
            </a:pPr>
            <a:r>
              <a:rPr b="1" i="0" lang="en" sz="3200" u="none" cap="none" strike="noStrike">
                <a:solidFill>
                  <a:srgbClr val="723C18"/>
                </a:solidFill>
                <a:latin typeface="Trebuchet MS"/>
                <a:ea typeface="Trebuchet MS"/>
                <a:cs typeface="Trebuchet MS"/>
                <a:sym typeface="Trebuchet MS"/>
              </a:rPr>
              <a:t>Optical Illusions</a:t>
            </a:r>
            <a:endParaRPr b="1" i="0" sz="3200" u="none" cap="none" strike="noStrike">
              <a:solidFill>
                <a:srgbClr val="723C18"/>
              </a:solidFill>
              <a:latin typeface="Arial"/>
              <a:ea typeface="Arial"/>
              <a:cs typeface="Arial"/>
              <a:sym typeface="Arial"/>
            </a:endParaRPr>
          </a:p>
          <a:p>
            <a:pPr indent="0" lvl="0" marL="0" marR="0" rtl="0" algn="l">
              <a:lnSpc>
                <a:spcPct val="90000"/>
              </a:lnSpc>
              <a:spcBef>
                <a:spcPts val="500"/>
              </a:spcBef>
              <a:spcAft>
                <a:spcPts val="0"/>
              </a:spcAft>
              <a:buClr>
                <a:srgbClr val="000000"/>
              </a:buClr>
              <a:buSzPts val="2000"/>
              <a:buFont typeface="Arial"/>
              <a:buNone/>
            </a:pPr>
            <a:r>
              <a:rPr b="0" i="0" lang="en" sz="2000" u="none" cap="none" strike="noStrike">
                <a:solidFill>
                  <a:schemeClr val="lt1"/>
                </a:solidFill>
                <a:latin typeface="Trebuchet MS"/>
                <a:ea typeface="Trebuchet MS"/>
                <a:cs typeface="Trebuchet MS"/>
                <a:sym typeface="Trebuchet MS"/>
              </a:rPr>
              <a:t>Use lines or shapes to trick your brain.  These pictures can be seen as two different things, if you look at them long enough.</a:t>
            </a:r>
            <a:endParaRPr b="0" i="0" sz="2000" u="none" cap="none" strike="noStrike">
              <a:solidFill>
                <a:schemeClr val="lt1"/>
              </a:solidFill>
              <a:latin typeface="Arial"/>
              <a:ea typeface="Arial"/>
              <a:cs typeface="Arial"/>
              <a:sym typeface="Arial"/>
            </a:endParaRPr>
          </a:p>
        </p:txBody>
      </p:sp>
      <p:sp>
        <p:nvSpPr>
          <p:cNvPr id="341" name="Google Shape;341;p30"/>
          <p:cNvSpPr/>
          <p:nvPr/>
        </p:nvSpPr>
        <p:spPr>
          <a:xfrm>
            <a:off x="0" y="1"/>
            <a:ext cx="9144000" cy="3225801"/>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descr="Image result for optical illusions for kids" id="342" name="Google Shape;342;p30"/>
          <p:cNvPicPr preferRelativeResize="0"/>
          <p:nvPr/>
        </p:nvPicPr>
        <p:blipFill rotWithShape="1">
          <a:blip r:embed="rId3">
            <a:alphaModFix/>
          </a:blip>
          <a:srcRect b="0" l="0" r="0" t="0"/>
          <a:stretch/>
        </p:blipFill>
        <p:spPr>
          <a:xfrm>
            <a:off x="788846" y="571429"/>
            <a:ext cx="1957534" cy="2413000"/>
          </a:xfrm>
          <a:prstGeom prst="rect">
            <a:avLst/>
          </a:prstGeom>
          <a:noFill/>
          <a:ln>
            <a:noFill/>
          </a:ln>
        </p:spPr>
      </p:pic>
      <p:pic>
        <p:nvPicPr>
          <p:cNvPr descr="Image result for optical illusions for kids" id="343" name="Google Shape;343;p30"/>
          <p:cNvPicPr preferRelativeResize="0"/>
          <p:nvPr/>
        </p:nvPicPr>
        <p:blipFill rotWithShape="1">
          <a:blip r:embed="rId4">
            <a:alphaModFix/>
          </a:blip>
          <a:srcRect b="0" l="0" r="0" t="0"/>
          <a:stretch/>
        </p:blipFill>
        <p:spPr>
          <a:xfrm>
            <a:off x="6087804" y="1122507"/>
            <a:ext cx="2570028" cy="1310843"/>
          </a:xfrm>
          <a:prstGeom prst="rect">
            <a:avLst/>
          </a:prstGeom>
          <a:noFill/>
          <a:ln>
            <a:noFill/>
          </a:ln>
        </p:spPr>
      </p:pic>
      <p:grpSp>
        <p:nvGrpSpPr>
          <p:cNvPr id="344" name="Google Shape;344;p30"/>
          <p:cNvGrpSpPr/>
          <p:nvPr/>
        </p:nvGrpSpPr>
        <p:grpSpPr>
          <a:xfrm>
            <a:off x="3357826" y="1064581"/>
            <a:ext cx="2450400" cy="1416681"/>
            <a:chOff x="3357826" y="1064581"/>
            <a:chExt cx="2450400" cy="1416681"/>
          </a:xfrm>
        </p:grpSpPr>
        <p:sp>
          <p:nvSpPr>
            <p:cNvPr id="345" name="Google Shape;345;p30"/>
            <p:cNvSpPr/>
            <p:nvPr/>
          </p:nvSpPr>
          <p:spPr>
            <a:xfrm>
              <a:off x="3820185" y="1530935"/>
              <a:ext cx="493986" cy="493986"/>
            </a:xfrm>
            <a:prstGeom prst="ellipse">
              <a:avLst/>
            </a:prstGeom>
            <a:solidFill>
              <a:srgbClr val="3F781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6" name="Google Shape;346;p30"/>
            <p:cNvSpPr/>
            <p:nvPr/>
          </p:nvSpPr>
          <p:spPr>
            <a:xfrm>
              <a:off x="3357826" y="1064581"/>
              <a:ext cx="1416681" cy="1416681"/>
            </a:xfrm>
            <a:prstGeom prst="ellipse">
              <a:avLst/>
            </a:prstGeom>
            <a:noFill/>
            <a:ln cap="flat" cmpd="sng" w="25400">
              <a:solidFill>
                <a:srgbClr val="3F78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7" name="Google Shape;347;p30"/>
            <p:cNvSpPr/>
            <p:nvPr/>
          </p:nvSpPr>
          <p:spPr>
            <a:xfrm>
              <a:off x="5128310" y="1439397"/>
              <a:ext cx="679916" cy="679916"/>
            </a:xfrm>
            <a:prstGeom prst="ellipse">
              <a:avLst/>
            </a:prstGeom>
            <a:noFill/>
            <a:ln cap="flat" cmpd="sng" w="25400">
              <a:solidFill>
                <a:srgbClr val="3F78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8" name="Google Shape;348;p30"/>
            <p:cNvSpPr/>
            <p:nvPr/>
          </p:nvSpPr>
          <p:spPr>
            <a:xfrm>
              <a:off x="5221275" y="1530935"/>
              <a:ext cx="493986" cy="493986"/>
            </a:xfrm>
            <a:prstGeom prst="ellipse">
              <a:avLst/>
            </a:prstGeom>
            <a:solidFill>
              <a:srgbClr val="3F781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349" name="Google Shape;349;p30"/>
          <p:cNvPicPr preferRelativeResize="0"/>
          <p:nvPr/>
        </p:nvPicPr>
        <p:blipFill rotWithShape="1">
          <a:blip r:embed="rId5">
            <a:alphaModFix/>
          </a:blip>
          <a:srcRect b="3104" l="0" r="0" t="3095"/>
          <a:stretch/>
        </p:blipFill>
        <p:spPr>
          <a:xfrm flipH="1">
            <a:off x="7990059" y="3967803"/>
            <a:ext cx="929775" cy="87166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3" name="Shape 353"/>
        <p:cNvGrpSpPr/>
        <p:nvPr/>
      </p:nvGrpSpPr>
      <p:grpSpPr>
        <a:xfrm>
          <a:off x="0" y="0"/>
          <a:ext cx="0" cy="0"/>
          <a:chOff x="0" y="0"/>
          <a:chExt cx="0" cy="0"/>
        </a:xfrm>
      </p:grpSpPr>
      <p:grpSp>
        <p:nvGrpSpPr>
          <p:cNvPr id="354" name="Google Shape;354;p31"/>
          <p:cNvGrpSpPr/>
          <p:nvPr/>
        </p:nvGrpSpPr>
        <p:grpSpPr>
          <a:xfrm>
            <a:off x="0" y="-6350"/>
            <a:ext cx="9144000" cy="5149850"/>
            <a:chOff x="0" y="-8467"/>
            <a:chExt cx="12192000" cy="6866467"/>
          </a:xfrm>
        </p:grpSpPr>
        <p:cxnSp>
          <p:nvCxnSpPr>
            <p:cNvPr id="355" name="Google Shape;355;p3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56" name="Google Shape;356;p31"/>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57" name="Google Shape;357;p3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58" name="Google Shape;358;p3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59" name="Google Shape;359;p31"/>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3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61" name="Google Shape;361;p3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62" name="Google Shape;362;p3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63" name="Google Shape;363;p31"/>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31"/>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5" name="Google Shape;365;p31"/>
          <p:cNvSpPr/>
          <p:nvPr/>
        </p:nvSpPr>
        <p:spPr>
          <a:xfrm>
            <a:off x="0" y="3316485"/>
            <a:ext cx="9144000" cy="1827016"/>
          </a:xfrm>
          <a:prstGeom prst="rect">
            <a:avLst/>
          </a:prstGeom>
          <a:solidFill>
            <a:srgbClr val="90C22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grpSp>
        <p:nvGrpSpPr>
          <p:cNvPr id="366" name="Google Shape;366;p31"/>
          <p:cNvGrpSpPr/>
          <p:nvPr/>
        </p:nvGrpSpPr>
        <p:grpSpPr>
          <a:xfrm>
            <a:off x="5568950" y="-6350"/>
            <a:ext cx="3575050" cy="5149850"/>
            <a:chOff x="7425267" y="-8467"/>
            <a:chExt cx="4766733" cy="6866467"/>
          </a:xfrm>
        </p:grpSpPr>
        <p:cxnSp>
          <p:nvCxnSpPr>
            <p:cNvPr id="367" name="Google Shape;367;p31"/>
            <p:cNvCxnSpPr/>
            <p:nvPr/>
          </p:nvCxnSpPr>
          <p:spPr>
            <a:xfrm>
              <a:off x="10196547" y="4572001"/>
              <a:ext cx="393665" cy="2285999"/>
            </a:xfrm>
            <a:prstGeom prst="straightConnector1">
              <a:avLst/>
            </a:prstGeom>
            <a:noFill/>
            <a:ln cap="flat" cmpd="sng" w="9525">
              <a:solidFill>
                <a:srgbClr val="BFBFBF">
                  <a:alpha val="69411"/>
                </a:srgbClr>
              </a:solidFill>
              <a:prstDash val="solid"/>
              <a:round/>
              <a:headEnd len="sm" w="sm" type="none"/>
              <a:tailEnd len="sm" w="sm" type="none"/>
            </a:ln>
          </p:spPr>
        </p:cxnSp>
        <p:cxnSp>
          <p:nvCxnSpPr>
            <p:cNvPr id="368" name="Google Shape;368;p31"/>
            <p:cNvCxnSpPr/>
            <p:nvPr/>
          </p:nvCxnSpPr>
          <p:spPr>
            <a:xfrm flipH="1">
              <a:off x="7425267" y="4572001"/>
              <a:ext cx="3383073" cy="2285999"/>
            </a:xfrm>
            <a:prstGeom prst="straightConnector1">
              <a:avLst/>
            </a:prstGeom>
            <a:noFill/>
            <a:ln cap="flat" cmpd="sng" w="9525">
              <a:solidFill>
                <a:srgbClr val="BFBFBF">
                  <a:alpha val="69411"/>
                </a:srgbClr>
              </a:solidFill>
              <a:prstDash val="solid"/>
              <a:round/>
              <a:headEnd len="sm" w="sm" type="none"/>
              <a:tailEnd len="sm" w="sm" type="none"/>
            </a:ln>
          </p:spPr>
        </p:cxnSp>
        <p:sp>
          <p:nvSpPr>
            <p:cNvPr id="369" name="Google Shape;369;p3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70" name="Google Shape;370;p3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71" name="Google Shape;371;p31"/>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3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73" name="Google Shape;373;p3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74" name="Google Shape;374;p3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75" name="Google Shape;375;p31"/>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6" name="Google Shape;376;p31"/>
          <p:cNvSpPr/>
          <p:nvPr/>
        </p:nvSpPr>
        <p:spPr>
          <a:xfrm>
            <a:off x="0" y="1"/>
            <a:ext cx="9144000" cy="3316482"/>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descr="Image result for color blind test" id="377" name="Google Shape;377;p31"/>
          <p:cNvPicPr preferRelativeResize="0"/>
          <p:nvPr/>
        </p:nvPicPr>
        <p:blipFill rotWithShape="1">
          <a:blip r:embed="rId3">
            <a:alphaModFix/>
          </a:blip>
          <a:srcRect b="0" l="0" r="0" t="0"/>
          <a:stretch/>
        </p:blipFill>
        <p:spPr>
          <a:xfrm>
            <a:off x="1387516" y="14639"/>
            <a:ext cx="6368968" cy="3260569"/>
          </a:xfrm>
          <a:prstGeom prst="rect">
            <a:avLst/>
          </a:prstGeom>
          <a:noFill/>
          <a:ln>
            <a:noFill/>
          </a:ln>
        </p:spPr>
      </p:pic>
      <p:sp>
        <p:nvSpPr>
          <p:cNvPr id="378" name="Google Shape;378;p31"/>
          <p:cNvSpPr txBox="1"/>
          <p:nvPr/>
        </p:nvSpPr>
        <p:spPr>
          <a:xfrm>
            <a:off x="381255" y="3316484"/>
            <a:ext cx="6724854" cy="1619169"/>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Clr>
                <a:srgbClr val="000000"/>
              </a:buClr>
              <a:buSzPts val="3200"/>
              <a:buFont typeface="Arial"/>
              <a:buNone/>
            </a:pPr>
            <a:r>
              <a:rPr b="1" i="0" lang="en" sz="3200" u="none" cap="none" strike="noStrike">
                <a:solidFill>
                  <a:srgbClr val="723C18"/>
                </a:solidFill>
                <a:latin typeface="Trebuchet MS"/>
                <a:ea typeface="Trebuchet MS"/>
                <a:cs typeface="Trebuchet MS"/>
                <a:sym typeface="Trebuchet MS"/>
              </a:rPr>
              <a:t>Color Blindness</a:t>
            </a:r>
            <a:endParaRPr b="1" i="0" sz="3200" u="none" cap="none" strike="noStrike">
              <a:solidFill>
                <a:srgbClr val="723C18"/>
              </a:solidFill>
              <a:latin typeface="Arial"/>
              <a:ea typeface="Arial"/>
              <a:cs typeface="Arial"/>
              <a:sym typeface="Arial"/>
            </a:endParaRPr>
          </a:p>
          <a:p>
            <a:pPr indent="-342900" lvl="0" marL="349250" marR="0" rtl="0" algn="l">
              <a:lnSpc>
                <a:spcPct val="90000"/>
              </a:lnSpc>
              <a:spcBef>
                <a:spcPts val="500"/>
              </a:spcBef>
              <a:spcAft>
                <a:spcPts val="0"/>
              </a:spcAft>
              <a:buClr>
                <a:srgbClr val="6C911C"/>
              </a:buClr>
              <a:buSzPts val="2100"/>
              <a:buFont typeface="Noto Sans Symbols"/>
              <a:buChar char="⮚"/>
            </a:pPr>
            <a:r>
              <a:rPr b="0" i="0" lang="en" sz="2000" u="none" cap="none" strike="noStrike">
                <a:solidFill>
                  <a:schemeClr val="lt1"/>
                </a:solidFill>
                <a:latin typeface="Trebuchet MS"/>
                <a:ea typeface="Trebuchet MS"/>
                <a:cs typeface="Trebuchet MS"/>
                <a:sym typeface="Trebuchet MS"/>
              </a:rPr>
              <a:t>Reduced ability to distinguish between certain colors</a:t>
            </a:r>
            <a:endParaRPr b="0" i="0" sz="2000" u="none" cap="none" strike="noStrike">
              <a:solidFill>
                <a:schemeClr val="lt1"/>
              </a:solidFill>
              <a:latin typeface="Arial"/>
              <a:ea typeface="Arial"/>
              <a:cs typeface="Arial"/>
              <a:sym typeface="Arial"/>
            </a:endParaRPr>
          </a:p>
          <a:p>
            <a:pPr indent="-342900" lvl="0" marL="349250" marR="0" rtl="0" algn="l">
              <a:lnSpc>
                <a:spcPct val="90000"/>
              </a:lnSpc>
              <a:spcBef>
                <a:spcPts val="500"/>
              </a:spcBef>
              <a:spcAft>
                <a:spcPts val="0"/>
              </a:spcAft>
              <a:buClr>
                <a:srgbClr val="6C911C"/>
              </a:buClr>
              <a:buSzPts val="2100"/>
              <a:buFont typeface="Noto Sans Symbols"/>
              <a:buChar char="⮚"/>
            </a:pPr>
            <a:r>
              <a:rPr b="0" i="0" lang="en" sz="2000" u="none" cap="none" strike="noStrike">
                <a:solidFill>
                  <a:schemeClr val="lt1"/>
                </a:solidFill>
                <a:latin typeface="Trebuchet MS"/>
                <a:ea typeface="Trebuchet MS"/>
                <a:cs typeface="Trebuchet MS"/>
                <a:sym typeface="Trebuchet MS"/>
              </a:rPr>
              <a:t>The condition is often inherited</a:t>
            </a:r>
            <a:endParaRPr b="0" i="0" sz="2000" u="none" cap="none" strike="noStrike">
              <a:solidFill>
                <a:schemeClr val="lt1"/>
              </a:solidFill>
              <a:latin typeface="Arial"/>
              <a:ea typeface="Arial"/>
              <a:cs typeface="Arial"/>
              <a:sym typeface="Arial"/>
            </a:endParaRPr>
          </a:p>
          <a:p>
            <a:pPr indent="-342900" lvl="0" marL="349250" marR="0" rtl="0" algn="l">
              <a:lnSpc>
                <a:spcPct val="90000"/>
              </a:lnSpc>
              <a:spcBef>
                <a:spcPts val="500"/>
              </a:spcBef>
              <a:spcAft>
                <a:spcPts val="0"/>
              </a:spcAft>
              <a:buClr>
                <a:srgbClr val="6C911C"/>
              </a:buClr>
              <a:buSzPts val="2100"/>
              <a:buFont typeface="Noto Sans Symbols"/>
              <a:buChar char="⮚"/>
            </a:pPr>
            <a:r>
              <a:rPr b="0" i="0" lang="en" sz="2000" u="none" cap="none" strike="noStrike">
                <a:solidFill>
                  <a:schemeClr val="lt1"/>
                </a:solidFill>
                <a:latin typeface="Trebuchet MS"/>
                <a:ea typeface="Trebuchet MS"/>
                <a:cs typeface="Trebuchet MS"/>
                <a:sym typeface="Trebuchet MS"/>
              </a:rPr>
              <a:t>More men than women are affected</a:t>
            </a:r>
            <a:endParaRPr b="0" i="0" sz="2000" u="none" cap="none" strike="noStrike">
              <a:solidFill>
                <a:schemeClr val="lt1"/>
              </a:solidFill>
              <a:latin typeface="Arial"/>
              <a:ea typeface="Arial"/>
              <a:cs typeface="Arial"/>
              <a:sym typeface="Arial"/>
            </a:endParaRPr>
          </a:p>
        </p:txBody>
      </p:sp>
      <p:pic>
        <p:nvPicPr>
          <p:cNvPr id="379" name="Google Shape;379;p31"/>
          <p:cNvPicPr preferRelativeResize="0"/>
          <p:nvPr/>
        </p:nvPicPr>
        <p:blipFill rotWithShape="1">
          <a:blip r:embed="rId4">
            <a:alphaModFix/>
          </a:blip>
          <a:srcRect b="3104" l="0" r="0" t="3095"/>
          <a:stretch/>
        </p:blipFill>
        <p:spPr>
          <a:xfrm flipH="1">
            <a:off x="7990059" y="3967803"/>
            <a:ext cx="929775" cy="8716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3" name="Shape 383"/>
        <p:cNvGrpSpPr/>
        <p:nvPr/>
      </p:nvGrpSpPr>
      <p:grpSpPr>
        <a:xfrm>
          <a:off x="0" y="0"/>
          <a:ext cx="0" cy="0"/>
          <a:chOff x="0" y="0"/>
          <a:chExt cx="0" cy="0"/>
        </a:xfrm>
      </p:grpSpPr>
      <p:sp>
        <p:nvSpPr>
          <p:cNvPr id="384" name="Google Shape;384;p32"/>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385" name="Google Shape;385;p32"/>
          <p:cNvSpPr/>
          <p:nvPr/>
        </p:nvSpPr>
        <p:spPr>
          <a:xfrm>
            <a:off x="0" y="-2"/>
            <a:ext cx="3794234"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386" name="Google Shape;386;p32"/>
          <p:cNvSpPr/>
          <p:nvPr/>
        </p:nvSpPr>
        <p:spPr>
          <a:xfrm flipH="1">
            <a:off x="8816772" y="3009900"/>
            <a:ext cx="336550" cy="2133600"/>
          </a:xfrm>
          <a:prstGeom prst="triangle">
            <a:avLst>
              <a:gd fmla="val 0" name="adj"/>
            </a:avLst>
          </a:prstGeom>
          <a:solidFill>
            <a:schemeClr val="accent1">
              <a:alpha val="84313"/>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descr="Image result for cartoon ears" id="387" name="Google Shape;387;p32"/>
          <p:cNvPicPr preferRelativeResize="0"/>
          <p:nvPr/>
        </p:nvPicPr>
        <p:blipFill rotWithShape="1">
          <a:blip r:embed="rId3">
            <a:alphaModFix/>
          </a:blip>
          <a:srcRect b="7089" l="0" r="0" t="0"/>
          <a:stretch/>
        </p:blipFill>
        <p:spPr>
          <a:xfrm>
            <a:off x="4140106" y="617773"/>
            <a:ext cx="4832691" cy="3868241"/>
          </a:xfrm>
          <a:prstGeom prst="rect">
            <a:avLst/>
          </a:prstGeom>
          <a:noFill/>
          <a:ln>
            <a:noFill/>
          </a:ln>
        </p:spPr>
      </p:pic>
      <p:sp>
        <p:nvSpPr>
          <p:cNvPr id="388" name="Google Shape;388;p32"/>
          <p:cNvSpPr/>
          <p:nvPr/>
        </p:nvSpPr>
        <p:spPr>
          <a:xfrm rot="10800000">
            <a:off x="3789381" y="-2"/>
            <a:ext cx="792559" cy="5143501"/>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389" name="Google Shape;389;p32"/>
          <p:cNvSpPr txBox="1"/>
          <p:nvPr/>
        </p:nvSpPr>
        <p:spPr>
          <a:xfrm>
            <a:off x="505315" y="2353052"/>
            <a:ext cx="3016818" cy="2582095"/>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lt1"/>
                </a:solidFill>
                <a:latin typeface="Trebuchet MS"/>
                <a:ea typeface="Trebuchet MS"/>
                <a:cs typeface="Trebuchet MS"/>
                <a:sym typeface="Trebuchet MS"/>
              </a:rPr>
              <a:t>The inside of your ear has hundreds of bones.  Some of these bones are the tiniest in your body, but they can deliver big sounds!</a:t>
            </a:r>
            <a:endParaRPr b="0" i="0" sz="2000" u="none" cap="none" strike="noStrike">
              <a:solidFill>
                <a:srgbClr val="000000"/>
              </a:solidFill>
              <a:latin typeface="Arial"/>
              <a:ea typeface="Arial"/>
              <a:cs typeface="Arial"/>
              <a:sym typeface="Arial"/>
            </a:endParaRPr>
          </a:p>
        </p:txBody>
      </p:sp>
      <p:sp>
        <p:nvSpPr>
          <p:cNvPr id="390" name="Google Shape;390;p32"/>
          <p:cNvSpPr txBox="1"/>
          <p:nvPr/>
        </p:nvSpPr>
        <p:spPr>
          <a:xfrm>
            <a:off x="505316" y="928850"/>
            <a:ext cx="3463588" cy="1237089"/>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Step 2: </a:t>
            </a:r>
            <a:endParaRPr/>
          </a:p>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Explore the Sense of Sound</a:t>
            </a:r>
            <a:endParaRPr b="1" i="0" sz="1050" u="none" cap="none" strike="noStrike">
              <a:solidFill>
                <a:srgbClr val="723C18"/>
              </a:solidFill>
              <a:latin typeface="Trebuchet MS"/>
              <a:ea typeface="Trebuchet MS"/>
              <a:cs typeface="Trebuchet MS"/>
              <a:sym typeface="Trebuchet MS"/>
            </a:endParaRPr>
          </a:p>
        </p:txBody>
      </p:sp>
      <p:sp>
        <p:nvSpPr>
          <p:cNvPr id="391" name="Google Shape;391;p32"/>
          <p:cNvSpPr/>
          <p:nvPr/>
        </p:nvSpPr>
        <p:spPr>
          <a:xfrm flipH="1">
            <a:off x="8816772" y="3009902"/>
            <a:ext cx="336550" cy="2133598"/>
          </a:xfrm>
          <a:prstGeom prst="rtTriangle">
            <a:avLst/>
          </a:prstGeom>
          <a:solidFill>
            <a:srgbClr val="90C2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392" name="Google Shape;392;p32"/>
          <p:cNvPicPr preferRelativeResize="0"/>
          <p:nvPr/>
        </p:nvPicPr>
        <p:blipFill rotWithShape="1">
          <a:blip r:embed="rId4">
            <a:alphaModFix/>
          </a:blip>
          <a:srcRect b="0" l="0" r="0" t="0"/>
          <a:stretch/>
        </p:blipFill>
        <p:spPr>
          <a:xfrm>
            <a:off x="2828544" y="611133"/>
            <a:ext cx="786166" cy="11307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grpSp>
        <p:nvGrpSpPr>
          <p:cNvPr id="397" name="Google Shape;397;p33"/>
          <p:cNvGrpSpPr/>
          <p:nvPr/>
        </p:nvGrpSpPr>
        <p:grpSpPr>
          <a:xfrm>
            <a:off x="-78" y="-6350"/>
            <a:ext cx="9144178" cy="5149935"/>
            <a:chOff x="-104" y="-8467"/>
            <a:chExt cx="12192237" cy="6866580"/>
          </a:xfrm>
        </p:grpSpPr>
        <p:cxnSp>
          <p:nvCxnSpPr>
            <p:cNvPr id="398" name="Google Shape;398;p33"/>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99" name="Google Shape;399;p33"/>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400" name="Google Shape;400;p33"/>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09"/>
              </a:schemeClr>
            </a:solidFill>
            <a:ln>
              <a:noFill/>
            </a:ln>
          </p:spPr>
        </p:sp>
        <p:sp>
          <p:nvSpPr>
            <p:cNvPr id="401" name="Google Shape;401;p33"/>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02" name="Google Shape;402;p33"/>
            <p:cNvSpPr/>
            <p:nvPr/>
          </p:nvSpPr>
          <p:spPr>
            <a:xfrm>
              <a:off x="8932333" y="3048000"/>
              <a:ext cx="3259800" cy="3810000"/>
            </a:xfrm>
            <a:prstGeom prst="triangle">
              <a:avLst>
                <a:gd fmla="val 100000" name="adj"/>
              </a:avLst>
            </a:prstGeom>
            <a:solidFill>
              <a:schemeClr val="accent2">
                <a:alpha val="7137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3"/>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0"/>
              </a:srgbClr>
            </a:solidFill>
            <a:ln>
              <a:noFill/>
            </a:ln>
          </p:spPr>
        </p:sp>
        <p:sp>
          <p:nvSpPr>
            <p:cNvPr id="404" name="Google Shape;404;p33"/>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0"/>
              </a:srgbClr>
            </a:solidFill>
            <a:ln>
              <a:noFill/>
            </a:ln>
          </p:spPr>
        </p:sp>
        <p:sp>
          <p:nvSpPr>
            <p:cNvPr id="405" name="Google Shape;405;p33"/>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0"/>
              </a:schemeClr>
            </a:solidFill>
            <a:ln>
              <a:noFill/>
            </a:ln>
          </p:spPr>
        </p:sp>
        <p:sp>
          <p:nvSpPr>
            <p:cNvPr id="406" name="Google Shape;406;p33"/>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33"/>
            <p:cNvSpPr/>
            <p:nvPr/>
          </p:nvSpPr>
          <p:spPr>
            <a:xfrm rot="10800000">
              <a:off x="-104" y="54"/>
              <a:ext cx="842700" cy="5666100"/>
            </a:xfrm>
            <a:prstGeom prst="triangle">
              <a:avLst>
                <a:gd fmla="val 100000" name="adj"/>
              </a:avLst>
            </a:prstGeom>
            <a:solidFill>
              <a:schemeClr val="accent1">
                <a:alpha val="8431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8" name="Google Shape;408;p33"/>
          <p:cNvSpPr/>
          <p:nvPr/>
        </p:nvSpPr>
        <p:spPr>
          <a:xfrm rot="10800000">
            <a:off x="2527" y="9641"/>
            <a:ext cx="631800" cy="4249500"/>
          </a:xfrm>
          <a:prstGeom prst="triangle">
            <a:avLst>
              <a:gd fmla="val 100000" name="adj"/>
            </a:avLst>
          </a:prstGeom>
          <a:solidFill>
            <a:schemeClr val="accent1">
              <a:alpha val="8431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33"/>
          <p:cNvSpPr txBox="1"/>
          <p:nvPr>
            <p:ph type="title"/>
          </p:nvPr>
        </p:nvSpPr>
        <p:spPr>
          <a:xfrm>
            <a:off x="708024" y="560031"/>
            <a:ext cx="2530500" cy="1145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2400">
                <a:solidFill>
                  <a:srgbClr val="6C911C"/>
                </a:solidFill>
              </a:rPr>
              <a:t>One of the best things about our sense of sound is listening to music! Let’s make some music together!</a:t>
            </a:r>
            <a:endParaRPr b="1" sz="2400">
              <a:solidFill>
                <a:srgbClr val="6C911C"/>
              </a:solidFill>
            </a:endParaRPr>
          </a:p>
          <a:p>
            <a:pPr indent="0" lvl="0" marL="0" rtl="0" algn="l">
              <a:spcBef>
                <a:spcPts val="0"/>
              </a:spcBef>
              <a:spcAft>
                <a:spcPts val="0"/>
              </a:spcAft>
              <a:buNone/>
            </a:pPr>
            <a:r>
              <a:t/>
            </a:r>
            <a:endParaRPr b="1" sz="3200">
              <a:solidFill>
                <a:srgbClr val="6C911C"/>
              </a:solidFill>
            </a:endParaRPr>
          </a:p>
          <a:p>
            <a:pPr indent="0" lvl="0" marL="0" rtl="0" algn="l">
              <a:lnSpc>
                <a:spcPct val="100000"/>
              </a:lnSpc>
              <a:spcBef>
                <a:spcPts val="0"/>
              </a:spcBef>
              <a:spcAft>
                <a:spcPts val="0"/>
              </a:spcAft>
              <a:buClr>
                <a:srgbClr val="FFFFFE"/>
              </a:buClr>
              <a:buSzPts val="3000"/>
              <a:buFont typeface="Trebuchet MS"/>
              <a:buNone/>
            </a:pPr>
            <a:r>
              <a:t/>
            </a:r>
            <a:endParaRPr b="1" sz="3200">
              <a:solidFill>
                <a:srgbClr val="6C911C"/>
              </a:solidFill>
            </a:endParaRPr>
          </a:p>
        </p:txBody>
      </p:sp>
      <p:pic>
        <p:nvPicPr>
          <p:cNvPr descr="Follow along to learn the words and gestures to your favorite Girl Scout songs." id="410" name="Google Shape;410;p33" title="25 - Great Big Moose">
            <a:hlinkClick r:id="rId3"/>
          </p:cNvPr>
          <p:cNvPicPr preferRelativeResize="0"/>
          <p:nvPr/>
        </p:nvPicPr>
        <p:blipFill rotWithShape="1">
          <a:blip r:embed="rId4">
            <a:alphaModFix/>
          </a:blip>
          <a:srcRect b="0" l="0" r="0" t="0"/>
          <a:stretch/>
        </p:blipFill>
        <p:spPr>
          <a:xfrm>
            <a:off x="3409995" y="538363"/>
            <a:ext cx="5413888" cy="4060424"/>
          </a:xfrm>
          <a:prstGeom prst="rect">
            <a:avLst/>
          </a:prstGeom>
          <a:noFill/>
          <a:ln>
            <a:noFill/>
          </a:ln>
        </p:spPr>
      </p:pic>
      <p:pic>
        <p:nvPicPr>
          <p:cNvPr id="411" name="Google Shape;411;p33"/>
          <p:cNvPicPr preferRelativeResize="0"/>
          <p:nvPr/>
        </p:nvPicPr>
        <p:blipFill rotWithShape="1">
          <a:blip r:embed="rId5">
            <a:alphaModFix/>
          </a:blip>
          <a:srcRect b="3104" l="0" r="0" t="3095"/>
          <a:stretch/>
        </p:blipFill>
        <p:spPr>
          <a:xfrm flipH="1">
            <a:off x="634323" y="3200625"/>
            <a:ext cx="1815327" cy="1701851"/>
          </a:xfrm>
          <a:prstGeom prst="rect">
            <a:avLst/>
          </a:prstGeom>
          <a:noFill/>
          <a:ln>
            <a:noFill/>
          </a:ln>
        </p:spPr>
      </p:pic>
      <p:pic>
        <p:nvPicPr>
          <p:cNvPr id="412" name="Google Shape;412;p33"/>
          <p:cNvPicPr preferRelativeResize="0"/>
          <p:nvPr/>
        </p:nvPicPr>
        <p:blipFill rotWithShape="1">
          <a:blip r:embed="rId6">
            <a:alphaModFix/>
          </a:blip>
          <a:srcRect b="0" l="0" r="0" t="0"/>
          <a:stretch/>
        </p:blipFill>
        <p:spPr>
          <a:xfrm>
            <a:off x="1200711" y="3469878"/>
            <a:ext cx="682576" cy="116334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descr="Guess the Sound Game | 20 Sounds to Guess&#10;Guess the sounds before the time runs out. Play 'Guess the Sound' with friends or family!&#10;&#10;Support Mister teach on Patreon: www.patreon.com/misterteach" id="417" name="Google Shape;417;p34" title="Guess the Sound Game | 20 Sounds to Guess">
            <a:hlinkClick r:id="rId3"/>
          </p:cNvPr>
          <p:cNvPicPr preferRelativeResize="0"/>
          <p:nvPr/>
        </p:nvPicPr>
        <p:blipFill rotWithShape="1">
          <a:blip r:embed="rId4">
            <a:alphaModFix/>
          </a:blip>
          <a:srcRect b="0" l="0" r="0" t="0"/>
          <a:stretch/>
        </p:blipFill>
        <p:spPr>
          <a:xfrm>
            <a:off x="1898548" y="1133333"/>
            <a:ext cx="5346904" cy="4010167"/>
          </a:xfrm>
          <a:prstGeom prst="rect">
            <a:avLst/>
          </a:prstGeom>
          <a:noFill/>
          <a:ln>
            <a:noFill/>
          </a:ln>
        </p:spPr>
      </p:pic>
      <p:sp>
        <p:nvSpPr>
          <p:cNvPr id="418" name="Google Shape;418;p34"/>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accent1"/>
              </a:buClr>
              <a:buSzPts val="2700"/>
              <a:buFont typeface="Trebuchet MS"/>
              <a:buNone/>
            </a:pPr>
            <a:r>
              <a:rPr b="1" lang="en" sz="3200">
                <a:solidFill>
                  <a:srgbClr val="723C18"/>
                </a:solidFill>
              </a:rPr>
              <a:t>Guess the Sound Game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5"/>
          <p:cNvSpPr txBox="1"/>
          <p:nvPr/>
        </p:nvSpPr>
        <p:spPr>
          <a:xfrm>
            <a:off x="508000" y="1315049"/>
            <a:ext cx="3359807" cy="2654700"/>
          </a:xfrm>
          <a:prstGeom prst="rect">
            <a:avLst/>
          </a:prstGeom>
          <a:noFill/>
          <a:ln>
            <a:noFill/>
          </a:ln>
        </p:spPr>
        <p:txBody>
          <a:bodyPr anchorCtr="0" anchor="t" bIns="34275" lIns="68575" spcFirstLastPara="1" rIns="68575" wrap="square" tIns="34275">
            <a:noAutofit/>
          </a:bodyPr>
          <a:lstStyle/>
          <a:p>
            <a:pPr indent="-342900" lvl="0" marL="342900" marR="0" rtl="0" algn="l">
              <a:lnSpc>
                <a:spcPct val="100000"/>
              </a:lnSpc>
              <a:spcBef>
                <a:spcPts val="0"/>
              </a:spcBef>
              <a:spcAft>
                <a:spcPts val="0"/>
              </a:spcAft>
              <a:buClr>
                <a:srgbClr val="6C911C"/>
              </a:buClr>
              <a:buSzPts val="2400"/>
              <a:buFont typeface="Noto Sans Symbols"/>
              <a:buChar char="⮚"/>
            </a:pPr>
            <a:r>
              <a:rPr b="0" i="0" lang="en" sz="2000" u="none" cap="none" strike="noStrike">
                <a:solidFill>
                  <a:srgbClr val="6C911C"/>
                </a:solidFill>
                <a:latin typeface="Trebuchet MS"/>
                <a:ea typeface="Trebuchet MS"/>
                <a:cs typeface="Trebuchet MS"/>
                <a:sym typeface="Trebuchet MS"/>
              </a:rPr>
              <a:t>Cats can see six times better than humans</a:t>
            </a:r>
            <a:endParaRPr b="0" i="0" sz="2000" u="none" cap="none" strike="noStrike">
              <a:solidFill>
                <a:srgbClr val="6C911C"/>
              </a:solidFill>
              <a:latin typeface="Arial"/>
              <a:ea typeface="Arial"/>
              <a:cs typeface="Arial"/>
              <a:sym typeface="Arial"/>
            </a:endParaRPr>
          </a:p>
          <a:p>
            <a:pPr indent="-190500" lvl="0" marL="495300" marR="0" rtl="0" algn="l">
              <a:lnSpc>
                <a:spcPct val="100000"/>
              </a:lnSpc>
              <a:spcBef>
                <a:spcPts val="0"/>
              </a:spcBef>
              <a:spcAft>
                <a:spcPts val="0"/>
              </a:spcAft>
              <a:buClr>
                <a:srgbClr val="6C911C"/>
              </a:buClr>
              <a:buSzPts val="2400"/>
              <a:buFont typeface="Noto Sans Symbols"/>
              <a:buNone/>
            </a:pPr>
            <a:r>
              <a:t/>
            </a:r>
            <a:endParaRPr b="0" i="0" sz="1000" u="none" cap="none" strike="noStrike">
              <a:solidFill>
                <a:srgbClr val="6C911C"/>
              </a:solidFill>
              <a:latin typeface="Trebuchet MS"/>
              <a:ea typeface="Trebuchet MS"/>
              <a:cs typeface="Trebuchet MS"/>
              <a:sym typeface="Trebuchet MS"/>
            </a:endParaRPr>
          </a:p>
          <a:p>
            <a:pPr indent="-342900" lvl="0" marL="342900" marR="0" rtl="0" algn="l">
              <a:lnSpc>
                <a:spcPct val="100000"/>
              </a:lnSpc>
              <a:spcBef>
                <a:spcPts val="0"/>
              </a:spcBef>
              <a:spcAft>
                <a:spcPts val="0"/>
              </a:spcAft>
              <a:buClr>
                <a:srgbClr val="6C911C"/>
              </a:buClr>
              <a:buSzPts val="2400"/>
              <a:buFont typeface="Noto Sans Symbols"/>
              <a:buChar char="⮚"/>
            </a:pPr>
            <a:r>
              <a:rPr b="0" i="0" lang="en" sz="2000" u="none" cap="none" strike="noStrike">
                <a:solidFill>
                  <a:srgbClr val="6C911C"/>
                </a:solidFill>
                <a:latin typeface="Trebuchet MS"/>
                <a:ea typeface="Trebuchet MS"/>
                <a:cs typeface="Trebuchet MS"/>
                <a:sym typeface="Trebuchet MS"/>
              </a:rPr>
              <a:t>Dolphins sleep with one eye open</a:t>
            </a:r>
            <a:endParaRPr b="0" i="0" sz="2000" u="none" cap="none" strike="noStrike">
              <a:solidFill>
                <a:srgbClr val="6C911C"/>
              </a:solidFill>
              <a:latin typeface="Arial"/>
              <a:ea typeface="Arial"/>
              <a:cs typeface="Arial"/>
              <a:sym typeface="Arial"/>
            </a:endParaRPr>
          </a:p>
          <a:p>
            <a:pPr indent="-190500" lvl="0" marL="495300" marR="0" rtl="0" algn="l">
              <a:lnSpc>
                <a:spcPct val="100000"/>
              </a:lnSpc>
              <a:spcBef>
                <a:spcPts val="0"/>
              </a:spcBef>
              <a:spcAft>
                <a:spcPts val="0"/>
              </a:spcAft>
              <a:buClr>
                <a:srgbClr val="6C911C"/>
              </a:buClr>
              <a:buSzPts val="2400"/>
              <a:buFont typeface="Noto Sans Symbols"/>
              <a:buNone/>
            </a:pPr>
            <a:r>
              <a:t/>
            </a:r>
            <a:endParaRPr b="0" i="0" sz="1000" u="none" cap="none" strike="noStrike">
              <a:solidFill>
                <a:srgbClr val="6C911C"/>
              </a:solidFill>
              <a:latin typeface="Trebuchet MS"/>
              <a:ea typeface="Trebuchet MS"/>
              <a:cs typeface="Trebuchet MS"/>
              <a:sym typeface="Trebuchet MS"/>
            </a:endParaRPr>
          </a:p>
          <a:p>
            <a:pPr indent="-342900" lvl="0" marL="342900" marR="0" rtl="0" algn="l">
              <a:lnSpc>
                <a:spcPct val="100000"/>
              </a:lnSpc>
              <a:spcBef>
                <a:spcPts val="0"/>
              </a:spcBef>
              <a:spcAft>
                <a:spcPts val="0"/>
              </a:spcAft>
              <a:buClr>
                <a:srgbClr val="6C911C"/>
              </a:buClr>
              <a:buSzPts val="2400"/>
              <a:buFont typeface="Noto Sans Symbols"/>
              <a:buChar char="⮚"/>
            </a:pPr>
            <a:r>
              <a:rPr b="0" i="0" lang="en" sz="2000" u="none" cap="none" strike="noStrike">
                <a:solidFill>
                  <a:srgbClr val="6C911C"/>
                </a:solidFill>
                <a:latin typeface="Trebuchet MS"/>
                <a:ea typeface="Trebuchet MS"/>
                <a:cs typeface="Trebuchet MS"/>
                <a:sym typeface="Trebuchet MS"/>
              </a:rPr>
              <a:t>An ostrich eye is bigger than its entire brain</a:t>
            </a:r>
            <a:endParaRPr b="0" i="0" sz="2000" u="none" cap="none" strike="noStrike">
              <a:solidFill>
                <a:srgbClr val="6C911C"/>
              </a:solidFill>
              <a:latin typeface="Arial"/>
              <a:ea typeface="Arial"/>
              <a:cs typeface="Arial"/>
              <a:sym typeface="Arial"/>
            </a:endParaRPr>
          </a:p>
          <a:p>
            <a:pPr indent="-190500" lvl="0" marL="495300" marR="0" rtl="0" algn="l">
              <a:lnSpc>
                <a:spcPct val="100000"/>
              </a:lnSpc>
              <a:spcBef>
                <a:spcPts val="0"/>
              </a:spcBef>
              <a:spcAft>
                <a:spcPts val="0"/>
              </a:spcAft>
              <a:buClr>
                <a:srgbClr val="6C911C"/>
              </a:buClr>
              <a:buSzPts val="2400"/>
              <a:buFont typeface="Noto Sans Symbols"/>
              <a:buNone/>
            </a:pPr>
            <a:r>
              <a:t/>
            </a:r>
            <a:endParaRPr b="0" i="0" sz="1000" u="none" cap="none" strike="noStrike">
              <a:solidFill>
                <a:srgbClr val="6C911C"/>
              </a:solidFill>
              <a:latin typeface="Trebuchet MS"/>
              <a:ea typeface="Trebuchet MS"/>
              <a:cs typeface="Trebuchet MS"/>
              <a:sym typeface="Trebuchet MS"/>
            </a:endParaRPr>
          </a:p>
          <a:p>
            <a:pPr indent="-342900" lvl="0" marL="342900" marR="0" rtl="0" algn="l">
              <a:lnSpc>
                <a:spcPct val="100000"/>
              </a:lnSpc>
              <a:spcBef>
                <a:spcPts val="0"/>
              </a:spcBef>
              <a:spcAft>
                <a:spcPts val="0"/>
              </a:spcAft>
              <a:buClr>
                <a:srgbClr val="6C911C"/>
              </a:buClr>
              <a:buSzPts val="2400"/>
              <a:buFont typeface="Noto Sans Symbols"/>
              <a:buChar char="⮚"/>
            </a:pPr>
            <a:r>
              <a:rPr b="0" i="0" lang="en" sz="2000" u="none" cap="none" strike="noStrike">
                <a:solidFill>
                  <a:srgbClr val="6C911C"/>
                </a:solidFill>
                <a:latin typeface="Trebuchet MS"/>
                <a:ea typeface="Trebuchet MS"/>
                <a:cs typeface="Trebuchet MS"/>
                <a:sym typeface="Trebuchet MS"/>
              </a:rPr>
              <a:t>Butterflies taste with their feet</a:t>
            </a:r>
            <a:endParaRPr b="0" i="0" sz="2000" u="none" cap="none" strike="noStrike">
              <a:solidFill>
                <a:srgbClr val="6C911C"/>
              </a:solidFill>
              <a:latin typeface="Arial"/>
              <a:ea typeface="Arial"/>
              <a:cs typeface="Arial"/>
              <a:sym typeface="Arial"/>
            </a:endParaRPr>
          </a:p>
        </p:txBody>
      </p:sp>
      <p:sp>
        <p:nvSpPr>
          <p:cNvPr id="424" name="Google Shape;424;p35"/>
          <p:cNvSpPr txBox="1"/>
          <p:nvPr>
            <p:ph type="title"/>
          </p:nvPr>
        </p:nvSpPr>
        <p:spPr>
          <a:xfrm>
            <a:off x="508000" y="646388"/>
            <a:ext cx="6447501" cy="99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accent1"/>
              </a:buClr>
              <a:buSzPts val="2700"/>
              <a:buFont typeface="Trebuchet MS"/>
              <a:buNone/>
            </a:pPr>
            <a:r>
              <a:rPr b="1" lang="en" sz="3200">
                <a:solidFill>
                  <a:srgbClr val="723C18"/>
                </a:solidFill>
              </a:rPr>
              <a:t>Animal Fun Facts!</a:t>
            </a:r>
            <a:endParaRPr/>
          </a:p>
        </p:txBody>
      </p:sp>
      <p:pic>
        <p:nvPicPr>
          <p:cNvPr id="425" name="Google Shape;425;p35"/>
          <p:cNvPicPr preferRelativeResize="0"/>
          <p:nvPr/>
        </p:nvPicPr>
        <p:blipFill rotWithShape="1">
          <a:blip r:embed="rId3">
            <a:alphaModFix/>
          </a:blip>
          <a:srcRect b="5163" l="0" r="0" t="0"/>
          <a:stretch/>
        </p:blipFill>
        <p:spPr>
          <a:xfrm>
            <a:off x="3823417" y="1680997"/>
            <a:ext cx="4069727" cy="3462503"/>
          </a:xfrm>
          <a:prstGeom prst="rect">
            <a:avLst/>
          </a:prstGeom>
          <a:noFill/>
          <a:ln>
            <a:noFill/>
          </a:ln>
        </p:spPr>
      </p:pic>
      <p:pic>
        <p:nvPicPr>
          <p:cNvPr id="426" name="Google Shape;426;p35"/>
          <p:cNvPicPr preferRelativeResize="0"/>
          <p:nvPr/>
        </p:nvPicPr>
        <p:blipFill rotWithShape="1">
          <a:blip r:embed="rId4">
            <a:alphaModFix/>
          </a:blip>
          <a:srcRect b="0" l="0" r="0" t="0"/>
          <a:stretch/>
        </p:blipFill>
        <p:spPr>
          <a:xfrm>
            <a:off x="7073994" y="571500"/>
            <a:ext cx="1638300" cy="4572000"/>
          </a:xfrm>
          <a:prstGeom prst="rect">
            <a:avLst/>
          </a:prstGeom>
          <a:noFill/>
          <a:ln>
            <a:noFill/>
          </a:ln>
        </p:spPr>
      </p:pic>
      <p:pic>
        <p:nvPicPr>
          <p:cNvPr id="427" name="Google Shape;427;p35"/>
          <p:cNvPicPr preferRelativeResize="0"/>
          <p:nvPr/>
        </p:nvPicPr>
        <p:blipFill rotWithShape="1">
          <a:blip r:embed="rId5">
            <a:alphaModFix/>
          </a:blip>
          <a:srcRect b="0" l="0" r="0" t="0"/>
          <a:stretch/>
        </p:blipFill>
        <p:spPr>
          <a:xfrm>
            <a:off x="6322198" y="3016469"/>
            <a:ext cx="1503591" cy="212703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1" name="Shape 431"/>
        <p:cNvGrpSpPr/>
        <p:nvPr/>
      </p:nvGrpSpPr>
      <p:grpSpPr>
        <a:xfrm>
          <a:off x="0" y="0"/>
          <a:ext cx="0" cy="0"/>
          <a:chOff x="0" y="0"/>
          <a:chExt cx="0" cy="0"/>
        </a:xfrm>
      </p:grpSpPr>
      <p:grpSp>
        <p:nvGrpSpPr>
          <p:cNvPr id="432" name="Google Shape;432;p36"/>
          <p:cNvGrpSpPr/>
          <p:nvPr/>
        </p:nvGrpSpPr>
        <p:grpSpPr>
          <a:xfrm>
            <a:off x="0" y="-6350"/>
            <a:ext cx="9144000" cy="5149850"/>
            <a:chOff x="0" y="-8467"/>
            <a:chExt cx="12192000" cy="6866467"/>
          </a:xfrm>
        </p:grpSpPr>
        <p:cxnSp>
          <p:nvCxnSpPr>
            <p:cNvPr id="433" name="Google Shape;433;p36"/>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434" name="Google Shape;434;p36"/>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435" name="Google Shape;435;p3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436" name="Google Shape;436;p3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37" name="Google Shape;437;p36"/>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3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439" name="Google Shape;439;p3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440" name="Google Shape;440;p3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441" name="Google Shape;441;p36"/>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36"/>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3" name="Google Shape;443;p36"/>
          <p:cNvSpPr txBox="1"/>
          <p:nvPr>
            <p:ph type="title"/>
          </p:nvPr>
        </p:nvSpPr>
        <p:spPr>
          <a:xfrm>
            <a:off x="746715" y="1393726"/>
            <a:ext cx="3208949" cy="2980543"/>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rgbClr val="002060"/>
              </a:buClr>
              <a:buSzPts val="2400"/>
              <a:buFont typeface="Trebuchet MS"/>
              <a:buNone/>
            </a:pPr>
            <a:r>
              <a:rPr b="1" lang="en" sz="3200">
                <a:solidFill>
                  <a:srgbClr val="723C18"/>
                </a:solidFill>
                <a:latin typeface="Trebuchet MS"/>
                <a:ea typeface="Trebuchet MS"/>
                <a:cs typeface="Trebuchet MS"/>
                <a:sym typeface="Trebuchet MS"/>
              </a:rPr>
              <a:t>American Sign Language</a:t>
            </a:r>
            <a:br>
              <a:rPr lang="en" sz="2400">
                <a:solidFill>
                  <a:srgbClr val="6C911C"/>
                </a:solidFill>
                <a:latin typeface="Trebuchet MS"/>
                <a:ea typeface="Trebuchet MS"/>
                <a:cs typeface="Trebuchet MS"/>
                <a:sym typeface="Trebuchet MS"/>
              </a:rPr>
            </a:br>
            <a:br>
              <a:rPr lang="en" sz="2400">
                <a:solidFill>
                  <a:srgbClr val="6C911C"/>
                </a:solidFill>
                <a:latin typeface="Trebuchet MS"/>
                <a:ea typeface="Trebuchet MS"/>
                <a:cs typeface="Trebuchet MS"/>
                <a:sym typeface="Trebuchet MS"/>
              </a:rPr>
            </a:br>
            <a:r>
              <a:rPr lang="en" sz="2000">
                <a:solidFill>
                  <a:srgbClr val="6C911C"/>
                </a:solidFill>
                <a:latin typeface="Trebuchet MS"/>
                <a:ea typeface="Trebuchet MS"/>
                <a:cs typeface="Trebuchet MS"/>
                <a:sym typeface="Trebuchet MS"/>
              </a:rPr>
              <a:t>Many people who can’t hear use American</a:t>
            </a:r>
            <a:br>
              <a:rPr lang="en" sz="2000">
                <a:solidFill>
                  <a:srgbClr val="6C911C"/>
                </a:solidFill>
                <a:latin typeface="Trebuchet MS"/>
                <a:ea typeface="Trebuchet MS"/>
                <a:cs typeface="Trebuchet MS"/>
                <a:sym typeface="Trebuchet MS"/>
              </a:rPr>
            </a:br>
            <a:r>
              <a:rPr lang="en" sz="2000">
                <a:solidFill>
                  <a:srgbClr val="6C911C"/>
                </a:solidFill>
                <a:latin typeface="Trebuchet MS"/>
                <a:ea typeface="Trebuchet MS"/>
                <a:cs typeface="Trebuchet MS"/>
                <a:sym typeface="Trebuchet MS"/>
              </a:rPr>
              <a:t>Sign Language to communicate.  </a:t>
            </a:r>
            <a:br>
              <a:rPr lang="en" sz="2000">
                <a:solidFill>
                  <a:srgbClr val="6C911C"/>
                </a:solidFill>
                <a:latin typeface="Trebuchet MS"/>
                <a:ea typeface="Trebuchet MS"/>
                <a:cs typeface="Trebuchet MS"/>
                <a:sym typeface="Trebuchet MS"/>
              </a:rPr>
            </a:br>
            <a:br>
              <a:rPr lang="en" sz="2000">
                <a:solidFill>
                  <a:srgbClr val="6C911C"/>
                </a:solidFill>
                <a:latin typeface="Trebuchet MS"/>
                <a:ea typeface="Trebuchet MS"/>
                <a:cs typeface="Trebuchet MS"/>
                <a:sym typeface="Trebuchet MS"/>
              </a:rPr>
            </a:br>
            <a:r>
              <a:rPr lang="en" sz="2000">
                <a:solidFill>
                  <a:srgbClr val="6C911C"/>
                </a:solidFill>
                <a:latin typeface="Trebuchet MS"/>
                <a:ea typeface="Trebuchet MS"/>
                <a:cs typeface="Trebuchet MS"/>
                <a:sym typeface="Trebuchet MS"/>
              </a:rPr>
              <a:t>Let’s learn the Girl Scout Promise in ASL!</a:t>
            </a:r>
            <a:br>
              <a:rPr lang="en" sz="2400">
                <a:solidFill>
                  <a:srgbClr val="6C911C"/>
                </a:solidFill>
                <a:latin typeface="Trebuchet MS"/>
                <a:ea typeface="Trebuchet MS"/>
                <a:cs typeface="Trebuchet MS"/>
                <a:sym typeface="Trebuchet MS"/>
              </a:rPr>
            </a:br>
            <a:endParaRPr sz="2400">
              <a:solidFill>
                <a:srgbClr val="6C911C"/>
              </a:solidFill>
              <a:latin typeface="Trebuchet MS"/>
              <a:ea typeface="Trebuchet MS"/>
              <a:cs typeface="Trebuchet MS"/>
              <a:sym typeface="Trebuchet MS"/>
            </a:endParaRPr>
          </a:p>
        </p:txBody>
      </p:sp>
      <p:sp>
        <p:nvSpPr>
          <p:cNvPr id="444" name="Google Shape;444;p36"/>
          <p:cNvSpPr/>
          <p:nvPr/>
        </p:nvSpPr>
        <p:spPr>
          <a:xfrm rot="10800000">
            <a:off x="2380" y="9525"/>
            <a:ext cx="631947" cy="4249616"/>
          </a:xfrm>
          <a:prstGeom prst="triangle">
            <a:avLst>
              <a:gd fmla="val 100000" name="adj"/>
            </a:avLst>
          </a:prstGeom>
          <a:solidFill>
            <a:schemeClr val="accent1">
              <a:alpha val="84313"/>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445" name="Google Shape;445;p36" title="GS promise sign language.MP4">
            <a:hlinkClick r:id="rId3"/>
          </p:cNvPr>
          <p:cNvPicPr preferRelativeResize="0"/>
          <p:nvPr/>
        </p:nvPicPr>
        <p:blipFill rotWithShape="1">
          <a:blip r:embed="rId4">
            <a:alphaModFix/>
          </a:blip>
          <a:srcRect b="0" l="0" r="0" t="0"/>
          <a:stretch/>
        </p:blipFill>
        <p:spPr>
          <a:xfrm>
            <a:off x="4062708" y="854075"/>
            <a:ext cx="4693592" cy="3520194"/>
          </a:xfrm>
          <a:prstGeom prst="rect">
            <a:avLst/>
          </a:prstGeom>
          <a:noFill/>
          <a:ln>
            <a:noFill/>
          </a:ln>
        </p:spPr>
      </p:pic>
      <p:pic>
        <p:nvPicPr>
          <p:cNvPr id="446" name="Google Shape;446;p36"/>
          <p:cNvPicPr preferRelativeResize="0"/>
          <p:nvPr/>
        </p:nvPicPr>
        <p:blipFill rotWithShape="1">
          <a:blip r:embed="rId5">
            <a:alphaModFix/>
          </a:blip>
          <a:srcRect b="3104" l="0" r="0" t="3095"/>
          <a:stretch/>
        </p:blipFill>
        <p:spPr>
          <a:xfrm flipH="1">
            <a:off x="7990059" y="3967803"/>
            <a:ext cx="929775" cy="87166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0" name="Shape 450"/>
        <p:cNvGrpSpPr/>
        <p:nvPr/>
      </p:nvGrpSpPr>
      <p:grpSpPr>
        <a:xfrm>
          <a:off x="0" y="0"/>
          <a:ext cx="0" cy="0"/>
          <a:chOff x="0" y="0"/>
          <a:chExt cx="0" cy="0"/>
        </a:xfrm>
      </p:grpSpPr>
      <p:sp>
        <p:nvSpPr>
          <p:cNvPr id="451" name="Google Shape;451;p37"/>
          <p:cNvSpPr txBox="1"/>
          <p:nvPr/>
        </p:nvSpPr>
        <p:spPr>
          <a:xfrm>
            <a:off x="505325" y="440125"/>
            <a:ext cx="5383200" cy="12372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Step 3: </a:t>
            </a:r>
            <a:endParaRPr/>
          </a:p>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Explore the Sense of </a:t>
            </a:r>
            <a:r>
              <a:rPr b="1" lang="en" sz="3200">
                <a:solidFill>
                  <a:srgbClr val="723C18"/>
                </a:solidFill>
                <a:latin typeface="Trebuchet MS"/>
                <a:ea typeface="Trebuchet MS"/>
                <a:cs typeface="Trebuchet MS"/>
                <a:sym typeface="Trebuchet MS"/>
              </a:rPr>
              <a:t>Smell</a:t>
            </a:r>
            <a:endParaRPr b="1" i="0" sz="1050" u="none" cap="none" strike="noStrike">
              <a:solidFill>
                <a:srgbClr val="723C18"/>
              </a:solidFill>
              <a:latin typeface="Trebuchet MS"/>
              <a:ea typeface="Trebuchet MS"/>
              <a:cs typeface="Trebuchet MS"/>
              <a:sym typeface="Trebuchet MS"/>
            </a:endParaRPr>
          </a:p>
        </p:txBody>
      </p:sp>
      <p:sp>
        <p:nvSpPr>
          <p:cNvPr id="452" name="Google Shape;452;p37"/>
          <p:cNvSpPr txBox="1"/>
          <p:nvPr/>
        </p:nvSpPr>
        <p:spPr>
          <a:xfrm>
            <a:off x="505350" y="1743100"/>
            <a:ext cx="6578400" cy="2070000"/>
          </a:xfrm>
          <a:prstGeom prst="rect">
            <a:avLst/>
          </a:prstGeom>
          <a:noFill/>
          <a:ln>
            <a:noFill/>
          </a:ln>
        </p:spPr>
        <p:txBody>
          <a:bodyPr anchorCtr="0" anchor="t" bIns="34275" lIns="68575" spcFirstLastPara="1" rIns="68575" wrap="square" tIns="34275">
            <a:noAutofit/>
          </a:bodyPr>
          <a:lstStyle/>
          <a:p>
            <a:pPr indent="-342900" lvl="0" marL="457200" rtl="0" algn="l">
              <a:lnSpc>
                <a:spcPct val="115000"/>
              </a:lnSpc>
              <a:spcBef>
                <a:spcPts val="80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Did you know that smell, memory and emotion are linked very closely?  Many smells conjure up strong memories or emotions for people.</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Share an item that you love the smell of.</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memories does it bring up in your mind when you smell it?</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What feelings does it trigger for you? </a:t>
            </a:r>
            <a:endParaRPr sz="1800">
              <a:solidFill>
                <a:schemeClr val="accent2"/>
              </a:solidFill>
              <a:latin typeface="Trebuchet MS"/>
              <a:ea typeface="Trebuchet MS"/>
              <a:cs typeface="Trebuchet MS"/>
              <a:sym typeface="Trebuchet MS"/>
            </a:endParaRPr>
          </a:p>
          <a:p>
            <a:pPr indent="-342900" lvl="0" marL="457200" rtl="0" algn="l">
              <a:lnSpc>
                <a:spcPct val="115000"/>
              </a:lnSpc>
              <a:spcBef>
                <a:spcPts val="0"/>
              </a:spcBef>
              <a:spcAft>
                <a:spcPts val="0"/>
              </a:spcAft>
              <a:buClr>
                <a:schemeClr val="accent2"/>
              </a:buClr>
              <a:buSzPts val="1800"/>
              <a:buFont typeface="Trebuchet MS"/>
              <a:buChar char="●"/>
            </a:pPr>
            <a:r>
              <a:rPr lang="en" sz="1800">
                <a:solidFill>
                  <a:schemeClr val="accent2"/>
                </a:solidFill>
                <a:latin typeface="Trebuchet MS"/>
                <a:ea typeface="Trebuchet MS"/>
                <a:cs typeface="Trebuchet MS"/>
                <a:sym typeface="Trebuchet MS"/>
              </a:rPr>
              <a:t>Looking for another activity?  Draw a picture of how this smell makes you feel! </a:t>
            </a:r>
            <a:endParaRPr sz="1800">
              <a:solidFill>
                <a:schemeClr val="accent2"/>
              </a:solidFill>
              <a:latin typeface="Trebuchet MS"/>
              <a:ea typeface="Trebuchet MS"/>
              <a:cs typeface="Trebuchet MS"/>
              <a:sym typeface="Trebuchet MS"/>
            </a:endParaRPr>
          </a:p>
        </p:txBody>
      </p:sp>
      <p:sp>
        <p:nvSpPr>
          <p:cNvPr id="453" name="Google Shape;453;p37"/>
          <p:cNvSpPr/>
          <p:nvPr/>
        </p:nvSpPr>
        <p:spPr>
          <a:xfrm flipH="1">
            <a:off x="8816772" y="3009900"/>
            <a:ext cx="336550" cy="2133600"/>
          </a:xfrm>
          <a:prstGeom prst="triangle">
            <a:avLst>
              <a:gd fmla="val 0" name="adj"/>
            </a:avLst>
          </a:prstGeom>
          <a:solidFill>
            <a:schemeClr val="accent1">
              <a:alpha val="84313"/>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id="454" name="Google Shape;454;p37"/>
          <p:cNvPicPr preferRelativeResize="0"/>
          <p:nvPr/>
        </p:nvPicPr>
        <p:blipFill>
          <a:blip r:embed="rId3">
            <a:alphaModFix/>
          </a:blip>
          <a:stretch>
            <a:fillRect/>
          </a:stretch>
        </p:blipFill>
        <p:spPr>
          <a:xfrm>
            <a:off x="5154975" y="0"/>
            <a:ext cx="2016951" cy="2016951"/>
          </a:xfrm>
          <a:prstGeom prst="rect">
            <a:avLst/>
          </a:prstGeom>
          <a:noFill/>
          <a:ln>
            <a:noFill/>
          </a:ln>
        </p:spPr>
      </p:pic>
      <p:pic>
        <p:nvPicPr>
          <p:cNvPr id="455" name="Google Shape;455;p37"/>
          <p:cNvPicPr preferRelativeResize="0"/>
          <p:nvPr/>
        </p:nvPicPr>
        <p:blipFill rotWithShape="1">
          <a:blip r:embed="rId4">
            <a:alphaModFix/>
          </a:blip>
          <a:srcRect b="3104" l="0" r="0" t="3095"/>
          <a:stretch/>
        </p:blipFill>
        <p:spPr>
          <a:xfrm flipH="1">
            <a:off x="7990059" y="3967803"/>
            <a:ext cx="929775" cy="8716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9" name="Shape 459"/>
        <p:cNvGrpSpPr/>
        <p:nvPr/>
      </p:nvGrpSpPr>
      <p:grpSpPr>
        <a:xfrm>
          <a:off x="0" y="0"/>
          <a:ext cx="0" cy="0"/>
          <a:chOff x="0" y="0"/>
          <a:chExt cx="0" cy="0"/>
        </a:xfrm>
      </p:grpSpPr>
      <p:sp>
        <p:nvSpPr>
          <p:cNvPr id="460" name="Google Shape;460;p38"/>
          <p:cNvSpPr txBox="1"/>
          <p:nvPr/>
        </p:nvSpPr>
        <p:spPr>
          <a:xfrm>
            <a:off x="1675675" y="440125"/>
            <a:ext cx="5084700" cy="12372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Step </a:t>
            </a:r>
            <a:r>
              <a:rPr b="1" lang="en" sz="3200">
                <a:solidFill>
                  <a:srgbClr val="723C18"/>
                </a:solidFill>
                <a:latin typeface="Trebuchet MS"/>
                <a:ea typeface="Trebuchet MS"/>
                <a:cs typeface="Trebuchet MS"/>
                <a:sym typeface="Trebuchet MS"/>
              </a:rPr>
              <a:t>4</a:t>
            </a:r>
            <a:r>
              <a:rPr b="1" i="0" lang="en" sz="3200" u="none" cap="none" strike="noStrike">
                <a:solidFill>
                  <a:srgbClr val="723C18"/>
                </a:solidFill>
                <a:latin typeface="Trebuchet MS"/>
                <a:ea typeface="Trebuchet MS"/>
                <a:cs typeface="Trebuchet MS"/>
                <a:sym typeface="Trebuchet MS"/>
              </a:rPr>
              <a:t>: </a:t>
            </a:r>
            <a:endParaRPr/>
          </a:p>
          <a:p>
            <a:pPr indent="0" lvl="0" marL="0" marR="0" rtl="0" algn="l">
              <a:lnSpc>
                <a:spcPct val="100000"/>
              </a:lnSpc>
              <a:spcBef>
                <a:spcPts val="0"/>
              </a:spcBef>
              <a:spcAft>
                <a:spcPts val="0"/>
              </a:spcAft>
              <a:buClr>
                <a:schemeClr val="lt1"/>
              </a:buClr>
              <a:buSzPts val="3600"/>
              <a:buFont typeface="Trebuchet MS"/>
              <a:buNone/>
            </a:pPr>
            <a:r>
              <a:rPr b="1" lang="en" sz="3200">
                <a:solidFill>
                  <a:srgbClr val="723C18"/>
                </a:solidFill>
                <a:latin typeface="Trebuchet MS"/>
                <a:ea typeface="Trebuchet MS"/>
                <a:cs typeface="Trebuchet MS"/>
                <a:sym typeface="Trebuchet MS"/>
              </a:rPr>
              <a:t>Test Your Sense of Taste</a:t>
            </a:r>
            <a:endParaRPr b="1" i="0" sz="1050" u="none" cap="none" strike="noStrike">
              <a:solidFill>
                <a:srgbClr val="723C18"/>
              </a:solidFill>
              <a:latin typeface="Trebuchet MS"/>
              <a:ea typeface="Trebuchet MS"/>
              <a:cs typeface="Trebuchet MS"/>
              <a:sym typeface="Trebuchet MS"/>
            </a:endParaRPr>
          </a:p>
        </p:txBody>
      </p:sp>
      <p:sp>
        <p:nvSpPr>
          <p:cNvPr id="461" name="Google Shape;461;p38"/>
          <p:cNvSpPr txBox="1"/>
          <p:nvPr/>
        </p:nvSpPr>
        <p:spPr>
          <a:xfrm>
            <a:off x="505350" y="1743100"/>
            <a:ext cx="6578400" cy="2070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2400">
                <a:solidFill>
                  <a:schemeClr val="accent1"/>
                </a:solidFill>
                <a:latin typeface="Trebuchet MS"/>
                <a:ea typeface="Trebuchet MS"/>
                <a:cs typeface="Trebuchet MS"/>
                <a:sym typeface="Trebuchet MS"/>
              </a:rPr>
              <a:t>How is your sense of taste triggered by your other senses?</a:t>
            </a:r>
            <a:endParaRPr b="1" sz="2400">
              <a:solidFill>
                <a:schemeClr val="accent1"/>
              </a:solidFill>
              <a:latin typeface="Trebuchet MS"/>
              <a:ea typeface="Trebuchet MS"/>
              <a:cs typeface="Trebuchet MS"/>
              <a:sym typeface="Trebuchet MS"/>
            </a:endParaRPr>
          </a:p>
          <a:p>
            <a:pPr indent="0" lvl="0" marL="0" rtl="0" algn="l">
              <a:spcBef>
                <a:spcPts val="800"/>
              </a:spcBef>
              <a:spcAft>
                <a:spcPts val="0"/>
              </a:spcAft>
              <a:buClr>
                <a:schemeClr val="dk1"/>
              </a:buClr>
              <a:buSzPts val="1100"/>
              <a:buFont typeface="Arial"/>
              <a:buNone/>
            </a:pPr>
            <a:r>
              <a:rPr b="1" lang="en" sz="1800">
                <a:solidFill>
                  <a:srgbClr val="3F3F3F"/>
                </a:solidFill>
                <a:latin typeface="Trebuchet MS"/>
                <a:ea typeface="Trebuchet MS"/>
                <a:cs typeface="Trebuchet MS"/>
                <a:sym typeface="Trebuchet MS"/>
              </a:rPr>
              <a:t>Experiment: </a:t>
            </a:r>
            <a:endParaRPr b="1" sz="1800">
              <a:solidFill>
                <a:srgbClr val="3F3F3F"/>
              </a:solidFill>
              <a:latin typeface="Trebuchet MS"/>
              <a:ea typeface="Trebuchet MS"/>
              <a:cs typeface="Trebuchet MS"/>
              <a:sym typeface="Trebuchet MS"/>
            </a:endParaRPr>
          </a:p>
          <a:p>
            <a:pPr indent="0" lvl="0" marL="0" rtl="0" algn="l">
              <a:spcBef>
                <a:spcPts val="800"/>
              </a:spcBef>
              <a:spcAft>
                <a:spcPts val="0"/>
              </a:spcAft>
              <a:buClr>
                <a:schemeClr val="dk1"/>
              </a:buClr>
              <a:buSzPts val="1100"/>
              <a:buFont typeface="Arial"/>
              <a:buNone/>
            </a:pPr>
            <a:r>
              <a:rPr lang="en" sz="1800">
                <a:solidFill>
                  <a:srgbClr val="3F3F3F"/>
                </a:solidFill>
                <a:latin typeface="Trebuchet MS"/>
                <a:ea typeface="Trebuchet MS"/>
                <a:cs typeface="Trebuchet MS"/>
                <a:sym typeface="Trebuchet MS"/>
              </a:rPr>
              <a:t>Try drinking some juice with your eyes closed and your nose plugged. Did it taste different?</a:t>
            </a:r>
            <a:endParaRPr sz="1800">
              <a:solidFill>
                <a:srgbClr val="3F3F3F"/>
              </a:solidFill>
              <a:latin typeface="Trebuchet MS"/>
              <a:ea typeface="Trebuchet MS"/>
              <a:cs typeface="Trebuchet MS"/>
              <a:sym typeface="Trebuchet MS"/>
            </a:endParaRPr>
          </a:p>
          <a:p>
            <a:pPr indent="0" lvl="0" marL="0" rtl="0" algn="l">
              <a:spcBef>
                <a:spcPts val="800"/>
              </a:spcBef>
              <a:spcAft>
                <a:spcPts val="0"/>
              </a:spcAft>
              <a:buClr>
                <a:schemeClr val="dk1"/>
              </a:buClr>
              <a:buSzPts val="1100"/>
              <a:buFont typeface="Arial"/>
              <a:buNone/>
            </a:pPr>
            <a:r>
              <a:rPr lang="en" sz="1800">
                <a:solidFill>
                  <a:srgbClr val="3F3F3F"/>
                </a:solidFill>
                <a:latin typeface="Trebuchet MS"/>
                <a:ea typeface="Trebuchet MS"/>
                <a:cs typeface="Trebuchet MS"/>
                <a:sym typeface="Trebuchet MS"/>
              </a:rPr>
              <a:t>Now, hold a piece of onion up to your nose while you drink the juice. How did it impact the taste? Try it again, holding up a tissue with some perfume or toothpaste on it. How about now?  </a:t>
            </a:r>
            <a:endParaRPr b="1" sz="1800">
              <a:solidFill>
                <a:schemeClr val="accent1"/>
              </a:solidFill>
              <a:latin typeface="Trebuchet MS"/>
              <a:ea typeface="Trebuchet MS"/>
              <a:cs typeface="Trebuchet MS"/>
              <a:sym typeface="Trebuchet MS"/>
            </a:endParaRPr>
          </a:p>
        </p:txBody>
      </p:sp>
      <p:sp>
        <p:nvSpPr>
          <p:cNvPr id="462" name="Google Shape;462;p38"/>
          <p:cNvSpPr/>
          <p:nvPr/>
        </p:nvSpPr>
        <p:spPr>
          <a:xfrm flipH="1">
            <a:off x="8816722" y="3009900"/>
            <a:ext cx="336600" cy="2133600"/>
          </a:xfrm>
          <a:prstGeom prst="triangle">
            <a:avLst>
              <a:gd fmla="val 0" name="adj"/>
            </a:avLst>
          </a:prstGeom>
          <a:solidFill>
            <a:schemeClr val="accent1">
              <a:alpha val="84310"/>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id="463" name="Google Shape;463;p38"/>
          <p:cNvPicPr preferRelativeResize="0"/>
          <p:nvPr/>
        </p:nvPicPr>
        <p:blipFill>
          <a:blip r:embed="rId3">
            <a:alphaModFix/>
          </a:blip>
          <a:stretch>
            <a:fillRect/>
          </a:stretch>
        </p:blipFill>
        <p:spPr>
          <a:xfrm>
            <a:off x="137575" y="102625"/>
            <a:ext cx="1755450" cy="1755450"/>
          </a:xfrm>
          <a:prstGeom prst="rect">
            <a:avLst/>
          </a:prstGeom>
          <a:noFill/>
          <a:ln>
            <a:noFill/>
          </a:ln>
        </p:spPr>
      </p:pic>
      <p:pic>
        <p:nvPicPr>
          <p:cNvPr id="464" name="Google Shape;464;p38"/>
          <p:cNvPicPr preferRelativeResize="0"/>
          <p:nvPr/>
        </p:nvPicPr>
        <p:blipFill rotWithShape="1">
          <a:blip r:embed="rId4">
            <a:alphaModFix/>
          </a:blip>
          <a:srcRect b="3104" l="0" r="0" t="3095"/>
          <a:stretch/>
        </p:blipFill>
        <p:spPr>
          <a:xfrm flipH="1">
            <a:off x="7990059" y="3967803"/>
            <a:ext cx="929775" cy="8716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8" name="Shape 468"/>
        <p:cNvGrpSpPr/>
        <p:nvPr/>
      </p:nvGrpSpPr>
      <p:grpSpPr>
        <a:xfrm>
          <a:off x="0" y="0"/>
          <a:ext cx="0" cy="0"/>
          <a:chOff x="0" y="0"/>
          <a:chExt cx="0" cy="0"/>
        </a:xfrm>
      </p:grpSpPr>
      <p:sp>
        <p:nvSpPr>
          <p:cNvPr id="469" name="Google Shape;469;p39"/>
          <p:cNvSpPr/>
          <p:nvPr/>
        </p:nvSpPr>
        <p:spPr>
          <a:xfrm>
            <a:off x="9325"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70" name="Google Shape;470;p39"/>
          <p:cNvSpPr/>
          <p:nvPr/>
        </p:nvSpPr>
        <p:spPr>
          <a:xfrm>
            <a:off x="0" y="-2"/>
            <a:ext cx="3495000" cy="5143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71" name="Google Shape;471;p39"/>
          <p:cNvSpPr/>
          <p:nvPr/>
        </p:nvSpPr>
        <p:spPr>
          <a:xfrm rot="10800000">
            <a:off x="3495104" y="-2"/>
            <a:ext cx="792600" cy="5143500"/>
          </a:xfrm>
          <a:prstGeom prst="triangle">
            <a:avLst>
              <a:gd fmla="val 100000" name="adj"/>
            </a:avLst>
          </a:pr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72" name="Google Shape;472;p39"/>
          <p:cNvSpPr/>
          <p:nvPr/>
        </p:nvSpPr>
        <p:spPr>
          <a:xfrm>
            <a:off x="0" y="-2"/>
            <a:ext cx="3794100"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73" name="Google Shape;473;p39"/>
          <p:cNvSpPr/>
          <p:nvPr/>
        </p:nvSpPr>
        <p:spPr>
          <a:xfrm rot="10800000">
            <a:off x="3789340" y="-1"/>
            <a:ext cx="792600" cy="5143500"/>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74" name="Google Shape;474;p39"/>
          <p:cNvSpPr txBox="1"/>
          <p:nvPr/>
        </p:nvSpPr>
        <p:spPr>
          <a:xfrm>
            <a:off x="505316" y="1202115"/>
            <a:ext cx="3463500" cy="12372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Step </a:t>
            </a:r>
            <a:r>
              <a:rPr b="1" lang="en" sz="3200">
                <a:solidFill>
                  <a:srgbClr val="723C18"/>
                </a:solidFill>
                <a:latin typeface="Trebuchet MS"/>
                <a:ea typeface="Trebuchet MS"/>
                <a:cs typeface="Trebuchet MS"/>
                <a:sym typeface="Trebuchet MS"/>
              </a:rPr>
              <a:t>5</a:t>
            </a:r>
            <a:r>
              <a:rPr b="1" i="0" lang="en" sz="3200" u="none" cap="none" strike="noStrike">
                <a:solidFill>
                  <a:srgbClr val="723C18"/>
                </a:solidFill>
                <a:latin typeface="Trebuchet MS"/>
                <a:ea typeface="Trebuchet MS"/>
                <a:cs typeface="Trebuchet MS"/>
                <a:sym typeface="Trebuchet MS"/>
              </a:rPr>
              <a:t>: </a:t>
            </a:r>
            <a:endParaRPr/>
          </a:p>
          <a:p>
            <a:pPr indent="0" lvl="0" marL="0" marR="0" rtl="0" algn="l">
              <a:lnSpc>
                <a:spcPct val="100000"/>
              </a:lnSpc>
              <a:spcBef>
                <a:spcPts val="0"/>
              </a:spcBef>
              <a:spcAft>
                <a:spcPts val="0"/>
              </a:spcAft>
              <a:buClr>
                <a:schemeClr val="lt1"/>
              </a:buClr>
              <a:buSzPts val="3600"/>
              <a:buFont typeface="Trebuchet MS"/>
              <a:buNone/>
            </a:pPr>
            <a:r>
              <a:rPr b="1" i="0" lang="en" sz="3200" u="none" cap="none" strike="noStrike">
                <a:solidFill>
                  <a:srgbClr val="723C18"/>
                </a:solidFill>
                <a:latin typeface="Trebuchet MS"/>
                <a:ea typeface="Trebuchet MS"/>
                <a:cs typeface="Trebuchet MS"/>
                <a:sym typeface="Trebuchet MS"/>
              </a:rPr>
              <a:t>Explore the Sense of Touch</a:t>
            </a:r>
            <a:endParaRPr b="1" i="0" sz="1050" u="none" cap="none" strike="noStrike">
              <a:solidFill>
                <a:srgbClr val="723C18"/>
              </a:solidFill>
              <a:latin typeface="Trebuchet MS"/>
              <a:ea typeface="Trebuchet MS"/>
              <a:cs typeface="Trebuchet MS"/>
              <a:sym typeface="Trebuchet MS"/>
            </a:endParaRPr>
          </a:p>
        </p:txBody>
      </p:sp>
      <p:sp>
        <p:nvSpPr>
          <p:cNvPr id="475" name="Google Shape;475;p39"/>
          <p:cNvSpPr txBox="1"/>
          <p:nvPr/>
        </p:nvSpPr>
        <p:spPr>
          <a:xfrm>
            <a:off x="505316" y="2657508"/>
            <a:ext cx="2989800" cy="2070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lt1"/>
                </a:solidFill>
                <a:latin typeface="Trebuchet MS"/>
                <a:ea typeface="Trebuchet MS"/>
                <a:cs typeface="Trebuchet MS"/>
                <a:sym typeface="Trebuchet MS"/>
              </a:rPr>
              <a:t>You can use your hands and fingers to feel different textures and surfaces.</a:t>
            </a:r>
            <a:endParaRPr b="0" i="0" sz="2000" u="none" cap="none" strike="noStrike">
              <a:solidFill>
                <a:srgbClr val="000000"/>
              </a:solidFill>
              <a:latin typeface="Arial"/>
              <a:ea typeface="Arial"/>
              <a:cs typeface="Arial"/>
              <a:sym typeface="Arial"/>
            </a:endParaRPr>
          </a:p>
        </p:txBody>
      </p:sp>
      <p:sp>
        <p:nvSpPr>
          <p:cNvPr id="476" name="Google Shape;476;p39"/>
          <p:cNvSpPr/>
          <p:nvPr/>
        </p:nvSpPr>
        <p:spPr>
          <a:xfrm flipH="1">
            <a:off x="8816722" y="3009900"/>
            <a:ext cx="336600" cy="2133600"/>
          </a:xfrm>
          <a:prstGeom prst="triangle">
            <a:avLst>
              <a:gd fmla="val 0" name="adj"/>
            </a:avLst>
          </a:prstGeom>
          <a:solidFill>
            <a:schemeClr val="accent1">
              <a:alpha val="84310"/>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pic>
        <p:nvPicPr>
          <p:cNvPr descr="Image result for hand cartoon images" id="477" name="Google Shape;477;p39"/>
          <p:cNvPicPr preferRelativeResize="0"/>
          <p:nvPr/>
        </p:nvPicPr>
        <p:blipFill rotWithShape="1">
          <a:blip r:embed="rId3">
            <a:alphaModFix/>
          </a:blip>
          <a:srcRect b="0" l="0" r="0" t="0"/>
          <a:stretch/>
        </p:blipFill>
        <p:spPr>
          <a:xfrm>
            <a:off x="4726378" y="201279"/>
            <a:ext cx="3477358" cy="4912458"/>
          </a:xfrm>
          <a:prstGeom prst="rect">
            <a:avLst/>
          </a:prstGeom>
          <a:noFill/>
          <a:ln>
            <a:noFill/>
          </a:ln>
        </p:spPr>
      </p:pic>
      <p:pic>
        <p:nvPicPr>
          <p:cNvPr id="478" name="Google Shape;478;p39"/>
          <p:cNvPicPr preferRelativeResize="0"/>
          <p:nvPr/>
        </p:nvPicPr>
        <p:blipFill rotWithShape="1">
          <a:blip r:embed="rId4">
            <a:alphaModFix/>
          </a:blip>
          <a:srcRect b="0" l="0" r="0" t="0"/>
          <a:stretch/>
        </p:blipFill>
        <p:spPr>
          <a:xfrm>
            <a:off x="2238843" y="486006"/>
            <a:ext cx="1057067" cy="99561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40"/>
          <p:cNvSpPr/>
          <p:nvPr/>
        </p:nvSpPr>
        <p:spPr>
          <a:xfrm>
            <a:off x="0" y="0"/>
            <a:ext cx="9144000"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84" name="Google Shape;484;p40"/>
          <p:cNvSpPr/>
          <p:nvPr/>
        </p:nvSpPr>
        <p:spPr>
          <a:xfrm rot="10800000">
            <a:off x="3789340" y="-1"/>
            <a:ext cx="792600" cy="5143500"/>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85" name="Google Shape;485;p40"/>
          <p:cNvSpPr txBox="1"/>
          <p:nvPr>
            <p:ph type="title"/>
          </p:nvPr>
        </p:nvSpPr>
        <p:spPr>
          <a:xfrm>
            <a:off x="513425" y="1398850"/>
            <a:ext cx="2467500" cy="9906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rPr lang="en">
                <a:solidFill>
                  <a:srgbClr val="FFFFFF"/>
                </a:solidFill>
              </a:rPr>
              <a:t>Try this experiment to test your sense of touch!</a:t>
            </a:r>
            <a:endParaRPr>
              <a:solidFill>
                <a:srgbClr val="FFFFFF"/>
              </a:solidFill>
            </a:endParaRPr>
          </a:p>
        </p:txBody>
      </p:sp>
      <p:pic>
        <p:nvPicPr>
          <p:cNvPr descr="http://www.sonlight.com/2S07.html&#10;&#10;Discover &amp; Do Volume 2 DVD sample video. Easy 2nd grade homeschool science experiments you can do yourself! Follow along with Justin as he demonstrates homeschool science experiments on DVD so you can discover how to do them yourself." id="486" name="Google Shape;486;p40" title="Fool Your Senses">
            <a:hlinkClick r:id="rId3"/>
          </p:cNvPr>
          <p:cNvPicPr preferRelativeResize="0"/>
          <p:nvPr/>
        </p:nvPicPr>
        <p:blipFill>
          <a:blip r:embed="rId4">
            <a:alphaModFix/>
          </a:blip>
          <a:stretch>
            <a:fillRect/>
          </a:stretch>
        </p:blipFill>
        <p:spPr>
          <a:xfrm>
            <a:off x="3244325" y="418163"/>
            <a:ext cx="5742925" cy="4307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41"/>
          <p:cNvSpPr/>
          <p:nvPr/>
        </p:nvSpPr>
        <p:spPr>
          <a:xfrm>
            <a:off x="0" y="0"/>
            <a:ext cx="9144000" cy="5143500"/>
          </a:xfrm>
          <a:prstGeom prst="rect">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92" name="Google Shape;492;p41"/>
          <p:cNvSpPr/>
          <p:nvPr/>
        </p:nvSpPr>
        <p:spPr>
          <a:xfrm rot="10800000">
            <a:off x="3789340" y="-1"/>
            <a:ext cx="792600" cy="5143500"/>
          </a:xfrm>
          <a:prstGeom prst="triangle">
            <a:avLst>
              <a:gd fmla="val 100000" name="adj"/>
            </a:avLst>
          </a:prstGeom>
          <a:solidFill>
            <a:srgbClr val="90C22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rebuchet MS"/>
              <a:ea typeface="Trebuchet MS"/>
              <a:cs typeface="Trebuchet MS"/>
              <a:sym typeface="Trebuchet MS"/>
            </a:endParaRPr>
          </a:p>
        </p:txBody>
      </p:sp>
      <p:sp>
        <p:nvSpPr>
          <p:cNvPr id="493" name="Google Shape;493;p41"/>
          <p:cNvSpPr txBox="1"/>
          <p:nvPr>
            <p:ph type="title"/>
          </p:nvPr>
        </p:nvSpPr>
        <p:spPr>
          <a:xfrm>
            <a:off x="513425" y="484450"/>
            <a:ext cx="2467500" cy="9906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Clr>
                <a:schemeClr val="dk1"/>
              </a:buClr>
              <a:buSzPts val="1100"/>
              <a:buFont typeface="Arial"/>
              <a:buNone/>
            </a:pPr>
            <a:r>
              <a:rPr lang="en">
                <a:solidFill>
                  <a:srgbClr val="FFFFFF"/>
                </a:solidFill>
              </a:rPr>
              <a:t>You have earned the Brownie Senses Badge!  Let’s end with a virtual friendship circle!</a:t>
            </a:r>
            <a:endParaRPr>
              <a:solidFill>
                <a:srgbClr val="FFFFFF"/>
              </a:solidFill>
            </a:endParaRPr>
          </a:p>
        </p:txBody>
      </p:sp>
      <p:pic>
        <p:nvPicPr>
          <p:cNvPr descr="Troop 16108 sings a few Girl Scout songs and shows how to complete a friendship circle, which is perfect for closing a meeting or event." id="494" name="Google Shape;494;p41" title="Girl Scout songs and closing circle">
            <a:hlinkClick r:id="rId3"/>
          </p:cNvPr>
          <p:cNvPicPr preferRelativeResize="0"/>
          <p:nvPr/>
        </p:nvPicPr>
        <p:blipFill>
          <a:blip r:embed="rId4">
            <a:alphaModFix/>
          </a:blip>
          <a:stretch>
            <a:fillRect/>
          </a:stretch>
        </p:blipFill>
        <p:spPr>
          <a:xfrm>
            <a:off x="3269350" y="418150"/>
            <a:ext cx="5742925" cy="4307194"/>
          </a:xfrm>
          <a:prstGeom prst="rect">
            <a:avLst/>
          </a:prstGeom>
          <a:noFill/>
          <a:ln>
            <a:noFill/>
          </a:ln>
        </p:spPr>
      </p:pic>
      <p:pic>
        <p:nvPicPr>
          <p:cNvPr id="495" name="Google Shape;495;p41"/>
          <p:cNvPicPr preferRelativeResize="0"/>
          <p:nvPr/>
        </p:nvPicPr>
        <p:blipFill rotWithShape="1">
          <a:blip r:embed="rId5">
            <a:alphaModFix/>
          </a:blip>
          <a:srcRect b="3104" l="0" r="0" t="3095"/>
          <a:stretch/>
        </p:blipFill>
        <p:spPr>
          <a:xfrm flipH="1">
            <a:off x="487634" y="3853678"/>
            <a:ext cx="929775" cy="8716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9" name="Shape 499"/>
        <p:cNvGrpSpPr/>
        <p:nvPr/>
      </p:nvGrpSpPr>
      <p:grpSpPr>
        <a:xfrm>
          <a:off x="0" y="0"/>
          <a:ext cx="0" cy="0"/>
          <a:chOff x="0" y="0"/>
          <a:chExt cx="0" cy="0"/>
        </a:xfrm>
      </p:grpSpPr>
      <p:pic>
        <p:nvPicPr>
          <p:cNvPr descr="Image result for girl scout images" id="500" name="Google Shape;500;p42"/>
          <p:cNvPicPr preferRelativeResize="0"/>
          <p:nvPr/>
        </p:nvPicPr>
        <p:blipFill rotWithShape="1">
          <a:blip r:embed="rId3">
            <a:alphaModFix/>
          </a:blip>
          <a:srcRect b="0" l="0" r="0" t="0"/>
          <a:stretch/>
        </p:blipFill>
        <p:spPr>
          <a:xfrm>
            <a:off x="1114088" y="1325812"/>
            <a:ext cx="6915824" cy="3602000"/>
          </a:xfrm>
          <a:prstGeom prst="rect">
            <a:avLst/>
          </a:prstGeom>
          <a:noFill/>
          <a:ln>
            <a:noFill/>
          </a:ln>
        </p:spPr>
      </p:pic>
      <p:sp>
        <p:nvSpPr>
          <p:cNvPr id="501" name="Google Shape;501;p42"/>
          <p:cNvSpPr txBox="1"/>
          <p:nvPr/>
        </p:nvSpPr>
        <p:spPr>
          <a:xfrm>
            <a:off x="1450428" y="572818"/>
            <a:ext cx="5505073" cy="427686"/>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2700"/>
              <a:buFont typeface="Trebuchet MS"/>
              <a:buNone/>
            </a:pPr>
            <a:r>
              <a:rPr b="1" i="0" lang="en" sz="3200" u="none" cap="none" strike="noStrike">
                <a:solidFill>
                  <a:srgbClr val="723C18"/>
                </a:solidFill>
                <a:latin typeface="Trebuchet MS"/>
                <a:ea typeface="Trebuchet MS"/>
                <a:cs typeface="Trebuchet MS"/>
                <a:sym typeface="Trebuchet MS"/>
              </a:rPr>
              <a:t>See You Next Time!</a:t>
            </a:r>
            <a:endParaRPr/>
          </a:p>
        </p:txBody>
      </p:sp>
      <p:pic>
        <p:nvPicPr>
          <p:cNvPr id="502" name="Google Shape;502;p42"/>
          <p:cNvPicPr preferRelativeResize="0"/>
          <p:nvPr/>
        </p:nvPicPr>
        <p:blipFill rotWithShape="1">
          <a:blip r:embed="rId4">
            <a:alphaModFix/>
          </a:blip>
          <a:srcRect b="3104" l="0" r="0" t="3095"/>
          <a:stretch/>
        </p:blipFill>
        <p:spPr>
          <a:xfrm flipH="1">
            <a:off x="463534" y="454128"/>
            <a:ext cx="929775" cy="87166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