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Lst>
  <p:sldSz cy="5143500" cx="9144000"/>
  <p:notesSz cx="6858000" cy="9144000"/>
  <p:embeddedFontLst>
    <p:embeddedFont>
      <p:font typeface="Raleway"/>
      <p:regular r:id="rId16"/>
      <p:bold r:id="rId17"/>
      <p:italic r:id="rId18"/>
      <p:boldItalic r:id="rId19"/>
    </p:embeddedFont>
    <p:embeddedFont>
      <p:font typeface="Nunito"/>
      <p:regular r:id="rId20"/>
      <p:bold r:id="rId21"/>
      <p:italic r:id="rId22"/>
      <p:boldItalic r:id="rId23"/>
    </p:embeddedFont>
    <p:embeddedFont>
      <p:font typeface="Maven Pro"/>
      <p:regular r:id="rId24"/>
      <p:bold r:id="rId2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Nunito-regular.fntdata"/><Relationship Id="rId22" Type="http://schemas.openxmlformats.org/officeDocument/2006/relationships/font" Target="fonts/Nunito-italic.fntdata"/><Relationship Id="rId21" Type="http://schemas.openxmlformats.org/officeDocument/2006/relationships/font" Target="fonts/Nunito-bold.fntdata"/><Relationship Id="rId24" Type="http://schemas.openxmlformats.org/officeDocument/2006/relationships/font" Target="fonts/MavenPro-regular.fntdata"/><Relationship Id="rId23" Type="http://schemas.openxmlformats.org/officeDocument/2006/relationships/font" Target="fonts/Nunito-bold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5" Type="http://schemas.openxmlformats.org/officeDocument/2006/relationships/font" Target="fonts/MavenPro-bold.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font" Target="fonts/Raleway-bold.fntdata"/><Relationship Id="rId16" Type="http://schemas.openxmlformats.org/officeDocument/2006/relationships/font" Target="fonts/Raleway-regular.fntdata"/><Relationship Id="rId19" Type="http://schemas.openxmlformats.org/officeDocument/2006/relationships/font" Target="fonts/Raleway-boldItalic.fntdata"/><Relationship Id="rId18" Type="http://schemas.openxmlformats.org/officeDocument/2006/relationships/font" Target="fonts/Raleway-italic.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275" name="Google Shape;275;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g7357b71021_0_2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2" name="Google Shape;282;g7357b71021_0_2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g7357b71021_0_4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0" name="Google Shape;290;g7357b71021_0_4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 name="Shape 295"/>
        <p:cNvGrpSpPr/>
        <p:nvPr/>
      </p:nvGrpSpPr>
      <p:grpSpPr>
        <a:xfrm>
          <a:off x="0" y="0"/>
          <a:ext cx="0" cy="0"/>
          <a:chOff x="0" y="0"/>
          <a:chExt cx="0" cy="0"/>
        </a:xfrm>
      </p:grpSpPr>
      <p:sp>
        <p:nvSpPr>
          <p:cNvPr id="296" name="Google Shape;296;g7357b71021_0_2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7" name="Google Shape;297;g7357b71021_0_2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 name="Shape 303"/>
        <p:cNvGrpSpPr/>
        <p:nvPr/>
      </p:nvGrpSpPr>
      <p:grpSpPr>
        <a:xfrm>
          <a:off x="0" y="0"/>
          <a:ext cx="0" cy="0"/>
          <a:chOff x="0" y="0"/>
          <a:chExt cx="0" cy="0"/>
        </a:xfrm>
      </p:grpSpPr>
      <p:sp>
        <p:nvSpPr>
          <p:cNvPr id="304" name="Google Shape;304;g7357b71021_0_5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5" name="Google Shape;305;g7357b71021_0_5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g7357b71021_0_5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3" name="Google Shape;313;g7357b71021_0_5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g7357b71021_0_5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0" name="Google Shape;320;g7357b71021_0_5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g7357b71021_0_5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7" name="Google Shape;327;g7357b71021_0_5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2" name="Shape 332"/>
        <p:cNvGrpSpPr/>
        <p:nvPr/>
      </p:nvGrpSpPr>
      <p:grpSpPr>
        <a:xfrm>
          <a:off x="0" y="0"/>
          <a:ext cx="0" cy="0"/>
          <a:chOff x="0" y="0"/>
          <a:chExt cx="0" cy="0"/>
        </a:xfrm>
      </p:grpSpPr>
      <p:sp>
        <p:nvSpPr>
          <p:cNvPr id="333" name="Google Shape;333;g7357b71021_0_5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4" name="Google Shape;334;g7357b71021_0_5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9" name="Shape 339"/>
        <p:cNvGrpSpPr/>
        <p:nvPr/>
      </p:nvGrpSpPr>
      <p:grpSpPr>
        <a:xfrm>
          <a:off x="0" y="0"/>
          <a:ext cx="0" cy="0"/>
          <a:chOff x="0" y="0"/>
          <a:chExt cx="0" cy="0"/>
        </a:xfrm>
      </p:grpSpPr>
      <p:sp>
        <p:nvSpPr>
          <p:cNvPr id="340" name="Google Shape;340;g7357b71021_0_5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1" name="Google Shape;341;g7357b71021_0_5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accent3"/>
        </a:solidFill>
      </p:bgPr>
    </p:bg>
    <p:spTree>
      <p:nvGrpSpPr>
        <p:cNvPr id="9" name="Shape 9"/>
        <p:cNvGrpSpPr/>
        <p:nvPr/>
      </p:nvGrpSpPr>
      <p:grpSpPr>
        <a:xfrm>
          <a:off x="0" y="0"/>
          <a:ext cx="0" cy="0"/>
          <a:chOff x="0" y="0"/>
          <a:chExt cx="0" cy="0"/>
        </a:xfrm>
      </p:grpSpPr>
      <p:grpSp>
        <p:nvGrpSpPr>
          <p:cNvPr id="10" name="Google Shape;10;p2"/>
          <p:cNvGrpSpPr/>
          <p:nvPr/>
        </p:nvGrpSpPr>
        <p:grpSpPr>
          <a:xfrm>
            <a:off x="7343003" y="3409675"/>
            <a:ext cx="1691422" cy="1732548"/>
            <a:chOff x="7343003" y="3409675"/>
            <a:chExt cx="1691422" cy="1732548"/>
          </a:xfrm>
        </p:grpSpPr>
        <p:grpSp>
          <p:nvGrpSpPr>
            <p:cNvPr id="11" name="Google Shape;11;p2"/>
            <p:cNvGrpSpPr/>
            <p:nvPr/>
          </p:nvGrpSpPr>
          <p:grpSpPr>
            <a:xfrm>
              <a:off x="7343003" y="4453711"/>
              <a:ext cx="316800" cy="688513"/>
              <a:chOff x="7343003" y="4453711"/>
              <a:chExt cx="316800" cy="688513"/>
            </a:xfrm>
          </p:grpSpPr>
          <p:sp>
            <p:nvSpPr>
              <p:cNvPr id="12" name="Google Shape;12;p2"/>
              <p:cNvSpPr/>
              <p:nvPr/>
            </p:nvSpPr>
            <p:spPr>
              <a:xfrm>
                <a:off x="7343003" y="4453711"/>
                <a:ext cx="316800" cy="688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a:off x="7343003" y="4801723"/>
                <a:ext cx="316800" cy="340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 name="Google Shape;14;p2"/>
            <p:cNvGrpSpPr/>
            <p:nvPr/>
          </p:nvGrpSpPr>
          <p:grpSpPr>
            <a:xfrm>
              <a:off x="7801210" y="4105700"/>
              <a:ext cx="316800" cy="1036523"/>
              <a:chOff x="7801210" y="4105700"/>
              <a:chExt cx="316800" cy="1036523"/>
            </a:xfrm>
          </p:grpSpPr>
          <p:sp>
            <p:nvSpPr>
              <p:cNvPr id="15" name="Google Shape;15;p2"/>
              <p:cNvSpPr/>
              <p:nvPr/>
            </p:nvSpPr>
            <p:spPr>
              <a:xfrm>
                <a:off x="7801210" y="4453711"/>
                <a:ext cx="316800" cy="688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2"/>
              <p:cNvSpPr/>
              <p:nvPr/>
            </p:nvSpPr>
            <p:spPr>
              <a:xfrm>
                <a:off x="7801210" y="4105700"/>
                <a:ext cx="316800" cy="1036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2"/>
              <p:cNvSpPr/>
              <p:nvPr/>
            </p:nvSpPr>
            <p:spPr>
              <a:xfrm>
                <a:off x="7801210" y="4801723"/>
                <a:ext cx="316800" cy="340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 name="Google Shape;18;p2"/>
            <p:cNvGrpSpPr/>
            <p:nvPr/>
          </p:nvGrpSpPr>
          <p:grpSpPr>
            <a:xfrm>
              <a:off x="8259418" y="3757688"/>
              <a:ext cx="316800" cy="1384535"/>
              <a:chOff x="8259418" y="3757688"/>
              <a:chExt cx="316800" cy="1384535"/>
            </a:xfrm>
          </p:grpSpPr>
          <p:sp>
            <p:nvSpPr>
              <p:cNvPr id="19" name="Google Shape;19;p2"/>
              <p:cNvSpPr/>
              <p:nvPr/>
            </p:nvSpPr>
            <p:spPr>
              <a:xfrm>
                <a:off x="8259418" y="4453711"/>
                <a:ext cx="316800" cy="688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2"/>
              <p:cNvSpPr/>
              <p:nvPr/>
            </p:nvSpPr>
            <p:spPr>
              <a:xfrm>
                <a:off x="8259418" y="3757688"/>
                <a:ext cx="316800" cy="1384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2"/>
              <p:cNvSpPr/>
              <p:nvPr/>
            </p:nvSpPr>
            <p:spPr>
              <a:xfrm>
                <a:off x="8259418" y="4105700"/>
                <a:ext cx="316800" cy="1036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2"/>
              <p:cNvSpPr/>
              <p:nvPr/>
            </p:nvSpPr>
            <p:spPr>
              <a:xfrm>
                <a:off x="8259418" y="4801723"/>
                <a:ext cx="316800" cy="340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 name="Google Shape;23;p2"/>
            <p:cNvGrpSpPr/>
            <p:nvPr/>
          </p:nvGrpSpPr>
          <p:grpSpPr>
            <a:xfrm>
              <a:off x="8717625" y="3409675"/>
              <a:ext cx="316800" cy="1732548"/>
              <a:chOff x="8717625" y="3409675"/>
              <a:chExt cx="316800" cy="1732548"/>
            </a:xfrm>
          </p:grpSpPr>
          <p:sp>
            <p:nvSpPr>
              <p:cNvPr id="24" name="Google Shape;24;p2"/>
              <p:cNvSpPr/>
              <p:nvPr/>
            </p:nvSpPr>
            <p:spPr>
              <a:xfrm>
                <a:off x="8717625" y="4453711"/>
                <a:ext cx="316800" cy="688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2"/>
              <p:cNvSpPr/>
              <p:nvPr/>
            </p:nvSpPr>
            <p:spPr>
              <a:xfrm>
                <a:off x="8717625" y="3757688"/>
                <a:ext cx="316800" cy="1384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2"/>
              <p:cNvSpPr/>
              <p:nvPr/>
            </p:nvSpPr>
            <p:spPr>
              <a:xfrm>
                <a:off x="8717625" y="4105700"/>
                <a:ext cx="316800" cy="1036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2"/>
              <p:cNvSpPr/>
              <p:nvPr/>
            </p:nvSpPr>
            <p:spPr>
              <a:xfrm>
                <a:off x="8717625" y="3409675"/>
                <a:ext cx="316800" cy="1732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2"/>
              <p:cNvSpPr/>
              <p:nvPr/>
            </p:nvSpPr>
            <p:spPr>
              <a:xfrm>
                <a:off x="8717625" y="4801723"/>
                <a:ext cx="316800" cy="340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29" name="Google Shape;29;p2"/>
          <p:cNvGrpSpPr/>
          <p:nvPr/>
        </p:nvGrpSpPr>
        <p:grpSpPr>
          <a:xfrm>
            <a:off x="5043503" y="0"/>
            <a:ext cx="3814072" cy="3839102"/>
            <a:chOff x="5043503" y="0"/>
            <a:chExt cx="3814072" cy="3839102"/>
          </a:xfrm>
        </p:grpSpPr>
        <p:sp>
          <p:nvSpPr>
            <p:cNvPr id="30" name="Google Shape;30;p2"/>
            <p:cNvSpPr/>
            <p:nvPr/>
          </p:nvSpPr>
          <p:spPr>
            <a:xfrm>
              <a:off x="8460975" y="1817775"/>
              <a:ext cx="396600" cy="396600"/>
            </a:xfrm>
            <a:prstGeom prst="ellipse">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2"/>
            <p:cNvSpPr/>
            <p:nvPr/>
          </p:nvSpPr>
          <p:spPr>
            <a:xfrm rot="-9830444">
              <a:off x="6469759" y="3480728"/>
              <a:ext cx="320148" cy="320148"/>
            </a:xfrm>
            <a:prstGeom prst="ellipse">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2" name="Google Shape;32;p2"/>
            <p:cNvGrpSpPr/>
            <p:nvPr/>
          </p:nvGrpSpPr>
          <p:grpSpPr>
            <a:xfrm>
              <a:off x="7647812" y="2704283"/>
              <a:ext cx="635219" cy="635219"/>
              <a:chOff x="6725724" y="2701260"/>
              <a:chExt cx="1208101" cy="1208100"/>
            </a:xfrm>
          </p:grpSpPr>
          <p:sp>
            <p:nvSpPr>
              <p:cNvPr id="33" name="Google Shape;33;p2"/>
              <p:cNvSpPr/>
              <p:nvPr/>
            </p:nvSpPr>
            <p:spPr>
              <a:xfrm rot="5400000">
                <a:off x="6725725" y="2701260"/>
                <a:ext cx="1208100" cy="1208100"/>
              </a:xfrm>
              <a:prstGeom prst="ellipse">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2"/>
              <p:cNvSpPr/>
              <p:nvPr/>
            </p:nvSpPr>
            <p:spPr>
              <a:xfrm rot="5400000">
                <a:off x="6725724" y="2701260"/>
                <a:ext cx="1208100" cy="1208100"/>
              </a:xfrm>
              <a:prstGeom prst="pie">
                <a:avLst>
                  <a:gd fmla="val 8244818" name="adj1"/>
                  <a:gd fmla="val 16246175"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2"/>
              <p:cNvSpPr/>
              <p:nvPr/>
            </p:nvSpPr>
            <p:spPr>
              <a:xfrm rot="5400000">
                <a:off x="6954988" y="2930398"/>
                <a:ext cx="749700" cy="749700"/>
              </a:xfrm>
              <a:prstGeom prst="ellipse">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6" name="Google Shape;36;p2"/>
            <p:cNvSpPr/>
            <p:nvPr/>
          </p:nvSpPr>
          <p:spPr>
            <a:xfrm>
              <a:off x="8460975" y="1817775"/>
              <a:ext cx="396600" cy="396600"/>
            </a:xfrm>
            <a:prstGeom prst="pie">
              <a:avLst>
                <a:gd fmla="val 19376841" name="adj1"/>
                <a:gd fmla="val 1620000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7" name="Google Shape;37;p2"/>
            <p:cNvGrpSpPr/>
            <p:nvPr/>
          </p:nvGrpSpPr>
          <p:grpSpPr>
            <a:xfrm>
              <a:off x="7952720" y="179238"/>
              <a:ext cx="873165" cy="873003"/>
              <a:chOff x="7754428" y="208725"/>
              <a:chExt cx="541800" cy="541800"/>
            </a:xfrm>
          </p:grpSpPr>
          <p:sp>
            <p:nvSpPr>
              <p:cNvPr id="38" name="Google Shape;38;p2"/>
              <p:cNvSpPr/>
              <p:nvPr/>
            </p:nvSpPr>
            <p:spPr>
              <a:xfrm rot="-8647347">
                <a:off x="7831319" y="285616"/>
                <a:ext cx="388018" cy="388018"/>
              </a:xfrm>
              <a:prstGeom prst="ellipse">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2"/>
              <p:cNvSpPr/>
              <p:nvPr/>
            </p:nvSpPr>
            <p:spPr>
              <a:xfrm rot="-8647347">
                <a:off x="7831319" y="285616"/>
                <a:ext cx="388018" cy="388018"/>
              </a:xfrm>
              <a:prstGeom prst="pie">
                <a:avLst>
                  <a:gd fmla="val 19376841" name="adj1"/>
                  <a:gd fmla="val 12313574"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0" name="Google Shape;40;p2"/>
            <p:cNvSpPr/>
            <p:nvPr/>
          </p:nvSpPr>
          <p:spPr>
            <a:xfrm>
              <a:off x="5399840" y="356365"/>
              <a:ext cx="2577000" cy="2577000"/>
            </a:xfrm>
            <a:prstGeom prst="ellipse">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2"/>
            <p:cNvSpPr/>
            <p:nvPr/>
          </p:nvSpPr>
          <p:spPr>
            <a:xfrm rot="2043858">
              <a:off x="5503813" y="460310"/>
              <a:ext cx="2369480" cy="2369480"/>
            </a:xfrm>
            <a:prstGeom prst="ellipse">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2"/>
            <p:cNvSpPr/>
            <p:nvPr/>
          </p:nvSpPr>
          <p:spPr>
            <a:xfrm>
              <a:off x="5399795" y="360281"/>
              <a:ext cx="2577000" cy="2577000"/>
            </a:xfrm>
            <a:prstGeom prst="pie">
              <a:avLst>
                <a:gd fmla="val 8801158" name="adj1"/>
                <a:gd fmla="val 1620000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 name="Google Shape;43;p2"/>
            <p:cNvSpPr/>
            <p:nvPr/>
          </p:nvSpPr>
          <p:spPr>
            <a:xfrm rot="2044777">
              <a:off x="5911449" y="867729"/>
              <a:ext cx="1554223" cy="1554223"/>
            </a:xfrm>
            <a:prstGeom prst="ellips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2"/>
            <p:cNvSpPr/>
            <p:nvPr/>
          </p:nvSpPr>
          <p:spPr>
            <a:xfrm>
              <a:off x="5399795" y="356358"/>
              <a:ext cx="2577000" cy="2577000"/>
            </a:xfrm>
            <a:prstGeom prst="pie">
              <a:avLst>
                <a:gd fmla="val 12554101" name="adj1"/>
                <a:gd fmla="val 1620000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2"/>
            <p:cNvSpPr/>
            <p:nvPr/>
          </p:nvSpPr>
          <p:spPr>
            <a:xfrm rot="-9830444">
              <a:off x="6469759" y="3480727"/>
              <a:ext cx="320148" cy="320148"/>
            </a:xfrm>
            <a:prstGeom prst="pie">
              <a:avLst>
                <a:gd fmla="val 19376841" name="adj1"/>
                <a:gd fmla="val 1620000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6" name="Google Shape;46;p2"/>
          <p:cNvSpPr txBox="1"/>
          <p:nvPr>
            <p:ph type="ctrTitle"/>
          </p:nvPr>
        </p:nvSpPr>
        <p:spPr>
          <a:xfrm>
            <a:off x="824000" y="1613813"/>
            <a:ext cx="4255500" cy="1872900"/>
          </a:xfrm>
          <a:prstGeom prst="rect">
            <a:avLst/>
          </a:prstGeom>
        </p:spPr>
        <p:txBody>
          <a:bodyPr anchorCtr="0" anchor="ctr" bIns="91425" lIns="91425" spcFirstLastPara="1" rIns="91425" wrap="square" tIns="91425">
            <a:no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p:txBody>
      </p:sp>
      <p:sp>
        <p:nvSpPr>
          <p:cNvPr id="47" name="Google Shape;47;p2"/>
          <p:cNvSpPr txBox="1"/>
          <p:nvPr>
            <p:ph idx="1" type="subTitle"/>
          </p:nvPr>
        </p:nvSpPr>
        <p:spPr>
          <a:xfrm>
            <a:off x="824000" y="3596300"/>
            <a:ext cx="4255500" cy="6954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Clr>
                <a:schemeClr val="lt1"/>
              </a:buClr>
              <a:buSzPts val="1600"/>
              <a:buNone/>
              <a:defRPr sz="1600">
                <a:solidFill>
                  <a:schemeClr val="lt1"/>
                </a:solidFill>
              </a:defRPr>
            </a:lvl1pPr>
            <a:lvl2pPr lvl="1">
              <a:lnSpc>
                <a:spcPct val="100000"/>
              </a:lnSpc>
              <a:spcBef>
                <a:spcPts val="0"/>
              </a:spcBef>
              <a:spcAft>
                <a:spcPts val="0"/>
              </a:spcAft>
              <a:buClr>
                <a:schemeClr val="lt1"/>
              </a:buClr>
              <a:buSzPts val="1600"/>
              <a:buNone/>
              <a:defRPr sz="1600">
                <a:solidFill>
                  <a:schemeClr val="lt1"/>
                </a:solidFill>
              </a:defRPr>
            </a:lvl2pPr>
            <a:lvl3pPr lvl="2">
              <a:lnSpc>
                <a:spcPct val="100000"/>
              </a:lnSpc>
              <a:spcBef>
                <a:spcPts val="0"/>
              </a:spcBef>
              <a:spcAft>
                <a:spcPts val="0"/>
              </a:spcAft>
              <a:buClr>
                <a:schemeClr val="lt1"/>
              </a:buClr>
              <a:buSzPts val="1600"/>
              <a:buNone/>
              <a:defRPr sz="1600">
                <a:solidFill>
                  <a:schemeClr val="lt1"/>
                </a:solidFill>
              </a:defRPr>
            </a:lvl3pPr>
            <a:lvl4pPr lvl="3">
              <a:lnSpc>
                <a:spcPct val="100000"/>
              </a:lnSpc>
              <a:spcBef>
                <a:spcPts val="0"/>
              </a:spcBef>
              <a:spcAft>
                <a:spcPts val="0"/>
              </a:spcAft>
              <a:buClr>
                <a:schemeClr val="lt1"/>
              </a:buClr>
              <a:buSzPts val="1600"/>
              <a:buNone/>
              <a:defRPr sz="1600">
                <a:solidFill>
                  <a:schemeClr val="lt1"/>
                </a:solidFill>
              </a:defRPr>
            </a:lvl4pPr>
            <a:lvl5pPr lvl="4">
              <a:lnSpc>
                <a:spcPct val="100000"/>
              </a:lnSpc>
              <a:spcBef>
                <a:spcPts val="0"/>
              </a:spcBef>
              <a:spcAft>
                <a:spcPts val="0"/>
              </a:spcAft>
              <a:buClr>
                <a:schemeClr val="lt1"/>
              </a:buClr>
              <a:buSzPts val="1600"/>
              <a:buNone/>
              <a:defRPr sz="1600">
                <a:solidFill>
                  <a:schemeClr val="lt1"/>
                </a:solidFill>
              </a:defRPr>
            </a:lvl5pPr>
            <a:lvl6pPr lvl="5">
              <a:lnSpc>
                <a:spcPct val="100000"/>
              </a:lnSpc>
              <a:spcBef>
                <a:spcPts val="0"/>
              </a:spcBef>
              <a:spcAft>
                <a:spcPts val="0"/>
              </a:spcAft>
              <a:buClr>
                <a:schemeClr val="lt1"/>
              </a:buClr>
              <a:buSzPts val="1600"/>
              <a:buNone/>
              <a:defRPr sz="1600">
                <a:solidFill>
                  <a:schemeClr val="lt1"/>
                </a:solidFill>
              </a:defRPr>
            </a:lvl6pPr>
            <a:lvl7pPr lvl="6">
              <a:lnSpc>
                <a:spcPct val="100000"/>
              </a:lnSpc>
              <a:spcBef>
                <a:spcPts val="0"/>
              </a:spcBef>
              <a:spcAft>
                <a:spcPts val="0"/>
              </a:spcAft>
              <a:buClr>
                <a:schemeClr val="lt1"/>
              </a:buClr>
              <a:buSzPts val="1600"/>
              <a:buNone/>
              <a:defRPr sz="1600">
                <a:solidFill>
                  <a:schemeClr val="lt1"/>
                </a:solidFill>
              </a:defRPr>
            </a:lvl7pPr>
            <a:lvl8pPr lvl="7">
              <a:lnSpc>
                <a:spcPct val="100000"/>
              </a:lnSpc>
              <a:spcBef>
                <a:spcPts val="0"/>
              </a:spcBef>
              <a:spcAft>
                <a:spcPts val="0"/>
              </a:spcAft>
              <a:buClr>
                <a:schemeClr val="lt1"/>
              </a:buClr>
              <a:buSzPts val="1600"/>
              <a:buNone/>
              <a:defRPr sz="1600">
                <a:solidFill>
                  <a:schemeClr val="lt1"/>
                </a:solidFill>
              </a:defRPr>
            </a:lvl8pPr>
            <a:lvl9pPr lvl="8">
              <a:lnSpc>
                <a:spcPct val="100000"/>
              </a:lnSpc>
              <a:spcBef>
                <a:spcPts val="0"/>
              </a:spcBef>
              <a:spcAft>
                <a:spcPts val="0"/>
              </a:spcAft>
              <a:buClr>
                <a:schemeClr val="lt1"/>
              </a:buClr>
              <a:buSzPts val="1600"/>
              <a:buNone/>
              <a:defRPr sz="1600">
                <a:solidFill>
                  <a:schemeClr val="lt1"/>
                </a:solidFill>
              </a:defRPr>
            </a:lvl9pPr>
          </a:lstStyle>
          <a:p/>
        </p:txBody>
      </p:sp>
      <p:sp>
        <p:nvSpPr>
          <p:cNvPr id="48" name="Google Shape;48;p2"/>
          <p:cNvSpPr txBox="1"/>
          <p:nvPr>
            <p:ph idx="12" type="sldNum"/>
          </p:nvPr>
        </p:nvSpPr>
        <p:spPr>
          <a:xfrm>
            <a:off x="8451046" y="4736976"/>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49" name="Shape 49"/>
        <p:cNvGrpSpPr/>
        <p:nvPr/>
      </p:nvGrpSpPr>
      <p:grpSpPr>
        <a:xfrm>
          <a:off x="0" y="0"/>
          <a:ext cx="0" cy="0"/>
          <a:chOff x="0" y="0"/>
          <a:chExt cx="0" cy="0"/>
        </a:xfrm>
      </p:grpSpPr>
      <p:grpSp>
        <p:nvGrpSpPr>
          <p:cNvPr id="50" name="Google Shape;50;p3"/>
          <p:cNvGrpSpPr/>
          <p:nvPr/>
        </p:nvGrpSpPr>
        <p:grpSpPr>
          <a:xfrm>
            <a:off x="146769" y="3406"/>
            <a:ext cx="1233215" cy="1384535"/>
            <a:chOff x="146769" y="3406"/>
            <a:chExt cx="1233215" cy="1384535"/>
          </a:xfrm>
        </p:grpSpPr>
        <p:grpSp>
          <p:nvGrpSpPr>
            <p:cNvPr id="51" name="Google Shape;51;p3"/>
            <p:cNvGrpSpPr/>
            <p:nvPr/>
          </p:nvGrpSpPr>
          <p:grpSpPr>
            <a:xfrm>
              <a:off x="1063183" y="3406"/>
              <a:ext cx="316800" cy="688513"/>
              <a:chOff x="1063183" y="3406"/>
              <a:chExt cx="316800" cy="688513"/>
            </a:xfrm>
          </p:grpSpPr>
          <p:sp>
            <p:nvSpPr>
              <p:cNvPr id="52" name="Google Shape;52;p3"/>
              <p:cNvSpPr/>
              <p:nvPr/>
            </p:nvSpPr>
            <p:spPr>
              <a:xfrm rot="10800000">
                <a:off x="1063183" y="3419"/>
                <a:ext cx="316800" cy="688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3"/>
              <p:cNvSpPr/>
              <p:nvPr/>
            </p:nvSpPr>
            <p:spPr>
              <a:xfrm rot="10800000">
                <a:off x="1063183" y="3406"/>
                <a:ext cx="316800" cy="340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4" name="Google Shape;54;p3"/>
            <p:cNvGrpSpPr/>
            <p:nvPr/>
          </p:nvGrpSpPr>
          <p:grpSpPr>
            <a:xfrm>
              <a:off x="604976" y="3406"/>
              <a:ext cx="316800" cy="1036524"/>
              <a:chOff x="604976" y="3406"/>
              <a:chExt cx="316800" cy="1036524"/>
            </a:xfrm>
          </p:grpSpPr>
          <p:sp>
            <p:nvSpPr>
              <p:cNvPr id="55" name="Google Shape;55;p3"/>
              <p:cNvSpPr/>
              <p:nvPr/>
            </p:nvSpPr>
            <p:spPr>
              <a:xfrm rot="10800000">
                <a:off x="604976" y="3419"/>
                <a:ext cx="316800" cy="688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3"/>
              <p:cNvSpPr/>
              <p:nvPr/>
            </p:nvSpPr>
            <p:spPr>
              <a:xfrm rot="10800000">
                <a:off x="604976" y="3430"/>
                <a:ext cx="316800" cy="1036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3"/>
              <p:cNvSpPr/>
              <p:nvPr/>
            </p:nvSpPr>
            <p:spPr>
              <a:xfrm rot="10800000">
                <a:off x="604976" y="3406"/>
                <a:ext cx="316800" cy="340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8" name="Google Shape;58;p3"/>
            <p:cNvGrpSpPr/>
            <p:nvPr/>
          </p:nvGrpSpPr>
          <p:grpSpPr>
            <a:xfrm>
              <a:off x="146769" y="3406"/>
              <a:ext cx="316800" cy="1384535"/>
              <a:chOff x="146769" y="3406"/>
              <a:chExt cx="316800" cy="1384535"/>
            </a:xfrm>
          </p:grpSpPr>
          <p:sp>
            <p:nvSpPr>
              <p:cNvPr id="59" name="Google Shape;59;p3"/>
              <p:cNvSpPr/>
              <p:nvPr/>
            </p:nvSpPr>
            <p:spPr>
              <a:xfrm rot="10800000">
                <a:off x="146769" y="3419"/>
                <a:ext cx="316800" cy="688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3"/>
              <p:cNvSpPr/>
              <p:nvPr/>
            </p:nvSpPr>
            <p:spPr>
              <a:xfrm rot="10800000">
                <a:off x="146769" y="3441"/>
                <a:ext cx="316800" cy="1384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3"/>
              <p:cNvSpPr/>
              <p:nvPr/>
            </p:nvSpPr>
            <p:spPr>
              <a:xfrm rot="10800000">
                <a:off x="146769" y="3430"/>
                <a:ext cx="316800" cy="1036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3"/>
              <p:cNvSpPr/>
              <p:nvPr/>
            </p:nvSpPr>
            <p:spPr>
              <a:xfrm rot="10800000">
                <a:off x="146769" y="3406"/>
                <a:ext cx="316800" cy="340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63" name="Google Shape;63;p3"/>
          <p:cNvGrpSpPr/>
          <p:nvPr/>
        </p:nvGrpSpPr>
        <p:grpSpPr>
          <a:xfrm>
            <a:off x="6775084" y="2904008"/>
            <a:ext cx="2186148" cy="2239500"/>
            <a:chOff x="6775084" y="2904008"/>
            <a:chExt cx="2186148" cy="2239500"/>
          </a:xfrm>
        </p:grpSpPr>
        <p:grpSp>
          <p:nvGrpSpPr>
            <p:cNvPr id="64" name="Google Shape;64;p3"/>
            <p:cNvGrpSpPr/>
            <p:nvPr/>
          </p:nvGrpSpPr>
          <p:grpSpPr>
            <a:xfrm>
              <a:off x="6775084" y="4253708"/>
              <a:ext cx="409500" cy="889800"/>
              <a:chOff x="6775084" y="4253708"/>
              <a:chExt cx="409500" cy="889800"/>
            </a:xfrm>
          </p:grpSpPr>
          <p:sp>
            <p:nvSpPr>
              <p:cNvPr id="65" name="Google Shape;65;p3"/>
              <p:cNvSpPr/>
              <p:nvPr/>
            </p:nvSpPr>
            <p:spPr>
              <a:xfrm>
                <a:off x="6775084" y="4253708"/>
                <a:ext cx="409500" cy="8898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3"/>
              <p:cNvSpPr/>
              <p:nvPr/>
            </p:nvSpPr>
            <p:spPr>
              <a:xfrm>
                <a:off x="6775084" y="4703408"/>
                <a:ext cx="409500" cy="4401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7" name="Google Shape;67;p3"/>
            <p:cNvGrpSpPr/>
            <p:nvPr/>
          </p:nvGrpSpPr>
          <p:grpSpPr>
            <a:xfrm>
              <a:off x="7367299" y="3804008"/>
              <a:ext cx="409500" cy="1339500"/>
              <a:chOff x="7367299" y="3804008"/>
              <a:chExt cx="409500" cy="1339500"/>
            </a:xfrm>
          </p:grpSpPr>
          <p:sp>
            <p:nvSpPr>
              <p:cNvPr id="68" name="Google Shape;68;p3"/>
              <p:cNvSpPr/>
              <p:nvPr/>
            </p:nvSpPr>
            <p:spPr>
              <a:xfrm>
                <a:off x="7367299" y="4253708"/>
                <a:ext cx="409500" cy="8898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3"/>
              <p:cNvSpPr/>
              <p:nvPr/>
            </p:nvSpPr>
            <p:spPr>
              <a:xfrm>
                <a:off x="7367299" y="3804008"/>
                <a:ext cx="409500" cy="1339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3"/>
              <p:cNvSpPr/>
              <p:nvPr/>
            </p:nvSpPr>
            <p:spPr>
              <a:xfrm>
                <a:off x="7367299" y="4703408"/>
                <a:ext cx="409500" cy="4401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1" name="Google Shape;71;p3"/>
            <p:cNvGrpSpPr/>
            <p:nvPr/>
          </p:nvGrpSpPr>
          <p:grpSpPr>
            <a:xfrm>
              <a:off x="7959516" y="3354008"/>
              <a:ext cx="409500" cy="1789500"/>
              <a:chOff x="7959516" y="3354008"/>
              <a:chExt cx="409500" cy="1789500"/>
            </a:xfrm>
          </p:grpSpPr>
          <p:sp>
            <p:nvSpPr>
              <p:cNvPr id="72" name="Google Shape;72;p3"/>
              <p:cNvSpPr/>
              <p:nvPr/>
            </p:nvSpPr>
            <p:spPr>
              <a:xfrm>
                <a:off x="7959516" y="4253708"/>
                <a:ext cx="409500" cy="8898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3"/>
              <p:cNvSpPr/>
              <p:nvPr/>
            </p:nvSpPr>
            <p:spPr>
              <a:xfrm>
                <a:off x="7959516" y="3354008"/>
                <a:ext cx="409500" cy="1789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3"/>
              <p:cNvSpPr/>
              <p:nvPr/>
            </p:nvSpPr>
            <p:spPr>
              <a:xfrm>
                <a:off x="7959516" y="3804008"/>
                <a:ext cx="409500" cy="1339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3"/>
              <p:cNvSpPr/>
              <p:nvPr/>
            </p:nvSpPr>
            <p:spPr>
              <a:xfrm>
                <a:off x="7959516" y="4703408"/>
                <a:ext cx="409500" cy="4401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6" name="Google Shape;76;p3"/>
            <p:cNvGrpSpPr/>
            <p:nvPr/>
          </p:nvGrpSpPr>
          <p:grpSpPr>
            <a:xfrm>
              <a:off x="8551731" y="2904008"/>
              <a:ext cx="409500" cy="2239500"/>
              <a:chOff x="8551731" y="2904008"/>
              <a:chExt cx="409500" cy="2239500"/>
            </a:xfrm>
          </p:grpSpPr>
          <p:sp>
            <p:nvSpPr>
              <p:cNvPr id="77" name="Google Shape;77;p3"/>
              <p:cNvSpPr/>
              <p:nvPr/>
            </p:nvSpPr>
            <p:spPr>
              <a:xfrm>
                <a:off x="8551731" y="4253708"/>
                <a:ext cx="409500" cy="8898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3"/>
              <p:cNvSpPr/>
              <p:nvPr/>
            </p:nvSpPr>
            <p:spPr>
              <a:xfrm>
                <a:off x="8551731" y="3354008"/>
                <a:ext cx="409500" cy="1789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3"/>
              <p:cNvSpPr/>
              <p:nvPr/>
            </p:nvSpPr>
            <p:spPr>
              <a:xfrm>
                <a:off x="8551731" y="3804008"/>
                <a:ext cx="409500" cy="1339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3"/>
              <p:cNvSpPr/>
              <p:nvPr/>
            </p:nvSpPr>
            <p:spPr>
              <a:xfrm>
                <a:off x="8551731" y="2904008"/>
                <a:ext cx="409500" cy="2239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3"/>
              <p:cNvSpPr/>
              <p:nvPr/>
            </p:nvSpPr>
            <p:spPr>
              <a:xfrm>
                <a:off x="8551731" y="4703408"/>
                <a:ext cx="409500" cy="4401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82" name="Google Shape;82;p3"/>
          <p:cNvSpPr txBox="1"/>
          <p:nvPr>
            <p:ph type="title"/>
          </p:nvPr>
        </p:nvSpPr>
        <p:spPr>
          <a:xfrm>
            <a:off x="824000" y="1613825"/>
            <a:ext cx="5857800" cy="1872900"/>
          </a:xfrm>
          <a:prstGeom prst="rect">
            <a:avLst/>
          </a:prstGeom>
        </p:spPr>
        <p:txBody>
          <a:bodyPr anchorCtr="0" anchor="ctr" bIns="91425" lIns="91425" spcFirstLastPara="1" rIns="91425" wrap="square" tIns="91425">
            <a:no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p:txBody>
      </p:sp>
      <p:sp>
        <p:nvSpPr>
          <p:cNvPr id="83" name="Google Shape;83;p3"/>
          <p:cNvSpPr txBox="1"/>
          <p:nvPr>
            <p:ph idx="12" type="sldNum"/>
          </p:nvPr>
        </p:nvSpPr>
        <p:spPr>
          <a:xfrm>
            <a:off x="8451046" y="4736976"/>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84" name="Shape 84"/>
        <p:cNvGrpSpPr/>
        <p:nvPr/>
      </p:nvGrpSpPr>
      <p:grpSpPr>
        <a:xfrm>
          <a:off x="0" y="0"/>
          <a:ext cx="0" cy="0"/>
          <a:chOff x="0" y="0"/>
          <a:chExt cx="0" cy="0"/>
        </a:xfrm>
      </p:grpSpPr>
      <p:grpSp>
        <p:nvGrpSpPr>
          <p:cNvPr id="85" name="Google Shape;85;p4"/>
          <p:cNvGrpSpPr/>
          <p:nvPr/>
        </p:nvGrpSpPr>
        <p:grpSpPr>
          <a:xfrm>
            <a:off x="625966" y="299376"/>
            <a:ext cx="999312" cy="999312"/>
            <a:chOff x="348199" y="179450"/>
            <a:chExt cx="1116300" cy="1116300"/>
          </a:xfrm>
        </p:grpSpPr>
        <p:sp>
          <p:nvSpPr>
            <p:cNvPr id="86" name="Google Shape;86;p4"/>
            <p:cNvSpPr/>
            <p:nvPr/>
          </p:nvSpPr>
          <p:spPr>
            <a:xfrm rot="-5400000">
              <a:off x="574557" y="405788"/>
              <a:ext cx="663600" cy="6636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4"/>
            <p:cNvSpPr/>
            <p:nvPr/>
          </p:nvSpPr>
          <p:spPr>
            <a:xfrm rot="-5400000">
              <a:off x="348199" y="179450"/>
              <a:ext cx="1116300" cy="11163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8" name="Google Shape;88;p4"/>
          <p:cNvSpPr txBox="1"/>
          <p:nvPr>
            <p:ph type="title"/>
          </p:nvPr>
        </p:nvSpPr>
        <p:spPr>
          <a:xfrm>
            <a:off x="1303800" y="598575"/>
            <a:ext cx="7030500" cy="9993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89" name="Google Shape;89;p4"/>
          <p:cNvSpPr txBox="1"/>
          <p:nvPr>
            <p:ph idx="1" type="body"/>
          </p:nvPr>
        </p:nvSpPr>
        <p:spPr>
          <a:xfrm>
            <a:off x="1303800" y="1990050"/>
            <a:ext cx="7030500" cy="25416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90" name="Google Shape;90;p4"/>
          <p:cNvSpPr txBox="1"/>
          <p:nvPr>
            <p:ph idx="12" type="sldNum"/>
          </p:nvPr>
        </p:nvSpPr>
        <p:spPr>
          <a:xfrm>
            <a:off x="8451046" y="4736976"/>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91" name="Shape 91"/>
        <p:cNvGrpSpPr/>
        <p:nvPr/>
      </p:nvGrpSpPr>
      <p:grpSpPr>
        <a:xfrm>
          <a:off x="0" y="0"/>
          <a:ext cx="0" cy="0"/>
          <a:chOff x="0" y="0"/>
          <a:chExt cx="0" cy="0"/>
        </a:xfrm>
      </p:grpSpPr>
      <p:grpSp>
        <p:nvGrpSpPr>
          <p:cNvPr id="92" name="Google Shape;92;p5"/>
          <p:cNvGrpSpPr/>
          <p:nvPr/>
        </p:nvGrpSpPr>
        <p:grpSpPr>
          <a:xfrm>
            <a:off x="625966" y="299376"/>
            <a:ext cx="999312" cy="999312"/>
            <a:chOff x="348199" y="179450"/>
            <a:chExt cx="1116300" cy="1116300"/>
          </a:xfrm>
        </p:grpSpPr>
        <p:sp>
          <p:nvSpPr>
            <p:cNvPr id="93" name="Google Shape;93;p5"/>
            <p:cNvSpPr/>
            <p:nvPr/>
          </p:nvSpPr>
          <p:spPr>
            <a:xfrm rot="-5400000">
              <a:off x="574557" y="405788"/>
              <a:ext cx="663600" cy="6636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5"/>
            <p:cNvSpPr/>
            <p:nvPr/>
          </p:nvSpPr>
          <p:spPr>
            <a:xfrm rot="-5400000">
              <a:off x="348199" y="179450"/>
              <a:ext cx="1116300" cy="11163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5" name="Google Shape;95;p5"/>
          <p:cNvSpPr txBox="1"/>
          <p:nvPr>
            <p:ph type="title"/>
          </p:nvPr>
        </p:nvSpPr>
        <p:spPr>
          <a:xfrm>
            <a:off x="1303800" y="598575"/>
            <a:ext cx="7030500" cy="9993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6" name="Google Shape;96;p5"/>
          <p:cNvSpPr txBox="1"/>
          <p:nvPr>
            <p:ph idx="1" type="body"/>
          </p:nvPr>
        </p:nvSpPr>
        <p:spPr>
          <a:xfrm>
            <a:off x="1303800" y="1990050"/>
            <a:ext cx="3430500" cy="25416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97" name="Google Shape;97;p5"/>
          <p:cNvSpPr txBox="1"/>
          <p:nvPr>
            <p:ph idx="2" type="body"/>
          </p:nvPr>
        </p:nvSpPr>
        <p:spPr>
          <a:xfrm>
            <a:off x="4903650" y="1990050"/>
            <a:ext cx="3430500" cy="25416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98" name="Google Shape;98;p5"/>
          <p:cNvSpPr txBox="1"/>
          <p:nvPr>
            <p:ph idx="12" type="sldNum"/>
          </p:nvPr>
        </p:nvSpPr>
        <p:spPr>
          <a:xfrm>
            <a:off x="8451046" y="4736976"/>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99" name="Shape 99"/>
        <p:cNvGrpSpPr/>
        <p:nvPr/>
      </p:nvGrpSpPr>
      <p:grpSpPr>
        <a:xfrm>
          <a:off x="0" y="0"/>
          <a:ext cx="0" cy="0"/>
          <a:chOff x="0" y="0"/>
          <a:chExt cx="0" cy="0"/>
        </a:xfrm>
      </p:grpSpPr>
      <p:grpSp>
        <p:nvGrpSpPr>
          <p:cNvPr id="100" name="Google Shape;100;p6"/>
          <p:cNvGrpSpPr/>
          <p:nvPr/>
        </p:nvGrpSpPr>
        <p:grpSpPr>
          <a:xfrm>
            <a:off x="625966" y="299376"/>
            <a:ext cx="999312" cy="999312"/>
            <a:chOff x="348199" y="179450"/>
            <a:chExt cx="1116300" cy="1116300"/>
          </a:xfrm>
        </p:grpSpPr>
        <p:sp>
          <p:nvSpPr>
            <p:cNvPr id="101" name="Google Shape;101;p6"/>
            <p:cNvSpPr/>
            <p:nvPr/>
          </p:nvSpPr>
          <p:spPr>
            <a:xfrm rot="-5400000">
              <a:off x="574557" y="405788"/>
              <a:ext cx="663600" cy="6636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6"/>
            <p:cNvSpPr/>
            <p:nvPr/>
          </p:nvSpPr>
          <p:spPr>
            <a:xfrm rot="-5400000">
              <a:off x="348199" y="179450"/>
              <a:ext cx="1116300" cy="11163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3" name="Google Shape;103;p6"/>
          <p:cNvSpPr txBox="1"/>
          <p:nvPr>
            <p:ph type="title"/>
          </p:nvPr>
        </p:nvSpPr>
        <p:spPr>
          <a:xfrm>
            <a:off x="1303800" y="598575"/>
            <a:ext cx="7030500" cy="9993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04" name="Google Shape;104;p6"/>
          <p:cNvSpPr txBox="1"/>
          <p:nvPr>
            <p:ph idx="12" type="sldNum"/>
          </p:nvPr>
        </p:nvSpPr>
        <p:spPr>
          <a:xfrm>
            <a:off x="8451046" y="4736976"/>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05" name="Shape 105"/>
        <p:cNvGrpSpPr/>
        <p:nvPr/>
      </p:nvGrpSpPr>
      <p:grpSpPr>
        <a:xfrm>
          <a:off x="0" y="0"/>
          <a:ext cx="0" cy="0"/>
          <a:chOff x="0" y="0"/>
          <a:chExt cx="0" cy="0"/>
        </a:xfrm>
      </p:grpSpPr>
      <p:grpSp>
        <p:nvGrpSpPr>
          <p:cNvPr id="106" name="Google Shape;106;p7"/>
          <p:cNvGrpSpPr/>
          <p:nvPr/>
        </p:nvGrpSpPr>
        <p:grpSpPr>
          <a:xfrm>
            <a:off x="625966" y="299376"/>
            <a:ext cx="999312" cy="999312"/>
            <a:chOff x="348199" y="179450"/>
            <a:chExt cx="1116300" cy="1116300"/>
          </a:xfrm>
        </p:grpSpPr>
        <p:sp>
          <p:nvSpPr>
            <p:cNvPr id="107" name="Google Shape;107;p7"/>
            <p:cNvSpPr/>
            <p:nvPr/>
          </p:nvSpPr>
          <p:spPr>
            <a:xfrm rot="-5400000">
              <a:off x="574557" y="405788"/>
              <a:ext cx="663600" cy="6636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7"/>
            <p:cNvSpPr/>
            <p:nvPr/>
          </p:nvSpPr>
          <p:spPr>
            <a:xfrm rot="-5400000">
              <a:off x="348199" y="179450"/>
              <a:ext cx="1116300" cy="11163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9" name="Google Shape;109;p7"/>
          <p:cNvSpPr txBox="1"/>
          <p:nvPr>
            <p:ph type="title"/>
          </p:nvPr>
        </p:nvSpPr>
        <p:spPr>
          <a:xfrm>
            <a:off x="1303800" y="598575"/>
            <a:ext cx="3312000" cy="15900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10" name="Google Shape;110;p7"/>
          <p:cNvSpPr txBox="1"/>
          <p:nvPr>
            <p:ph idx="1" type="body"/>
          </p:nvPr>
        </p:nvSpPr>
        <p:spPr>
          <a:xfrm>
            <a:off x="1303800" y="2309675"/>
            <a:ext cx="3312000" cy="22218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111" name="Google Shape;111;p7"/>
          <p:cNvSpPr txBox="1"/>
          <p:nvPr>
            <p:ph idx="12" type="sldNum"/>
          </p:nvPr>
        </p:nvSpPr>
        <p:spPr>
          <a:xfrm>
            <a:off x="8451046" y="4736976"/>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dk1"/>
        </a:solidFill>
      </p:bgPr>
    </p:bg>
    <p:spTree>
      <p:nvGrpSpPr>
        <p:cNvPr id="112" name="Shape 112"/>
        <p:cNvGrpSpPr/>
        <p:nvPr/>
      </p:nvGrpSpPr>
      <p:grpSpPr>
        <a:xfrm>
          <a:off x="0" y="0"/>
          <a:ext cx="0" cy="0"/>
          <a:chOff x="0" y="0"/>
          <a:chExt cx="0" cy="0"/>
        </a:xfrm>
      </p:grpSpPr>
      <p:grpSp>
        <p:nvGrpSpPr>
          <p:cNvPr id="113" name="Google Shape;113;p8"/>
          <p:cNvGrpSpPr/>
          <p:nvPr/>
        </p:nvGrpSpPr>
        <p:grpSpPr>
          <a:xfrm>
            <a:off x="6866714" y="1306"/>
            <a:ext cx="2267451" cy="2601690"/>
            <a:chOff x="6790514" y="1306"/>
            <a:chExt cx="2267451" cy="2601690"/>
          </a:xfrm>
        </p:grpSpPr>
        <p:grpSp>
          <p:nvGrpSpPr>
            <p:cNvPr id="114" name="Google Shape;114;p8"/>
            <p:cNvGrpSpPr/>
            <p:nvPr/>
          </p:nvGrpSpPr>
          <p:grpSpPr>
            <a:xfrm>
              <a:off x="7067465" y="1306"/>
              <a:ext cx="1990500" cy="1990200"/>
              <a:chOff x="7067465" y="1306"/>
              <a:chExt cx="1990500" cy="1990200"/>
            </a:xfrm>
          </p:grpSpPr>
          <p:sp>
            <p:nvSpPr>
              <p:cNvPr id="115" name="Google Shape;115;p8"/>
              <p:cNvSpPr/>
              <p:nvPr/>
            </p:nvSpPr>
            <p:spPr>
              <a:xfrm rot="-8648551">
                <a:off x="7594313" y="527721"/>
                <a:ext cx="937226" cy="937226"/>
              </a:xfrm>
              <a:prstGeom prst="ellipse">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8"/>
              <p:cNvSpPr/>
              <p:nvPr/>
            </p:nvSpPr>
            <p:spPr>
              <a:xfrm rot="-8648551">
                <a:off x="7594313" y="527721"/>
                <a:ext cx="937226" cy="937226"/>
              </a:xfrm>
              <a:prstGeom prst="pie">
                <a:avLst>
                  <a:gd fmla="val 19376841" name="adj1"/>
                  <a:gd fmla="val 12313574"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8"/>
              <p:cNvSpPr/>
              <p:nvPr/>
            </p:nvSpPr>
            <p:spPr>
              <a:xfrm rot="-8649154">
                <a:off x="7349891" y="283705"/>
                <a:ext cx="1425647" cy="1425404"/>
              </a:xfrm>
              <a:prstGeom prst="ellipse">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8" name="Google Shape;118;p8"/>
            <p:cNvGrpSpPr/>
            <p:nvPr/>
          </p:nvGrpSpPr>
          <p:grpSpPr>
            <a:xfrm>
              <a:off x="8207126" y="1807996"/>
              <a:ext cx="795000" cy="795000"/>
              <a:chOff x="8207126" y="1807996"/>
              <a:chExt cx="795000" cy="795000"/>
            </a:xfrm>
          </p:grpSpPr>
          <p:sp>
            <p:nvSpPr>
              <p:cNvPr id="119" name="Google Shape;119;p8"/>
              <p:cNvSpPr/>
              <p:nvPr/>
            </p:nvSpPr>
            <p:spPr>
              <a:xfrm rot="2152054">
                <a:off x="8319942" y="1920813"/>
                <a:ext cx="569367" cy="569367"/>
              </a:xfrm>
              <a:prstGeom prst="ellipse">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8"/>
              <p:cNvSpPr/>
              <p:nvPr/>
            </p:nvSpPr>
            <p:spPr>
              <a:xfrm rot="2150259">
                <a:off x="8408218" y="2008610"/>
                <a:ext cx="393004" cy="393004"/>
              </a:xfrm>
              <a:prstGeom prst="ellipse">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8"/>
              <p:cNvSpPr/>
              <p:nvPr/>
            </p:nvSpPr>
            <p:spPr>
              <a:xfrm rot="2150259">
                <a:off x="8408218" y="2008610"/>
                <a:ext cx="393004" cy="393004"/>
              </a:xfrm>
              <a:prstGeom prst="pie">
                <a:avLst>
                  <a:gd fmla="val 5699893" name="adj1"/>
                  <a:gd fmla="val 12313574"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2" name="Google Shape;122;p8"/>
            <p:cNvGrpSpPr/>
            <p:nvPr/>
          </p:nvGrpSpPr>
          <p:grpSpPr>
            <a:xfrm>
              <a:off x="6790514" y="118857"/>
              <a:ext cx="548700" cy="548700"/>
              <a:chOff x="6790514" y="118857"/>
              <a:chExt cx="548700" cy="548700"/>
            </a:xfrm>
          </p:grpSpPr>
          <p:sp>
            <p:nvSpPr>
              <p:cNvPr id="123" name="Google Shape;123;p8"/>
              <p:cNvSpPr/>
              <p:nvPr/>
            </p:nvSpPr>
            <p:spPr>
              <a:xfrm rot="2150259">
                <a:off x="6868362" y="196705"/>
                <a:ext cx="393004" cy="393004"/>
              </a:xfrm>
              <a:prstGeom prst="ellipse">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8"/>
              <p:cNvSpPr/>
              <p:nvPr/>
            </p:nvSpPr>
            <p:spPr>
              <a:xfrm rot="2150259">
                <a:off x="6868362" y="196705"/>
                <a:ext cx="393004" cy="393004"/>
              </a:xfrm>
              <a:prstGeom prst="pie">
                <a:avLst>
                  <a:gd fmla="val 5699893" name="adj1"/>
                  <a:gd fmla="val 12313574"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125" name="Google Shape;125;p8"/>
          <p:cNvSpPr txBox="1"/>
          <p:nvPr>
            <p:ph type="title"/>
          </p:nvPr>
        </p:nvSpPr>
        <p:spPr>
          <a:xfrm>
            <a:off x="824000" y="763600"/>
            <a:ext cx="5857800" cy="3573300"/>
          </a:xfrm>
          <a:prstGeom prst="rect">
            <a:avLst/>
          </a:prstGeom>
        </p:spPr>
        <p:txBody>
          <a:bodyPr anchorCtr="0" anchor="ctr" bIns="91425" lIns="91425" spcFirstLastPara="1" rIns="91425" wrap="square" tIns="91425">
            <a:no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p:txBody>
      </p:sp>
      <p:sp>
        <p:nvSpPr>
          <p:cNvPr id="126" name="Google Shape;126;p8"/>
          <p:cNvSpPr txBox="1"/>
          <p:nvPr>
            <p:ph idx="12" type="sldNum"/>
          </p:nvPr>
        </p:nvSpPr>
        <p:spPr>
          <a:xfrm>
            <a:off x="8451046" y="4736976"/>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27" name="Shape 127"/>
        <p:cNvGrpSpPr/>
        <p:nvPr/>
      </p:nvGrpSpPr>
      <p:grpSpPr>
        <a:xfrm>
          <a:off x="0" y="0"/>
          <a:ext cx="0" cy="0"/>
          <a:chOff x="0" y="0"/>
          <a:chExt cx="0" cy="0"/>
        </a:xfrm>
      </p:grpSpPr>
      <p:grpSp>
        <p:nvGrpSpPr>
          <p:cNvPr id="128" name="Google Shape;128;p9"/>
          <p:cNvGrpSpPr/>
          <p:nvPr/>
        </p:nvGrpSpPr>
        <p:grpSpPr>
          <a:xfrm>
            <a:off x="625966" y="299376"/>
            <a:ext cx="999312" cy="999312"/>
            <a:chOff x="348199" y="179450"/>
            <a:chExt cx="1116300" cy="1116300"/>
          </a:xfrm>
        </p:grpSpPr>
        <p:sp>
          <p:nvSpPr>
            <p:cNvPr id="129" name="Google Shape;129;p9"/>
            <p:cNvSpPr/>
            <p:nvPr/>
          </p:nvSpPr>
          <p:spPr>
            <a:xfrm rot="-5400000">
              <a:off x="574557" y="405788"/>
              <a:ext cx="663600" cy="6636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9"/>
            <p:cNvSpPr/>
            <p:nvPr/>
          </p:nvSpPr>
          <p:spPr>
            <a:xfrm rot="-5400000">
              <a:off x="348199" y="179450"/>
              <a:ext cx="1116300" cy="11163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1" name="Google Shape;131;p9"/>
          <p:cNvSpPr txBox="1"/>
          <p:nvPr>
            <p:ph type="title"/>
          </p:nvPr>
        </p:nvSpPr>
        <p:spPr>
          <a:xfrm>
            <a:off x="1303800" y="598575"/>
            <a:ext cx="3430500" cy="1990200"/>
          </a:xfrm>
          <a:prstGeom prst="rect">
            <a:avLst/>
          </a:prstGeom>
          <a:ln cap="flat" cmpd="sng" w="9525">
            <a:solidFill>
              <a:schemeClr val="lt1"/>
            </a:solidFill>
            <a:prstDash val="solid"/>
            <a:round/>
            <a:headEnd len="sm" w="sm" type="none"/>
            <a:tailEnd len="sm" w="sm" type="none"/>
          </a:ln>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32" name="Google Shape;132;p9"/>
          <p:cNvSpPr txBox="1"/>
          <p:nvPr>
            <p:ph idx="1" type="subTitle"/>
          </p:nvPr>
        </p:nvSpPr>
        <p:spPr>
          <a:xfrm>
            <a:off x="1303800" y="2743203"/>
            <a:ext cx="3430500" cy="726000"/>
          </a:xfrm>
          <a:prstGeom prst="rect">
            <a:avLst/>
          </a:prstGeom>
          <a:ln cap="flat" cmpd="sng" w="9525">
            <a:solidFill>
              <a:schemeClr val="lt1"/>
            </a:solidFill>
            <a:prstDash val="solid"/>
            <a:round/>
            <a:headEnd len="sm" w="sm" type="none"/>
            <a:tailEnd len="sm" w="sm" type="none"/>
          </a:ln>
        </p:spPr>
        <p:txBody>
          <a:bodyPr anchorCtr="0" anchor="t" bIns="91425" lIns="91425" spcFirstLastPara="1" rIns="91425" wrap="square" tIns="91425">
            <a:noAutofit/>
          </a:bodyPr>
          <a:lstStyle>
            <a:lvl1pPr lvl="0">
              <a:lnSpc>
                <a:spcPct val="100000"/>
              </a:lnSpc>
              <a:spcBef>
                <a:spcPts val="0"/>
              </a:spcBef>
              <a:spcAft>
                <a:spcPts val="0"/>
              </a:spcAft>
              <a:buSzPts val="1600"/>
              <a:buNone/>
              <a:defRPr sz="1600"/>
            </a:lvl1pPr>
            <a:lvl2pPr lvl="1">
              <a:lnSpc>
                <a:spcPct val="100000"/>
              </a:lnSpc>
              <a:spcBef>
                <a:spcPts val="0"/>
              </a:spcBef>
              <a:spcAft>
                <a:spcPts val="0"/>
              </a:spcAft>
              <a:buSzPts val="1600"/>
              <a:buNone/>
              <a:defRPr sz="1600"/>
            </a:lvl2pPr>
            <a:lvl3pPr lvl="2">
              <a:lnSpc>
                <a:spcPct val="100000"/>
              </a:lnSpc>
              <a:spcBef>
                <a:spcPts val="0"/>
              </a:spcBef>
              <a:spcAft>
                <a:spcPts val="0"/>
              </a:spcAft>
              <a:buSzPts val="1600"/>
              <a:buNone/>
              <a:defRPr sz="1600"/>
            </a:lvl3pPr>
            <a:lvl4pPr lvl="3">
              <a:lnSpc>
                <a:spcPct val="100000"/>
              </a:lnSpc>
              <a:spcBef>
                <a:spcPts val="0"/>
              </a:spcBef>
              <a:spcAft>
                <a:spcPts val="0"/>
              </a:spcAft>
              <a:buSzPts val="1600"/>
              <a:buNone/>
              <a:defRPr sz="1600"/>
            </a:lvl4pPr>
            <a:lvl5pPr lvl="4">
              <a:lnSpc>
                <a:spcPct val="100000"/>
              </a:lnSpc>
              <a:spcBef>
                <a:spcPts val="0"/>
              </a:spcBef>
              <a:spcAft>
                <a:spcPts val="0"/>
              </a:spcAft>
              <a:buSzPts val="1600"/>
              <a:buNone/>
              <a:defRPr sz="1600"/>
            </a:lvl5pPr>
            <a:lvl6pPr lvl="5">
              <a:lnSpc>
                <a:spcPct val="100000"/>
              </a:lnSpc>
              <a:spcBef>
                <a:spcPts val="0"/>
              </a:spcBef>
              <a:spcAft>
                <a:spcPts val="0"/>
              </a:spcAft>
              <a:buSzPts val="1600"/>
              <a:buNone/>
              <a:defRPr sz="1600"/>
            </a:lvl6pPr>
            <a:lvl7pPr lvl="6">
              <a:lnSpc>
                <a:spcPct val="100000"/>
              </a:lnSpc>
              <a:spcBef>
                <a:spcPts val="0"/>
              </a:spcBef>
              <a:spcAft>
                <a:spcPts val="0"/>
              </a:spcAft>
              <a:buSzPts val="1600"/>
              <a:buNone/>
              <a:defRPr sz="1600"/>
            </a:lvl7pPr>
            <a:lvl8pPr lvl="7">
              <a:lnSpc>
                <a:spcPct val="100000"/>
              </a:lnSpc>
              <a:spcBef>
                <a:spcPts val="0"/>
              </a:spcBef>
              <a:spcAft>
                <a:spcPts val="0"/>
              </a:spcAft>
              <a:buSzPts val="1600"/>
              <a:buNone/>
              <a:defRPr sz="1600"/>
            </a:lvl8pPr>
            <a:lvl9pPr lvl="8">
              <a:lnSpc>
                <a:spcPct val="100000"/>
              </a:lnSpc>
              <a:spcBef>
                <a:spcPts val="0"/>
              </a:spcBef>
              <a:spcAft>
                <a:spcPts val="0"/>
              </a:spcAft>
              <a:buSzPts val="1600"/>
              <a:buNone/>
              <a:defRPr sz="1600"/>
            </a:lvl9pPr>
          </a:lstStyle>
          <a:p/>
        </p:txBody>
      </p:sp>
      <p:sp>
        <p:nvSpPr>
          <p:cNvPr id="133" name="Google Shape;133;p9"/>
          <p:cNvSpPr txBox="1"/>
          <p:nvPr>
            <p:ph idx="2" type="body"/>
          </p:nvPr>
        </p:nvSpPr>
        <p:spPr>
          <a:xfrm>
            <a:off x="4903700" y="661000"/>
            <a:ext cx="3430500" cy="3870600"/>
          </a:xfrm>
          <a:prstGeom prst="rect">
            <a:avLst/>
          </a:prstGeom>
          <a:ln cap="flat" cmpd="sng" w="9525">
            <a:solidFill>
              <a:schemeClr val="lt1"/>
            </a:solidFill>
            <a:prstDash val="solid"/>
            <a:round/>
            <a:headEnd len="sm" w="sm" type="none"/>
            <a:tailEnd len="sm" w="sm" type="none"/>
          </a:ln>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134" name="Google Shape;134;p9"/>
          <p:cNvSpPr txBox="1"/>
          <p:nvPr>
            <p:ph idx="12" type="sldNum"/>
          </p:nvPr>
        </p:nvSpPr>
        <p:spPr>
          <a:xfrm>
            <a:off x="8451046" y="4736976"/>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35" name="Shape 135"/>
        <p:cNvGrpSpPr/>
        <p:nvPr/>
      </p:nvGrpSpPr>
      <p:grpSpPr>
        <a:xfrm>
          <a:off x="0" y="0"/>
          <a:ext cx="0" cy="0"/>
          <a:chOff x="0" y="0"/>
          <a:chExt cx="0" cy="0"/>
        </a:xfrm>
      </p:grpSpPr>
      <p:grpSp>
        <p:nvGrpSpPr>
          <p:cNvPr id="136" name="Google Shape;136;p10"/>
          <p:cNvGrpSpPr/>
          <p:nvPr/>
        </p:nvGrpSpPr>
        <p:grpSpPr>
          <a:xfrm>
            <a:off x="713373" y="3847119"/>
            <a:ext cx="825392" cy="825392"/>
            <a:chOff x="348199" y="179450"/>
            <a:chExt cx="1116300" cy="1116300"/>
          </a:xfrm>
        </p:grpSpPr>
        <p:sp>
          <p:nvSpPr>
            <p:cNvPr id="137" name="Google Shape;137;p10"/>
            <p:cNvSpPr/>
            <p:nvPr/>
          </p:nvSpPr>
          <p:spPr>
            <a:xfrm rot="-5400000">
              <a:off x="574557" y="405788"/>
              <a:ext cx="663600" cy="6636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10"/>
            <p:cNvSpPr/>
            <p:nvPr/>
          </p:nvSpPr>
          <p:spPr>
            <a:xfrm rot="-5400000">
              <a:off x="348199" y="179450"/>
              <a:ext cx="1116300" cy="11163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9" name="Google Shape;139;p10"/>
          <p:cNvSpPr txBox="1"/>
          <p:nvPr>
            <p:ph idx="1" type="body"/>
          </p:nvPr>
        </p:nvSpPr>
        <p:spPr>
          <a:xfrm>
            <a:off x="1303800" y="4138975"/>
            <a:ext cx="5843100" cy="534900"/>
          </a:xfrm>
          <a:prstGeom prst="rect">
            <a:avLst/>
          </a:prstGeom>
        </p:spPr>
        <p:txBody>
          <a:bodyPr anchorCtr="0" anchor="t" bIns="91425" lIns="91425" spcFirstLastPara="1" rIns="91425" wrap="square" tIns="91425">
            <a:noAutofit/>
          </a:bodyPr>
          <a:lstStyle>
            <a:lvl1pPr indent="-228600" lvl="0" marL="457200">
              <a:lnSpc>
                <a:spcPct val="100000"/>
              </a:lnSpc>
              <a:spcBef>
                <a:spcPts val="0"/>
              </a:spcBef>
              <a:spcAft>
                <a:spcPts val="0"/>
              </a:spcAft>
              <a:buSzPts val="1300"/>
              <a:buNone/>
              <a:defRPr/>
            </a:lvl1pPr>
          </a:lstStyle>
          <a:p/>
        </p:txBody>
      </p:sp>
      <p:sp>
        <p:nvSpPr>
          <p:cNvPr id="140" name="Google Shape;140;p10"/>
          <p:cNvSpPr txBox="1"/>
          <p:nvPr>
            <p:ph idx="12" type="sldNum"/>
          </p:nvPr>
        </p:nvSpPr>
        <p:spPr>
          <a:xfrm>
            <a:off x="8451046" y="4736976"/>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accent3"/>
        </a:solidFill>
      </p:bgPr>
    </p:bg>
    <p:spTree>
      <p:nvGrpSpPr>
        <p:cNvPr id="141" name="Shape 141"/>
        <p:cNvGrpSpPr/>
        <p:nvPr/>
      </p:nvGrpSpPr>
      <p:grpSpPr>
        <a:xfrm>
          <a:off x="0" y="0"/>
          <a:ext cx="0" cy="0"/>
          <a:chOff x="0" y="0"/>
          <a:chExt cx="0" cy="0"/>
        </a:xfrm>
      </p:grpSpPr>
      <p:grpSp>
        <p:nvGrpSpPr>
          <p:cNvPr id="142" name="Google Shape;142;p11"/>
          <p:cNvGrpSpPr/>
          <p:nvPr/>
        </p:nvGrpSpPr>
        <p:grpSpPr>
          <a:xfrm>
            <a:off x="52" y="4099200"/>
            <a:ext cx="9144036" cy="1044300"/>
            <a:chOff x="52" y="4099200"/>
            <a:chExt cx="9144036" cy="1044300"/>
          </a:xfrm>
        </p:grpSpPr>
        <p:grpSp>
          <p:nvGrpSpPr>
            <p:cNvPr id="143" name="Google Shape;143;p11"/>
            <p:cNvGrpSpPr/>
            <p:nvPr/>
          </p:nvGrpSpPr>
          <p:grpSpPr>
            <a:xfrm>
              <a:off x="52" y="4309200"/>
              <a:ext cx="231622" cy="834300"/>
              <a:chOff x="2688737" y="4301380"/>
              <a:chExt cx="231900" cy="834300"/>
            </a:xfrm>
          </p:grpSpPr>
          <p:sp>
            <p:nvSpPr>
              <p:cNvPr id="144" name="Google Shape;144;p11"/>
              <p:cNvSpPr/>
              <p:nvPr/>
            </p:nvSpPr>
            <p:spPr>
              <a:xfrm flipH="1">
                <a:off x="2688737" y="4720780"/>
                <a:ext cx="2319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11"/>
              <p:cNvSpPr/>
              <p:nvPr/>
            </p:nvSpPr>
            <p:spPr>
              <a:xfrm flipH="1">
                <a:off x="2688737" y="4301380"/>
                <a:ext cx="2319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11"/>
              <p:cNvSpPr/>
              <p:nvPr/>
            </p:nvSpPr>
            <p:spPr>
              <a:xfrm flipH="1">
                <a:off x="2688737" y="4511080"/>
                <a:ext cx="2319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11"/>
              <p:cNvSpPr/>
              <p:nvPr/>
            </p:nvSpPr>
            <p:spPr>
              <a:xfrm flipH="1">
                <a:off x="2688737" y="4930480"/>
                <a:ext cx="2319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8" name="Google Shape;148;p11"/>
            <p:cNvGrpSpPr/>
            <p:nvPr/>
          </p:nvGrpSpPr>
          <p:grpSpPr>
            <a:xfrm>
              <a:off x="371406" y="4099200"/>
              <a:ext cx="231622" cy="1044300"/>
              <a:chOff x="2688737" y="4091380"/>
              <a:chExt cx="231900" cy="1044300"/>
            </a:xfrm>
          </p:grpSpPr>
          <p:sp>
            <p:nvSpPr>
              <p:cNvPr id="149" name="Google Shape;149;p11"/>
              <p:cNvSpPr/>
              <p:nvPr/>
            </p:nvSpPr>
            <p:spPr>
              <a:xfrm flipH="1">
                <a:off x="2688737" y="4720780"/>
                <a:ext cx="2319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11"/>
              <p:cNvSpPr/>
              <p:nvPr/>
            </p:nvSpPr>
            <p:spPr>
              <a:xfrm flipH="1">
                <a:off x="2688737" y="4301380"/>
                <a:ext cx="2319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11"/>
              <p:cNvSpPr/>
              <p:nvPr/>
            </p:nvSpPr>
            <p:spPr>
              <a:xfrm flipH="1">
                <a:off x="2688737" y="4511080"/>
                <a:ext cx="2319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11"/>
              <p:cNvSpPr/>
              <p:nvPr/>
            </p:nvSpPr>
            <p:spPr>
              <a:xfrm flipH="1">
                <a:off x="2688737" y="4091380"/>
                <a:ext cx="231900" cy="104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11"/>
              <p:cNvSpPr/>
              <p:nvPr/>
            </p:nvSpPr>
            <p:spPr>
              <a:xfrm flipH="1">
                <a:off x="2688737" y="4930480"/>
                <a:ext cx="2319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4" name="Google Shape;154;p11"/>
            <p:cNvGrpSpPr/>
            <p:nvPr/>
          </p:nvGrpSpPr>
          <p:grpSpPr>
            <a:xfrm>
              <a:off x="742761" y="4309200"/>
              <a:ext cx="231622" cy="834300"/>
              <a:chOff x="2688737" y="4301380"/>
              <a:chExt cx="231900" cy="834300"/>
            </a:xfrm>
          </p:grpSpPr>
          <p:sp>
            <p:nvSpPr>
              <p:cNvPr id="155" name="Google Shape;155;p11"/>
              <p:cNvSpPr/>
              <p:nvPr/>
            </p:nvSpPr>
            <p:spPr>
              <a:xfrm flipH="1">
                <a:off x="2688737" y="4720780"/>
                <a:ext cx="2319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11"/>
              <p:cNvSpPr/>
              <p:nvPr/>
            </p:nvSpPr>
            <p:spPr>
              <a:xfrm flipH="1">
                <a:off x="2688737" y="4301380"/>
                <a:ext cx="2319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11"/>
              <p:cNvSpPr/>
              <p:nvPr/>
            </p:nvSpPr>
            <p:spPr>
              <a:xfrm flipH="1">
                <a:off x="2688737" y="4511080"/>
                <a:ext cx="2319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11"/>
              <p:cNvSpPr/>
              <p:nvPr/>
            </p:nvSpPr>
            <p:spPr>
              <a:xfrm flipH="1">
                <a:off x="2688737" y="4930480"/>
                <a:ext cx="2319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9" name="Google Shape;159;p11"/>
            <p:cNvGrpSpPr/>
            <p:nvPr/>
          </p:nvGrpSpPr>
          <p:grpSpPr>
            <a:xfrm>
              <a:off x="1114115" y="4518900"/>
              <a:ext cx="231622" cy="624600"/>
              <a:chOff x="2688737" y="4511080"/>
              <a:chExt cx="231900" cy="624600"/>
            </a:xfrm>
          </p:grpSpPr>
          <p:sp>
            <p:nvSpPr>
              <p:cNvPr id="160" name="Google Shape;160;p11"/>
              <p:cNvSpPr/>
              <p:nvPr/>
            </p:nvSpPr>
            <p:spPr>
              <a:xfrm flipH="1">
                <a:off x="2688737" y="4720780"/>
                <a:ext cx="2319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11"/>
              <p:cNvSpPr/>
              <p:nvPr/>
            </p:nvSpPr>
            <p:spPr>
              <a:xfrm flipH="1">
                <a:off x="2688737" y="4511080"/>
                <a:ext cx="2319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11"/>
              <p:cNvSpPr/>
              <p:nvPr/>
            </p:nvSpPr>
            <p:spPr>
              <a:xfrm flipH="1">
                <a:off x="2688737" y="4930480"/>
                <a:ext cx="2319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3" name="Google Shape;163;p11"/>
            <p:cNvGrpSpPr/>
            <p:nvPr/>
          </p:nvGrpSpPr>
          <p:grpSpPr>
            <a:xfrm>
              <a:off x="1856753" y="4099200"/>
              <a:ext cx="231600" cy="1044300"/>
              <a:chOff x="1856753" y="4099200"/>
              <a:chExt cx="231600" cy="1044300"/>
            </a:xfrm>
          </p:grpSpPr>
          <p:sp>
            <p:nvSpPr>
              <p:cNvPr id="164" name="Google Shape;164;p11"/>
              <p:cNvSpPr/>
              <p:nvPr/>
            </p:nvSpPr>
            <p:spPr>
              <a:xfrm flipH="1">
                <a:off x="1856753"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11"/>
              <p:cNvSpPr/>
              <p:nvPr/>
            </p:nvSpPr>
            <p:spPr>
              <a:xfrm flipH="1">
                <a:off x="1856753"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11"/>
              <p:cNvSpPr/>
              <p:nvPr/>
            </p:nvSpPr>
            <p:spPr>
              <a:xfrm flipH="1">
                <a:off x="1856753"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11"/>
              <p:cNvSpPr/>
              <p:nvPr/>
            </p:nvSpPr>
            <p:spPr>
              <a:xfrm flipH="1">
                <a:off x="1856753" y="4099200"/>
                <a:ext cx="231600" cy="104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11"/>
              <p:cNvSpPr/>
              <p:nvPr/>
            </p:nvSpPr>
            <p:spPr>
              <a:xfrm flipH="1">
                <a:off x="1856753"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9" name="Google Shape;169;p11"/>
            <p:cNvGrpSpPr/>
            <p:nvPr/>
          </p:nvGrpSpPr>
          <p:grpSpPr>
            <a:xfrm>
              <a:off x="2228107" y="4309200"/>
              <a:ext cx="231600" cy="834300"/>
              <a:chOff x="2228107" y="4309200"/>
              <a:chExt cx="231600" cy="834300"/>
            </a:xfrm>
          </p:grpSpPr>
          <p:sp>
            <p:nvSpPr>
              <p:cNvPr id="170" name="Google Shape;170;p11"/>
              <p:cNvSpPr/>
              <p:nvPr/>
            </p:nvSpPr>
            <p:spPr>
              <a:xfrm flipH="1">
                <a:off x="2228107"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11"/>
              <p:cNvSpPr/>
              <p:nvPr/>
            </p:nvSpPr>
            <p:spPr>
              <a:xfrm flipH="1">
                <a:off x="2228107"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11"/>
              <p:cNvSpPr/>
              <p:nvPr/>
            </p:nvSpPr>
            <p:spPr>
              <a:xfrm flipH="1">
                <a:off x="2228107"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11"/>
              <p:cNvSpPr/>
              <p:nvPr/>
            </p:nvSpPr>
            <p:spPr>
              <a:xfrm flipH="1">
                <a:off x="2228107"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4" name="Google Shape;174;p11"/>
            <p:cNvGrpSpPr/>
            <p:nvPr/>
          </p:nvGrpSpPr>
          <p:grpSpPr>
            <a:xfrm>
              <a:off x="2599462" y="4518900"/>
              <a:ext cx="231600" cy="624600"/>
              <a:chOff x="2599462" y="4518900"/>
              <a:chExt cx="231600" cy="624600"/>
            </a:xfrm>
          </p:grpSpPr>
          <p:sp>
            <p:nvSpPr>
              <p:cNvPr id="175" name="Google Shape;175;p11"/>
              <p:cNvSpPr/>
              <p:nvPr/>
            </p:nvSpPr>
            <p:spPr>
              <a:xfrm flipH="1">
                <a:off x="2599462"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11"/>
              <p:cNvSpPr/>
              <p:nvPr/>
            </p:nvSpPr>
            <p:spPr>
              <a:xfrm flipH="1">
                <a:off x="2599462"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11"/>
              <p:cNvSpPr/>
              <p:nvPr/>
            </p:nvSpPr>
            <p:spPr>
              <a:xfrm flipH="1">
                <a:off x="2599462"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8" name="Google Shape;178;p11"/>
            <p:cNvGrpSpPr/>
            <p:nvPr/>
          </p:nvGrpSpPr>
          <p:grpSpPr>
            <a:xfrm>
              <a:off x="3342171" y="4099200"/>
              <a:ext cx="231600" cy="1044300"/>
              <a:chOff x="3342171" y="4099200"/>
              <a:chExt cx="231600" cy="1044300"/>
            </a:xfrm>
          </p:grpSpPr>
          <p:sp>
            <p:nvSpPr>
              <p:cNvPr id="179" name="Google Shape;179;p11"/>
              <p:cNvSpPr/>
              <p:nvPr/>
            </p:nvSpPr>
            <p:spPr>
              <a:xfrm flipH="1">
                <a:off x="3342171"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11"/>
              <p:cNvSpPr/>
              <p:nvPr/>
            </p:nvSpPr>
            <p:spPr>
              <a:xfrm flipH="1">
                <a:off x="3342171"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11"/>
              <p:cNvSpPr/>
              <p:nvPr/>
            </p:nvSpPr>
            <p:spPr>
              <a:xfrm flipH="1">
                <a:off x="3342171"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11"/>
              <p:cNvSpPr/>
              <p:nvPr/>
            </p:nvSpPr>
            <p:spPr>
              <a:xfrm flipH="1">
                <a:off x="3342171" y="4099200"/>
                <a:ext cx="231600" cy="104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11"/>
              <p:cNvSpPr/>
              <p:nvPr/>
            </p:nvSpPr>
            <p:spPr>
              <a:xfrm flipH="1">
                <a:off x="3342171"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4" name="Google Shape;184;p11"/>
            <p:cNvGrpSpPr/>
            <p:nvPr/>
          </p:nvGrpSpPr>
          <p:grpSpPr>
            <a:xfrm>
              <a:off x="3713525" y="4309200"/>
              <a:ext cx="231600" cy="834300"/>
              <a:chOff x="3713525" y="4309200"/>
              <a:chExt cx="231600" cy="834300"/>
            </a:xfrm>
          </p:grpSpPr>
          <p:sp>
            <p:nvSpPr>
              <p:cNvPr id="185" name="Google Shape;185;p11"/>
              <p:cNvSpPr/>
              <p:nvPr/>
            </p:nvSpPr>
            <p:spPr>
              <a:xfrm flipH="1">
                <a:off x="3713525"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11"/>
              <p:cNvSpPr/>
              <p:nvPr/>
            </p:nvSpPr>
            <p:spPr>
              <a:xfrm flipH="1">
                <a:off x="3713525"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11"/>
              <p:cNvSpPr/>
              <p:nvPr/>
            </p:nvSpPr>
            <p:spPr>
              <a:xfrm flipH="1">
                <a:off x="3713525"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11"/>
              <p:cNvSpPr/>
              <p:nvPr/>
            </p:nvSpPr>
            <p:spPr>
              <a:xfrm flipH="1">
                <a:off x="3713525"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9" name="Google Shape;189;p11"/>
            <p:cNvGrpSpPr/>
            <p:nvPr/>
          </p:nvGrpSpPr>
          <p:grpSpPr>
            <a:xfrm>
              <a:off x="1485398" y="4309200"/>
              <a:ext cx="231600" cy="834300"/>
              <a:chOff x="1485398" y="4309200"/>
              <a:chExt cx="231600" cy="834300"/>
            </a:xfrm>
          </p:grpSpPr>
          <p:sp>
            <p:nvSpPr>
              <p:cNvPr id="190" name="Google Shape;190;p11"/>
              <p:cNvSpPr/>
              <p:nvPr/>
            </p:nvSpPr>
            <p:spPr>
              <a:xfrm flipH="1">
                <a:off x="1485398"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11"/>
              <p:cNvSpPr/>
              <p:nvPr/>
            </p:nvSpPr>
            <p:spPr>
              <a:xfrm flipH="1">
                <a:off x="1485398"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11"/>
              <p:cNvSpPr/>
              <p:nvPr/>
            </p:nvSpPr>
            <p:spPr>
              <a:xfrm flipH="1">
                <a:off x="1485398"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11"/>
              <p:cNvSpPr/>
              <p:nvPr/>
            </p:nvSpPr>
            <p:spPr>
              <a:xfrm flipH="1">
                <a:off x="1485398"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94" name="Google Shape;194;p11"/>
            <p:cNvGrpSpPr/>
            <p:nvPr/>
          </p:nvGrpSpPr>
          <p:grpSpPr>
            <a:xfrm>
              <a:off x="4084879" y="4518900"/>
              <a:ext cx="231600" cy="624600"/>
              <a:chOff x="4084879" y="4518900"/>
              <a:chExt cx="231600" cy="624600"/>
            </a:xfrm>
          </p:grpSpPr>
          <p:sp>
            <p:nvSpPr>
              <p:cNvPr id="195" name="Google Shape;195;p11"/>
              <p:cNvSpPr/>
              <p:nvPr/>
            </p:nvSpPr>
            <p:spPr>
              <a:xfrm flipH="1">
                <a:off x="4084879"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11"/>
              <p:cNvSpPr/>
              <p:nvPr/>
            </p:nvSpPr>
            <p:spPr>
              <a:xfrm flipH="1">
                <a:off x="4084879"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11"/>
              <p:cNvSpPr/>
              <p:nvPr/>
            </p:nvSpPr>
            <p:spPr>
              <a:xfrm flipH="1">
                <a:off x="4084879"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98" name="Google Shape;198;p11"/>
            <p:cNvGrpSpPr/>
            <p:nvPr/>
          </p:nvGrpSpPr>
          <p:grpSpPr>
            <a:xfrm>
              <a:off x="2970816" y="4309200"/>
              <a:ext cx="231600" cy="834300"/>
              <a:chOff x="2970816" y="4309200"/>
              <a:chExt cx="231600" cy="834300"/>
            </a:xfrm>
          </p:grpSpPr>
          <p:sp>
            <p:nvSpPr>
              <p:cNvPr id="199" name="Google Shape;199;p11"/>
              <p:cNvSpPr/>
              <p:nvPr/>
            </p:nvSpPr>
            <p:spPr>
              <a:xfrm flipH="1">
                <a:off x="2970816"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11"/>
              <p:cNvSpPr/>
              <p:nvPr/>
            </p:nvSpPr>
            <p:spPr>
              <a:xfrm flipH="1">
                <a:off x="2970816"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11"/>
              <p:cNvSpPr/>
              <p:nvPr/>
            </p:nvSpPr>
            <p:spPr>
              <a:xfrm flipH="1">
                <a:off x="2970816"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11"/>
              <p:cNvSpPr/>
              <p:nvPr/>
            </p:nvSpPr>
            <p:spPr>
              <a:xfrm flipH="1">
                <a:off x="2970816"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03" name="Google Shape;203;p11"/>
            <p:cNvGrpSpPr/>
            <p:nvPr/>
          </p:nvGrpSpPr>
          <p:grpSpPr>
            <a:xfrm>
              <a:off x="4456234" y="4309200"/>
              <a:ext cx="231600" cy="834300"/>
              <a:chOff x="4456234" y="4309200"/>
              <a:chExt cx="231600" cy="834300"/>
            </a:xfrm>
          </p:grpSpPr>
          <p:sp>
            <p:nvSpPr>
              <p:cNvPr id="204" name="Google Shape;204;p11"/>
              <p:cNvSpPr/>
              <p:nvPr/>
            </p:nvSpPr>
            <p:spPr>
              <a:xfrm flipH="1">
                <a:off x="4456234"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11"/>
              <p:cNvSpPr/>
              <p:nvPr/>
            </p:nvSpPr>
            <p:spPr>
              <a:xfrm flipH="1">
                <a:off x="4456234"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11"/>
              <p:cNvSpPr/>
              <p:nvPr/>
            </p:nvSpPr>
            <p:spPr>
              <a:xfrm flipH="1">
                <a:off x="4456234"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11"/>
              <p:cNvSpPr/>
              <p:nvPr/>
            </p:nvSpPr>
            <p:spPr>
              <a:xfrm flipH="1">
                <a:off x="4456234"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08" name="Google Shape;208;p11"/>
            <p:cNvGrpSpPr/>
            <p:nvPr/>
          </p:nvGrpSpPr>
          <p:grpSpPr>
            <a:xfrm>
              <a:off x="4827588" y="4099200"/>
              <a:ext cx="231600" cy="1044300"/>
              <a:chOff x="4827588" y="4099200"/>
              <a:chExt cx="231600" cy="1044300"/>
            </a:xfrm>
          </p:grpSpPr>
          <p:sp>
            <p:nvSpPr>
              <p:cNvPr id="209" name="Google Shape;209;p11"/>
              <p:cNvSpPr/>
              <p:nvPr/>
            </p:nvSpPr>
            <p:spPr>
              <a:xfrm flipH="1">
                <a:off x="4827588"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11"/>
              <p:cNvSpPr/>
              <p:nvPr/>
            </p:nvSpPr>
            <p:spPr>
              <a:xfrm flipH="1">
                <a:off x="4827588"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11"/>
              <p:cNvSpPr/>
              <p:nvPr/>
            </p:nvSpPr>
            <p:spPr>
              <a:xfrm flipH="1">
                <a:off x="4827588"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11"/>
              <p:cNvSpPr/>
              <p:nvPr/>
            </p:nvSpPr>
            <p:spPr>
              <a:xfrm flipH="1">
                <a:off x="4827588" y="4099200"/>
                <a:ext cx="231600" cy="104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11"/>
              <p:cNvSpPr/>
              <p:nvPr/>
            </p:nvSpPr>
            <p:spPr>
              <a:xfrm flipH="1">
                <a:off x="4827588"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14" name="Google Shape;214;p11"/>
            <p:cNvGrpSpPr/>
            <p:nvPr/>
          </p:nvGrpSpPr>
          <p:grpSpPr>
            <a:xfrm>
              <a:off x="5198943" y="4309200"/>
              <a:ext cx="231600" cy="834300"/>
              <a:chOff x="5198943" y="4309200"/>
              <a:chExt cx="231600" cy="834300"/>
            </a:xfrm>
          </p:grpSpPr>
          <p:sp>
            <p:nvSpPr>
              <p:cNvPr id="215" name="Google Shape;215;p11"/>
              <p:cNvSpPr/>
              <p:nvPr/>
            </p:nvSpPr>
            <p:spPr>
              <a:xfrm flipH="1">
                <a:off x="5198943"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11"/>
              <p:cNvSpPr/>
              <p:nvPr/>
            </p:nvSpPr>
            <p:spPr>
              <a:xfrm flipH="1">
                <a:off x="5198943"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11"/>
              <p:cNvSpPr/>
              <p:nvPr/>
            </p:nvSpPr>
            <p:spPr>
              <a:xfrm flipH="1">
                <a:off x="5198943"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11"/>
              <p:cNvSpPr/>
              <p:nvPr/>
            </p:nvSpPr>
            <p:spPr>
              <a:xfrm flipH="1">
                <a:off x="5198943"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19" name="Google Shape;219;p11"/>
            <p:cNvGrpSpPr/>
            <p:nvPr/>
          </p:nvGrpSpPr>
          <p:grpSpPr>
            <a:xfrm>
              <a:off x="5570297" y="4518900"/>
              <a:ext cx="231600" cy="624600"/>
              <a:chOff x="5570297" y="4518900"/>
              <a:chExt cx="231600" cy="624600"/>
            </a:xfrm>
          </p:grpSpPr>
          <p:sp>
            <p:nvSpPr>
              <p:cNvPr id="220" name="Google Shape;220;p11"/>
              <p:cNvSpPr/>
              <p:nvPr/>
            </p:nvSpPr>
            <p:spPr>
              <a:xfrm flipH="1">
                <a:off x="5570297"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11"/>
              <p:cNvSpPr/>
              <p:nvPr/>
            </p:nvSpPr>
            <p:spPr>
              <a:xfrm flipH="1">
                <a:off x="5570297"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11"/>
              <p:cNvSpPr/>
              <p:nvPr/>
            </p:nvSpPr>
            <p:spPr>
              <a:xfrm flipH="1">
                <a:off x="5570297"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3" name="Google Shape;223;p11"/>
            <p:cNvGrpSpPr/>
            <p:nvPr/>
          </p:nvGrpSpPr>
          <p:grpSpPr>
            <a:xfrm>
              <a:off x="5941652" y="4309200"/>
              <a:ext cx="231600" cy="834300"/>
              <a:chOff x="5941652" y="4309200"/>
              <a:chExt cx="231600" cy="834300"/>
            </a:xfrm>
          </p:grpSpPr>
          <p:sp>
            <p:nvSpPr>
              <p:cNvPr id="224" name="Google Shape;224;p11"/>
              <p:cNvSpPr/>
              <p:nvPr/>
            </p:nvSpPr>
            <p:spPr>
              <a:xfrm flipH="1">
                <a:off x="5941652"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11"/>
              <p:cNvSpPr/>
              <p:nvPr/>
            </p:nvSpPr>
            <p:spPr>
              <a:xfrm flipH="1">
                <a:off x="5941652"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p11"/>
              <p:cNvSpPr/>
              <p:nvPr/>
            </p:nvSpPr>
            <p:spPr>
              <a:xfrm flipH="1">
                <a:off x="5941652"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11"/>
              <p:cNvSpPr/>
              <p:nvPr/>
            </p:nvSpPr>
            <p:spPr>
              <a:xfrm flipH="1">
                <a:off x="5941652"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8" name="Google Shape;228;p11"/>
            <p:cNvGrpSpPr/>
            <p:nvPr/>
          </p:nvGrpSpPr>
          <p:grpSpPr>
            <a:xfrm>
              <a:off x="6313006" y="4099200"/>
              <a:ext cx="231600" cy="1044300"/>
              <a:chOff x="6313006" y="4099200"/>
              <a:chExt cx="231600" cy="1044300"/>
            </a:xfrm>
          </p:grpSpPr>
          <p:sp>
            <p:nvSpPr>
              <p:cNvPr id="229" name="Google Shape;229;p11"/>
              <p:cNvSpPr/>
              <p:nvPr/>
            </p:nvSpPr>
            <p:spPr>
              <a:xfrm flipH="1">
                <a:off x="6313006"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11"/>
              <p:cNvSpPr/>
              <p:nvPr/>
            </p:nvSpPr>
            <p:spPr>
              <a:xfrm flipH="1">
                <a:off x="6313006"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11"/>
              <p:cNvSpPr/>
              <p:nvPr/>
            </p:nvSpPr>
            <p:spPr>
              <a:xfrm flipH="1">
                <a:off x="6313006"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11"/>
              <p:cNvSpPr/>
              <p:nvPr/>
            </p:nvSpPr>
            <p:spPr>
              <a:xfrm flipH="1">
                <a:off x="6313006" y="4099200"/>
                <a:ext cx="231600" cy="104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p11"/>
              <p:cNvSpPr/>
              <p:nvPr/>
            </p:nvSpPr>
            <p:spPr>
              <a:xfrm flipH="1">
                <a:off x="6313006"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4" name="Google Shape;234;p11"/>
            <p:cNvGrpSpPr/>
            <p:nvPr/>
          </p:nvGrpSpPr>
          <p:grpSpPr>
            <a:xfrm>
              <a:off x="6684361" y="4309200"/>
              <a:ext cx="231600" cy="834300"/>
              <a:chOff x="6684361" y="4309200"/>
              <a:chExt cx="231600" cy="834300"/>
            </a:xfrm>
          </p:grpSpPr>
          <p:sp>
            <p:nvSpPr>
              <p:cNvPr id="235" name="Google Shape;235;p11"/>
              <p:cNvSpPr/>
              <p:nvPr/>
            </p:nvSpPr>
            <p:spPr>
              <a:xfrm flipH="1">
                <a:off x="6684361"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11"/>
              <p:cNvSpPr/>
              <p:nvPr/>
            </p:nvSpPr>
            <p:spPr>
              <a:xfrm flipH="1">
                <a:off x="6684361"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11"/>
              <p:cNvSpPr/>
              <p:nvPr/>
            </p:nvSpPr>
            <p:spPr>
              <a:xfrm flipH="1">
                <a:off x="6684361"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11"/>
              <p:cNvSpPr/>
              <p:nvPr/>
            </p:nvSpPr>
            <p:spPr>
              <a:xfrm flipH="1">
                <a:off x="6684361"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9" name="Google Shape;239;p11"/>
            <p:cNvGrpSpPr/>
            <p:nvPr/>
          </p:nvGrpSpPr>
          <p:grpSpPr>
            <a:xfrm>
              <a:off x="7055715" y="4518900"/>
              <a:ext cx="231600" cy="624600"/>
              <a:chOff x="7055715" y="4518900"/>
              <a:chExt cx="231600" cy="624600"/>
            </a:xfrm>
          </p:grpSpPr>
          <p:sp>
            <p:nvSpPr>
              <p:cNvPr id="240" name="Google Shape;240;p11"/>
              <p:cNvSpPr/>
              <p:nvPr/>
            </p:nvSpPr>
            <p:spPr>
              <a:xfrm flipH="1">
                <a:off x="7055715"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11"/>
              <p:cNvSpPr/>
              <p:nvPr/>
            </p:nvSpPr>
            <p:spPr>
              <a:xfrm flipH="1">
                <a:off x="7055715"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11"/>
              <p:cNvSpPr/>
              <p:nvPr/>
            </p:nvSpPr>
            <p:spPr>
              <a:xfrm flipH="1">
                <a:off x="7055715"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43" name="Google Shape;243;p11"/>
            <p:cNvGrpSpPr/>
            <p:nvPr/>
          </p:nvGrpSpPr>
          <p:grpSpPr>
            <a:xfrm>
              <a:off x="7798424" y="4099200"/>
              <a:ext cx="231600" cy="1044300"/>
              <a:chOff x="7798424" y="4099200"/>
              <a:chExt cx="231600" cy="1044300"/>
            </a:xfrm>
          </p:grpSpPr>
          <p:sp>
            <p:nvSpPr>
              <p:cNvPr id="244" name="Google Shape;244;p11"/>
              <p:cNvSpPr/>
              <p:nvPr/>
            </p:nvSpPr>
            <p:spPr>
              <a:xfrm flipH="1">
                <a:off x="7798424"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11"/>
              <p:cNvSpPr/>
              <p:nvPr/>
            </p:nvSpPr>
            <p:spPr>
              <a:xfrm flipH="1">
                <a:off x="7798424"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11"/>
              <p:cNvSpPr/>
              <p:nvPr/>
            </p:nvSpPr>
            <p:spPr>
              <a:xfrm flipH="1">
                <a:off x="7798424"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 name="Google Shape;247;p11"/>
              <p:cNvSpPr/>
              <p:nvPr/>
            </p:nvSpPr>
            <p:spPr>
              <a:xfrm flipH="1">
                <a:off x="7798424" y="4099200"/>
                <a:ext cx="231600" cy="104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11"/>
              <p:cNvSpPr/>
              <p:nvPr/>
            </p:nvSpPr>
            <p:spPr>
              <a:xfrm flipH="1">
                <a:off x="7798424"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49" name="Google Shape;249;p11"/>
            <p:cNvGrpSpPr/>
            <p:nvPr/>
          </p:nvGrpSpPr>
          <p:grpSpPr>
            <a:xfrm>
              <a:off x="8169779" y="4309200"/>
              <a:ext cx="231600" cy="834300"/>
              <a:chOff x="8169779" y="4309200"/>
              <a:chExt cx="231600" cy="834300"/>
            </a:xfrm>
          </p:grpSpPr>
          <p:sp>
            <p:nvSpPr>
              <p:cNvPr id="250" name="Google Shape;250;p11"/>
              <p:cNvSpPr/>
              <p:nvPr/>
            </p:nvSpPr>
            <p:spPr>
              <a:xfrm flipH="1">
                <a:off x="8169779"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p11"/>
              <p:cNvSpPr/>
              <p:nvPr/>
            </p:nvSpPr>
            <p:spPr>
              <a:xfrm flipH="1">
                <a:off x="8169779"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11"/>
              <p:cNvSpPr/>
              <p:nvPr/>
            </p:nvSpPr>
            <p:spPr>
              <a:xfrm flipH="1">
                <a:off x="8169779"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11"/>
              <p:cNvSpPr/>
              <p:nvPr/>
            </p:nvSpPr>
            <p:spPr>
              <a:xfrm flipH="1">
                <a:off x="8169779"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54" name="Google Shape;254;p11"/>
            <p:cNvGrpSpPr/>
            <p:nvPr/>
          </p:nvGrpSpPr>
          <p:grpSpPr>
            <a:xfrm>
              <a:off x="7427070" y="4309200"/>
              <a:ext cx="231600" cy="834300"/>
              <a:chOff x="7427070" y="4309200"/>
              <a:chExt cx="231600" cy="834300"/>
            </a:xfrm>
          </p:grpSpPr>
          <p:sp>
            <p:nvSpPr>
              <p:cNvPr id="255" name="Google Shape;255;p11"/>
              <p:cNvSpPr/>
              <p:nvPr/>
            </p:nvSpPr>
            <p:spPr>
              <a:xfrm flipH="1">
                <a:off x="7427070"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11"/>
              <p:cNvSpPr/>
              <p:nvPr/>
            </p:nvSpPr>
            <p:spPr>
              <a:xfrm flipH="1">
                <a:off x="7427070"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11"/>
              <p:cNvSpPr/>
              <p:nvPr/>
            </p:nvSpPr>
            <p:spPr>
              <a:xfrm flipH="1">
                <a:off x="7427070"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11"/>
              <p:cNvSpPr/>
              <p:nvPr/>
            </p:nvSpPr>
            <p:spPr>
              <a:xfrm flipH="1">
                <a:off x="7427070"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59" name="Google Shape;259;p11"/>
            <p:cNvGrpSpPr/>
            <p:nvPr/>
          </p:nvGrpSpPr>
          <p:grpSpPr>
            <a:xfrm>
              <a:off x="8541133" y="4518900"/>
              <a:ext cx="231600" cy="624600"/>
              <a:chOff x="8541133" y="4518900"/>
              <a:chExt cx="231600" cy="624600"/>
            </a:xfrm>
          </p:grpSpPr>
          <p:sp>
            <p:nvSpPr>
              <p:cNvPr id="260" name="Google Shape;260;p11"/>
              <p:cNvSpPr/>
              <p:nvPr/>
            </p:nvSpPr>
            <p:spPr>
              <a:xfrm flipH="1">
                <a:off x="8541133"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11"/>
              <p:cNvSpPr/>
              <p:nvPr/>
            </p:nvSpPr>
            <p:spPr>
              <a:xfrm flipH="1">
                <a:off x="8541133"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11"/>
              <p:cNvSpPr/>
              <p:nvPr/>
            </p:nvSpPr>
            <p:spPr>
              <a:xfrm flipH="1">
                <a:off x="8541133"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63" name="Google Shape;263;p11"/>
            <p:cNvGrpSpPr/>
            <p:nvPr/>
          </p:nvGrpSpPr>
          <p:grpSpPr>
            <a:xfrm>
              <a:off x="8912488" y="4309200"/>
              <a:ext cx="231600" cy="834300"/>
              <a:chOff x="8912488" y="4309200"/>
              <a:chExt cx="231600" cy="834300"/>
            </a:xfrm>
          </p:grpSpPr>
          <p:sp>
            <p:nvSpPr>
              <p:cNvPr id="264" name="Google Shape;264;p11"/>
              <p:cNvSpPr/>
              <p:nvPr/>
            </p:nvSpPr>
            <p:spPr>
              <a:xfrm flipH="1">
                <a:off x="8912488"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p11"/>
              <p:cNvSpPr/>
              <p:nvPr/>
            </p:nvSpPr>
            <p:spPr>
              <a:xfrm flipH="1">
                <a:off x="8912488"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p11"/>
              <p:cNvSpPr/>
              <p:nvPr/>
            </p:nvSpPr>
            <p:spPr>
              <a:xfrm flipH="1">
                <a:off x="8912488"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11"/>
              <p:cNvSpPr/>
              <p:nvPr/>
            </p:nvSpPr>
            <p:spPr>
              <a:xfrm flipH="1">
                <a:off x="8912488"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268" name="Google Shape;268;p11"/>
          <p:cNvSpPr txBox="1"/>
          <p:nvPr>
            <p:ph hasCustomPrompt="1" type="title"/>
          </p:nvPr>
        </p:nvSpPr>
        <p:spPr>
          <a:xfrm>
            <a:off x="1388625" y="772725"/>
            <a:ext cx="6366900" cy="18633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lt1"/>
              </a:buClr>
              <a:buSzPts val="8000"/>
              <a:buNone/>
              <a:defRPr sz="8000">
                <a:solidFill>
                  <a:schemeClr val="lt1"/>
                </a:solidFill>
              </a:defRPr>
            </a:lvl1pPr>
            <a:lvl2pPr lvl="1" algn="ctr">
              <a:spcBef>
                <a:spcPts val="0"/>
              </a:spcBef>
              <a:spcAft>
                <a:spcPts val="0"/>
              </a:spcAft>
              <a:buClr>
                <a:schemeClr val="lt1"/>
              </a:buClr>
              <a:buSzPts val="8000"/>
              <a:buNone/>
              <a:defRPr sz="8000">
                <a:solidFill>
                  <a:schemeClr val="lt1"/>
                </a:solidFill>
              </a:defRPr>
            </a:lvl2pPr>
            <a:lvl3pPr lvl="2" algn="ctr">
              <a:spcBef>
                <a:spcPts val="0"/>
              </a:spcBef>
              <a:spcAft>
                <a:spcPts val="0"/>
              </a:spcAft>
              <a:buClr>
                <a:schemeClr val="lt1"/>
              </a:buClr>
              <a:buSzPts val="8000"/>
              <a:buNone/>
              <a:defRPr sz="8000">
                <a:solidFill>
                  <a:schemeClr val="lt1"/>
                </a:solidFill>
              </a:defRPr>
            </a:lvl3pPr>
            <a:lvl4pPr lvl="3" algn="ctr">
              <a:spcBef>
                <a:spcPts val="0"/>
              </a:spcBef>
              <a:spcAft>
                <a:spcPts val="0"/>
              </a:spcAft>
              <a:buClr>
                <a:schemeClr val="lt1"/>
              </a:buClr>
              <a:buSzPts val="8000"/>
              <a:buNone/>
              <a:defRPr sz="8000">
                <a:solidFill>
                  <a:schemeClr val="lt1"/>
                </a:solidFill>
              </a:defRPr>
            </a:lvl4pPr>
            <a:lvl5pPr lvl="4" algn="ctr">
              <a:spcBef>
                <a:spcPts val="0"/>
              </a:spcBef>
              <a:spcAft>
                <a:spcPts val="0"/>
              </a:spcAft>
              <a:buClr>
                <a:schemeClr val="lt1"/>
              </a:buClr>
              <a:buSzPts val="8000"/>
              <a:buNone/>
              <a:defRPr sz="8000">
                <a:solidFill>
                  <a:schemeClr val="lt1"/>
                </a:solidFill>
              </a:defRPr>
            </a:lvl5pPr>
            <a:lvl6pPr lvl="5" algn="ctr">
              <a:spcBef>
                <a:spcPts val="0"/>
              </a:spcBef>
              <a:spcAft>
                <a:spcPts val="0"/>
              </a:spcAft>
              <a:buClr>
                <a:schemeClr val="lt1"/>
              </a:buClr>
              <a:buSzPts val="8000"/>
              <a:buNone/>
              <a:defRPr sz="8000">
                <a:solidFill>
                  <a:schemeClr val="lt1"/>
                </a:solidFill>
              </a:defRPr>
            </a:lvl6pPr>
            <a:lvl7pPr lvl="6" algn="ctr">
              <a:spcBef>
                <a:spcPts val="0"/>
              </a:spcBef>
              <a:spcAft>
                <a:spcPts val="0"/>
              </a:spcAft>
              <a:buClr>
                <a:schemeClr val="lt1"/>
              </a:buClr>
              <a:buSzPts val="8000"/>
              <a:buNone/>
              <a:defRPr sz="8000">
                <a:solidFill>
                  <a:schemeClr val="lt1"/>
                </a:solidFill>
              </a:defRPr>
            </a:lvl7pPr>
            <a:lvl8pPr lvl="7" algn="ctr">
              <a:spcBef>
                <a:spcPts val="0"/>
              </a:spcBef>
              <a:spcAft>
                <a:spcPts val="0"/>
              </a:spcAft>
              <a:buClr>
                <a:schemeClr val="lt1"/>
              </a:buClr>
              <a:buSzPts val="8000"/>
              <a:buNone/>
              <a:defRPr sz="8000">
                <a:solidFill>
                  <a:schemeClr val="lt1"/>
                </a:solidFill>
              </a:defRPr>
            </a:lvl8pPr>
            <a:lvl9pPr lvl="8" algn="ctr">
              <a:spcBef>
                <a:spcPts val="0"/>
              </a:spcBef>
              <a:spcAft>
                <a:spcPts val="0"/>
              </a:spcAft>
              <a:buClr>
                <a:schemeClr val="lt1"/>
              </a:buClr>
              <a:buSzPts val="8000"/>
              <a:buNone/>
              <a:defRPr sz="8000">
                <a:solidFill>
                  <a:schemeClr val="lt1"/>
                </a:solidFill>
              </a:defRPr>
            </a:lvl9pPr>
          </a:lstStyle>
          <a:p>
            <a:r>
              <a:t>xx%</a:t>
            </a:r>
          </a:p>
        </p:txBody>
      </p:sp>
      <p:sp>
        <p:nvSpPr>
          <p:cNvPr id="269" name="Google Shape;269;p11"/>
          <p:cNvSpPr txBox="1"/>
          <p:nvPr>
            <p:ph idx="1" type="body"/>
          </p:nvPr>
        </p:nvSpPr>
        <p:spPr>
          <a:xfrm>
            <a:off x="1388625" y="2712300"/>
            <a:ext cx="6366900" cy="1111200"/>
          </a:xfrm>
          <a:prstGeom prst="rect">
            <a:avLst/>
          </a:prstGeom>
        </p:spPr>
        <p:txBody>
          <a:bodyPr anchorCtr="0" anchor="t" bIns="91425" lIns="91425" spcFirstLastPara="1" rIns="91425" wrap="square" tIns="91425">
            <a:noAutofit/>
          </a:bodyPr>
          <a:lstStyle>
            <a:lvl1pPr indent="-311150" lvl="0" marL="457200" algn="ctr">
              <a:spcBef>
                <a:spcPts val="0"/>
              </a:spcBef>
              <a:spcAft>
                <a:spcPts val="0"/>
              </a:spcAft>
              <a:buClr>
                <a:schemeClr val="lt1"/>
              </a:buClr>
              <a:buSzPts val="1300"/>
              <a:buChar char="●"/>
              <a:defRPr>
                <a:solidFill>
                  <a:schemeClr val="lt1"/>
                </a:solidFill>
              </a:defRPr>
            </a:lvl1pPr>
            <a:lvl2pPr indent="-298450" lvl="1" marL="914400" algn="ctr">
              <a:spcBef>
                <a:spcPts val="1600"/>
              </a:spcBef>
              <a:spcAft>
                <a:spcPts val="0"/>
              </a:spcAft>
              <a:buClr>
                <a:schemeClr val="lt1"/>
              </a:buClr>
              <a:buSzPts val="1100"/>
              <a:buChar char="○"/>
              <a:defRPr>
                <a:solidFill>
                  <a:schemeClr val="lt1"/>
                </a:solidFill>
              </a:defRPr>
            </a:lvl2pPr>
            <a:lvl3pPr indent="-298450" lvl="2" marL="1371600" algn="ctr">
              <a:spcBef>
                <a:spcPts val="1600"/>
              </a:spcBef>
              <a:spcAft>
                <a:spcPts val="0"/>
              </a:spcAft>
              <a:buClr>
                <a:schemeClr val="lt1"/>
              </a:buClr>
              <a:buSzPts val="1100"/>
              <a:buChar char="■"/>
              <a:defRPr>
                <a:solidFill>
                  <a:schemeClr val="lt1"/>
                </a:solidFill>
              </a:defRPr>
            </a:lvl3pPr>
            <a:lvl4pPr indent="-298450" lvl="3" marL="1828800" algn="ctr">
              <a:spcBef>
                <a:spcPts val="1600"/>
              </a:spcBef>
              <a:spcAft>
                <a:spcPts val="0"/>
              </a:spcAft>
              <a:buClr>
                <a:schemeClr val="lt1"/>
              </a:buClr>
              <a:buSzPts val="1100"/>
              <a:buChar char="●"/>
              <a:defRPr>
                <a:solidFill>
                  <a:schemeClr val="lt1"/>
                </a:solidFill>
              </a:defRPr>
            </a:lvl4pPr>
            <a:lvl5pPr indent="-298450" lvl="4" marL="2286000" algn="ctr">
              <a:spcBef>
                <a:spcPts val="1600"/>
              </a:spcBef>
              <a:spcAft>
                <a:spcPts val="0"/>
              </a:spcAft>
              <a:buClr>
                <a:schemeClr val="lt1"/>
              </a:buClr>
              <a:buSzPts val="1100"/>
              <a:buChar char="○"/>
              <a:defRPr>
                <a:solidFill>
                  <a:schemeClr val="lt1"/>
                </a:solidFill>
              </a:defRPr>
            </a:lvl5pPr>
            <a:lvl6pPr indent="-298450" lvl="5" marL="2743200" algn="ctr">
              <a:spcBef>
                <a:spcPts val="1600"/>
              </a:spcBef>
              <a:spcAft>
                <a:spcPts val="0"/>
              </a:spcAft>
              <a:buClr>
                <a:schemeClr val="lt1"/>
              </a:buClr>
              <a:buSzPts val="1100"/>
              <a:buChar char="■"/>
              <a:defRPr>
                <a:solidFill>
                  <a:schemeClr val="lt1"/>
                </a:solidFill>
              </a:defRPr>
            </a:lvl6pPr>
            <a:lvl7pPr indent="-298450" lvl="6" marL="3200400" algn="ctr">
              <a:spcBef>
                <a:spcPts val="1600"/>
              </a:spcBef>
              <a:spcAft>
                <a:spcPts val="0"/>
              </a:spcAft>
              <a:buClr>
                <a:schemeClr val="lt1"/>
              </a:buClr>
              <a:buSzPts val="1100"/>
              <a:buChar char="●"/>
              <a:defRPr>
                <a:solidFill>
                  <a:schemeClr val="lt1"/>
                </a:solidFill>
              </a:defRPr>
            </a:lvl7pPr>
            <a:lvl8pPr indent="-298450" lvl="7" marL="3657600" algn="ctr">
              <a:spcBef>
                <a:spcPts val="1600"/>
              </a:spcBef>
              <a:spcAft>
                <a:spcPts val="0"/>
              </a:spcAft>
              <a:buClr>
                <a:schemeClr val="lt1"/>
              </a:buClr>
              <a:buSzPts val="1100"/>
              <a:buChar char="○"/>
              <a:defRPr>
                <a:solidFill>
                  <a:schemeClr val="lt1"/>
                </a:solidFill>
              </a:defRPr>
            </a:lvl8pPr>
            <a:lvl9pPr indent="-298450" lvl="8" marL="4114800" algn="ctr">
              <a:spcBef>
                <a:spcPts val="1600"/>
              </a:spcBef>
              <a:spcAft>
                <a:spcPts val="1600"/>
              </a:spcAft>
              <a:buClr>
                <a:schemeClr val="lt1"/>
              </a:buClr>
              <a:buSzPts val="1100"/>
              <a:buChar char="■"/>
              <a:defRPr>
                <a:solidFill>
                  <a:schemeClr val="lt1"/>
                </a:solidFill>
              </a:defRPr>
            </a:lvl9pPr>
          </a:lstStyle>
          <a:p/>
        </p:txBody>
      </p:sp>
      <p:sp>
        <p:nvSpPr>
          <p:cNvPr id="270" name="Google Shape;270;p11"/>
          <p:cNvSpPr txBox="1"/>
          <p:nvPr>
            <p:ph idx="12" type="sldNum"/>
          </p:nvPr>
        </p:nvSpPr>
        <p:spPr>
          <a:xfrm>
            <a:off x="8451046" y="4736976"/>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71" name="Shape 271"/>
        <p:cNvGrpSpPr/>
        <p:nvPr/>
      </p:nvGrpSpPr>
      <p:grpSpPr>
        <a:xfrm>
          <a:off x="0" y="0"/>
          <a:ext cx="0" cy="0"/>
          <a:chOff x="0" y="0"/>
          <a:chExt cx="0" cy="0"/>
        </a:xfrm>
      </p:grpSpPr>
      <p:sp>
        <p:nvSpPr>
          <p:cNvPr id="272" name="Google Shape;272;p12"/>
          <p:cNvSpPr txBox="1"/>
          <p:nvPr>
            <p:ph idx="12" type="sldNum"/>
          </p:nvPr>
        </p:nvSpPr>
        <p:spPr>
          <a:xfrm>
            <a:off x="8451046" y="4736976"/>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momentum">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1pPr>
            <a:lvl2pPr lvl="1">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2pPr>
            <a:lvl3pPr lvl="2">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3pPr>
            <a:lvl4pPr lvl="3">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4pPr>
            <a:lvl5pPr lvl="4">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5pPr>
            <a:lvl6pPr lvl="5">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6pPr>
            <a:lvl7pPr lvl="6">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7pPr>
            <a:lvl8pPr lvl="7">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8pPr>
            <a:lvl9pPr lvl="8">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11150" lvl="0" marL="457200">
              <a:lnSpc>
                <a:spcPct val="115000"/>
              </a:lnSpc>
              <a:spcBef>
                <a:spcPts val="0"/>
              </a:spcBef>
              <a:spcAft>
                <a:spcPts val="0"/>
              </a:spcAft>
              <a:buClr>
                <a:schemeClr val="dk2"/>
              </a:buClr>
              <a:buSzPts val="1300"/>
              <a:buFont typeface="Nunito"/>
              <a:buChar char="●"/>
              <a:defRPr sz="1300">
                <a:solidFill>
                  <a:schemeClr val="dk2"/>
                </a:solidFill>
                <a:latin typeface="Nunito"/>
                <a:ea typeface="Nunito"/>
                <a:cs typeface="Nunito"/>
                <a:sym typeface="Nunito"/>
              </a:defRPr>
            </a:lvl1pPr>
            <a:lvl2pPr indent="-298450" lvl="1" marL="914400">
              <a:lnSpc>
                <a:spcPct val="115000"/>
              </a:lnSpc>
              <a:spcBef>
                <a:spcPts val="1600"/>
              </a:spcBef>
              <a:spcAft>
                <a:spcPts val="0"/>
              </a:spcAft>
              <a:buClr>
                <a:schemeClr val="dk2"/>
              </a:buClr>
              <a:buSzPts val="1100"/>
              <a:buFont typeface="Nunito"/>
              <a:buChar char="○"/>
              <a:defRPr sz="1100">
                <a:solidFill>
                  <a:schemeClr val="dk2"/>
                </a:solidFill>
                <a:latin typeface="Nunito"/>
                <a:ea typeface="Nunito"/>
                <a:cs typeface="Nunito"/>
                <a:sym typeface="Nunito"/>
              </a:defRPr>
            </a:lvl2pPr>
            <a:lvl3pPr indent="-298450" lvl="2" marL="1371600">
              <a:lnSpc>
                <a:spcPct val="115000"/>
              </a:lnSpc>
              <a:spcBef>
                <a:spcPts val="1600"/>
              </a:spcBef>
              <a:spcAft>
                <a:spcPts val="0"/>
              </a:spcAft>
              <a:buClr>
                <a:schemeClr val="dk2"/>
              </a:buClr>
              <a:buSzPts val="1100"/>
              <a:buFont typeface="Nunito"/>
              <a:buChar char="■"/>
              <a:defRPr sz="1100">
                <a:solidFill>
                  <a:schemeClr val="dk2"/>
                </a:solidFill>
                <a:latin typeface="Nunito"/>
                <a:ea typeface="Nunito"/>
                <a:cs typeface="Nunito"/>
                <a:sym typeface="Nunito"/>
              </a:defRPr>
            </a:lvl3pPr>
            <a:lvl4pPr indent="-298450" lvl="3" marL="1828800">
              <a:lnSpc>
                <a:spcPct val="115000"/>
              </a:lnSpc>
              <a:spcBef>
                <a:spcPts val="1600"/>
              </a:spcBef>
              <a:spcAft>
                <a:spcPts val="0"/>
              </a:spcAft>
              <a:buClr>
                <a:schemeClr val="dk2"/>
              </a:buClr>
              <a:buSzPts val="1100"/>
              <a:buFont typeface="Nunito"/>
              <a:buChar char="●"/>
              <a:defRPr sz="1100">
                <a:solidFill>
                  <a:schemeClr val="dk2"/>
                </a:solidFill>
                <a:latin typeface="Nunito"/>
                <a:ea typeface="Nunito"/>
                <a:cs typeface="Nunito"/>
                <a:sym typeface="Nunito"/>
              </a:defRPr>
            </a:lvl4pPr>
            <a:lvl5pPr indent="-298450" lvl="4" marL="2286000">
              <a:lnSpc>
                <a:spcPct val="115000"/>
              </a:lnSpc>
              <a:spcBef>
                <a:spcPts val="1600"/>
              </a:spcBef>
              <a:spcAft>
                <a:spcPts val="0"/>
              </a:spcAft>
              <a:buClr>
                <a:schemeClr val="dk2"/>
              </a:buClr>
              <a:buSzPts val="1100"/>
              <a:buFont typeface="Nunito"/>
              <a:buChar char="○"/>
              <a:defRPr sz="1100">
                <a:solidFill>
                  <a:schemeClr val="dk2"/>
                </a:solidFill>
                <a:latin typeface="Nunito"/>
                <a:ea typeface="Nunito"/>
                <a:cs typeface="Nunito"/>
                <a:sym typeface="Nunito"/>
              </a:defRPr>
            </a:lvl5pPr>
            <a:lvl6pPr indent="-298450" lvl="5" marL="2743200">
              <a:lnSpc>
                <a:spcPct val="115000"/>
              </a:lnSpc>
              <a:spcBef>
                <a:spcPts val="1600"/>
              </a:spcBef>
              <a:spcAft>
                <a:spcPts val="0"/>
              </a:spcAft>
              <a:buClr>
                <a:schemeClr val="dk2"/>
              </a:buClr>
              <a:buSzPts val="1100"/>
              <a:buFont typeface="Nunito"/>
              <a:buChar char="■"/>
              <a:defRPr sz="1100">
                <a:solidFill>
                  <a:schemeClr val="dk2"/>
                </a:solidFill>
                <a:latin typeface="Nunito"/>
                <a:ea typeface="Nunito"/>
                <a:cs typeface="Nunito"/>
                <a:sym typeface="Nunito"/>
              </a:defRPr>
            </a:lvl6pPr>
            <a:lvl7pPr indent="-298450" lvl="6" marL="3200400">
              <a:lnSpc>
                <a:spcPct val="115000"/>
              </a:lnSpc>
              <a:spcBef>
                <a:spcPts val="1600"/>
              </a:spcBef>
              <a:spcAft>
                <a:spcPts val="0"/>
              </a:spcAft>
              <a:buClr>
                <a:schemeClr val="dk2"/>
              </a:buClr>
              <a:buSzPts val="1100"/>
              <a:buFont typeface="Nunito"/>
              <a:buChar char="●"/>
              <a:defRPr sz="1100">
                <a:solidFill>
                  <a:schemeClr val="dk2"/>
                </a:solidFill>
                <a:latin typeface="Nunito"/>
                <a:ea typeface="Nunito"/>
                <a:cs typeface="Nunito"/>
                <a:sym typeface="Nunito"/>
              </a:defRPr>
            </a:lvl7pPr>
            <a:lvl8pPr indent="-298450" lvl="7" marL="3657600">
              <a:lnSpc>
                <a:spcPct val="115000"/>
              </a:lnSpc>
              <a:spcBef>
                <a:spcPts val="1600"/>
              </a:spcBef>
              <a:spcAft>
                <a:spcPts val="0"/>
              </a:spcAft>
              <a:buClr>
                <a:schemeClr val="dk2"/>
              </a:buClr>
              <a:buSzPts val="1100"/>
              <a:buFont typeface="Nunito"/>
              <a:buChar char="○"/>
              <a:defRPr sz="1100">
                <a:solidFill>
                  <a:schemeClr val="dk2"/>
                </a:solidFill>
                <a:latin typeface="Nunito"/>
                <a:ea typeface="Nunito"/>
                <a:cs typeface="Nunito"/>
                <a:sym typeface="Nunito"/>
              </a:defRPr>
            </a:lvl8pPr>
            <a:lvl9pPr indent="-298450" lvl="8" marL="4114800">
              <a:lnSpc>
                <a:spcPct val="115000"/>
              </a:lnSpc>
              <a:spcBef>
                <a:spcPts val="1600"/>
              </a:spcBef>
              <a:spcAft>
                <a:spcPts val="1600"/>
              </a:spcAft>
              <a:buClr>
                <a:schemeClr val="dk2"/>
              </a:buClr>
              <a:buSzPts val="1100"/>
              <a:buFont typeface="Nunito"/>
              <a:buChar char="■"/>
              <a:defRPr sz="1100">
                <a:solidFill>
                  <a:schemeClr val="dk2"/>
                </a:solidFill>
                <a:latin typeface="Nunito"/>
                <a:ea typeface="Nunito"/>
                <a:cs typeface="Nunito"/>
                <a:sym typeface="Nunito"/>
              </a:defRPr>
            </a:lvl9pPr>
          </a:lstStyle>
          <a:p/>
        </p:txBody>
      </p:sp>
      <p:sp>
        <p:nvSpPr>
          <p:cNvPr id="8" name="Google Shape;8;p1"/>
          <p:cNvSpPr txBox="1"/>
          <p:nvPr>
            <p:ph idx="12" type="sldNum"/>
          </p:nvPr>
        </p:nvSpPr>
        <p:spPr>
          <a:xfrm>
            <a:off x="8451046" y="4736976"/>
            <a:ext cx="548700" cy="393600"/>
          </a:xfrm>
          <a:prstGeom prst="rect">
            <a:avLst/>
          </a:prstGeom>
          <a:noFill/>
          <a:ln>
            <a:noFill/>
          </a:ln>
        </p:spPr>
        <p:txBody>
          <a:bodyPr anchorCtr="0" anchor="ctr" bIns="91425" lIns="91425" spcFirstLastPara="1" rIns="91425" wrap="square" tIns="91425">
            <a:noAutofit/>
          </a:bodyPr>
          <a:lstStyle>
            <a:lvl1pPr lvl="0" algn="r">
              <a:buNone/>
              <a:defRPr sz="900">
                <a:solidFill>
                  <a:schemeClr val="dk2"/>
                </a:solidFill>
                <a:latin typeface="Nunito"/>
                <a:ea typeface="Nunito"/>
                <a:cs typeface="Nunito"/>
                <a:sym typeface="Nunito"/>
              </a:defRPr>
            </a:lvl1pPr>
            <a:lvl2pPr lvl="1" algn="r">
              <a:buNone/>
              <a:defRPr sz="900">
                <a:solidFill>
                  <a:schemeClr val="dk2"/>
                </a:solidFill>
                <a:latin typeface="Nunito"/>
                <a:ea typeface="Nunito"/>
                <a:cs typeface="Nunito"/>
                <a:sym typeface="Nunito"/>
              </a:defRPr>
            </a:lvl2pPr>
            <a:lvl3pPr lvl="2" algn="r">
              <a:buNone/>
              <a:defRPr sz="900">
                <a:solidFill>
                  <a:schemeClr val="dk2"/>
                </a:solidFill>
                <a:latin typeface="Nunito"/>
                <a:ea typeface="Nunito"/>
                <a:cs typeface="Nunito"/>
                <a:sym typeface="Nunito"/>
              </a:defRPr>
            </a:lvl3pPr>
            <a:lvl4pPr lvl="3" algn="r">
              <a:buNone/>
              <a:defRPr sz="900">
                <a:solidFill>
                  <a:schemeClr val="dk2"/>
                </a:solidFill>
                <a:latin typeface="Nunito"/>
                <a:ea typeface="Nunito"/>
                <a:cs typeface="Nunito"/>
                <a:sym typeface="Nunito"/>
              </a:defRPr>
            </a:lvl4pPr>
            <a:lvl5pPr lvl="4" algn="r">
              <a:buNone/>
              <a:defRPr sz="900">
                <a:solidFill>
                  <a:schemeClr val="dk2"/>
                </a:solidFill>
                <a:latin typeface="Nunito"/>
                <a:ea typeface="Nunito"/>
                <a:cs typeface="Nunito"/>
                <a:sym typeface="Nunito"/>
              </a:defRPr>
            </a:lvl5pPr>
            <a:lvl6pPr lvl="5" algn="r">
              <a:buNone/>
              <a:defRPr sz="900">
                <a:solidFill>
                  <a:schemeClr val="dk2"/>
                </a:solidFill>
                <a:latin typeface="Nunito"/>
                <a:ea typeface="Nunito"/>
                <a:cs typeface="Nunito"/>
                <a:sym typeface="Nunito"/>
              </a:defRPr>
            </a:lvl6pPr>
            <a:lvl7pPr lvl="6" algn="r">
              <a:buNone/>
              <a:defRPr sz="900">
                <a:solidFill>
                  <a:schemeClr val="dk2"/>
                </a:solidFill>
                <a:latin typeface="Nunito"/>
                <a:ea typeface="Nunito"/>
                <a:cs typeface="Nunito"/>
                <a:sym typeface="Nunito"/>
              </a:defRPr>
            </a:lvl7pPr>
            <a:lvl8pPr lvl="7" algn="r">
              <a:buNone/>
              <a:defRPr sz="900">
                <a:solidFill>
                  <a:schemeClr val="dk2"/>
                </a:solidFill>
                <a:latin typeface="Nunito"/>
                <a:ea typeface="Nunito"/>
                <a:cs typeface="Nunito"/>
                <a:sym typeface="Nunito"/>
              </a:defRPr>
            </a:lvl8pPr>
            <a:lvl9pPr lvl="8" algn="r">
              <a:buNone/>
              <a:defRPr sz="900">
                <a:solidFill>
                  <a:schemeClr val="dk2"/>
                </a:solidFill>
                <a:latin typeface="Nunito"/>
                <a:ea typeface="Nunito"/>
                <a:cs typeface="Nunito"/>
                <a:sym typeface="Nuni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3.png"/><Relationship Id="rId4" Type="http://schemas.openxmlformats.org/officeDocument/2006/relationships/hyperlink" Target="http://www.youtube.com/watch?v=v5dvODzKn_A" TargetMode="External"/><Relationship Id="rId5" Type="http://schemas.openxmlformats.org/officeDocument/2006/relationships/image" Target="../media/image4.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hyperlink" Target="http://www.youtube.com/watch?v=H7K5W6ASW9M" TargetMode="External"/><Relationship Id="rId4" Type="http://schemas.openxmlformats.org/officeDocument/2006/relationships/image" Target="../media/image11.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hyperlink" Target="https://www.google.com/maps" TargetMode="External"/><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hyperlink" Target="http://www.pct3vfd.com/news/firesafetykids/downloads/escape.pdf" TargetMode="External"/><Relationship Id="rId4" Type="http://schemas.openxmlformats.org/officeDocument/2006/relationships/hyperlink" Target="http://www.youtube.com/watch?v=pJ79c_xc4s8" TargetMode="External"/><Relationship Id="rId5" Type="http://schemas.openxmlformats.org/officeDocument/2006/relationships/image" Target="../media/image5.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hyperlink" Target="http://www.youtube.com/watch?v=fEtJtFEVDbI" TargetMode="External"/><Relationship Id="rId4" Type="http://schemas.openxmlformats.org/officeDocument/2006/relationships/image" Target="../media/image8.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hyperlink" Target="https://crisisequipped.com/what-natural-disasters-occur-in-illinois/" TargetMode="Externa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hyperlink" Target="http://www.youtube.com/watch?v=wqh8aebSdQ8" TargetMode="External"/><Relationship Id="rId4" Type="http://schemas.openxmlformats.org/officeDocument/2006/relationships/image" Target="../media/image7.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0.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45F06"/>
        </a:solidFill>
      </p:bgPr>
    </p:bg>
    <p:spTree>
      <p:nvGrpSpPr>
        <p:cNvPr id="276" name="Shape 276"/>
        <p:cNvGrpSpPr/>
        <p:nvPr/>
      </p:nvGrpSpPr>
      <p:grpSpPr>
        <a:xfrm>
          <a:off x="0" y="0"/>
          <a:ext cx="0" cy="0"/>
          <a:chOff x="0" y="0"/>
          <a:chExt cx="0" cy="0"/>
        </a:xfrm>
      </p:grpSpPr>
      <p:sp>
        <p:nvSpPr>
          <p:cNvPr id="277" name="Google Shape;277;p13"/>
          <p:cNvSpPr txBox="1"/>
          <p:nvPr>
            <p:ph type="ctrTitle"/>
          </p:nvPr>
        </p:nvSpPr>
        <p:spPr>
          <a:xfrm>
            <a:off x="824000" y="1613813"/>
            <a:ext cx="4255500" cy="18729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r>
              <a:rPr lang="en"/>
              <a:t>Brownie Safety Award</a:t>
            </a:r>
            <a:endParaRPr/>
          </a:p>
        </p:txBody>
      </p:sp>
      <p:pic>
        <p:nvPicPr>
          <p:cNvPr id="278" name="Google Shape;278;p13"/>
          <p:cNvPicPr preferRelativeResize="0"/>
          <p:nvPr/>
        </p:nvPicPr>
        <p:blipFill>
          <a:blip r:embed="rId3">
            <a:alphaModFix/>
          </a:blip>
          <a:stretch>
            <a:fillRect/>
          </a:stretch>
        </p:blipFill>
        <p:spPr>
          <a:xfrm>
            <a:off x="1857925" y="2744950"/>
            <a:ext cx="1238250" cy="1238250"/>
          </a:xfrm>
          <a:prstGeom prst="rect">
            <a:avLst/>
          </a:prstGeom>
          <a:noFill/>
          <a:ln>
            <a:noFill/>
          </a:ln>
        </p:spPr>
      </p:pic>
      <p:sp>
        <p:nvSpPr>
          <p:cNvPr id="279" name="Google Shape;279;p13"/>
          <p:cNvSpPr txBox="1"/>
          <p:nvPr/>
        </p:nvSpPr>
        <p:spPr>
          <a:xfrm>
            <a:off x="5412225" y="3915550"/>
            <a:ext cx="3169200" cy="698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rgbClr val="FFFFFF"/>
                </a:solidFill>
                <a:latin typeface="Raleway"/>
                <a:ea typeface="Raleway"/>
                <a:cs typeface="Raleway"/>
                <a:sym typeface="Raleway"/>
              </a:rPr>
              <a:t>Girl Scouts of Central Illinois</a:t>
            </a:r>
            <a:endParaRPr sz="1800">
              <a:solidFill>
                <a:srgbClr val="FFFFFF"/>
              </a:solidFill>
              <a:latin typeface="Raleway"/>
              <a:ea typeface="Raleway"/>
              <a:cs typeface="Raleway"/>
              <a:sym typeface="Raleway"/>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45F06"/>
        </a:solidFill>
      </p:bgPr>
    </p:bg>
    <p:spTree>
      <p:nvGrpSpPr>
        <p:cNvPr id="283" name="Shape 283"/>
        <p:cNvGrpSpPr/>
        <p:nvPr/>
      </p:nvGrpSpPr>
      <p:grpSpPr>
        <a:xfrm>
          <a:off x="0" y="0"/>
          <a:ext cx="0" cy="0"/>
          <a:chOff x="0" y="0"/>
          <a:chExt cx="0" cy="0"/>
        </a:xfrm>
      </p:grpSpPr>
      <p:sp>
        <p:nvSpPr>
          <p:cNvPr id="284" name="Google Shape;284;p14"/>
          <p:cNvSpPr txBox="1"/>
          <p:nvPr>
            <p:ph type="ctrTitle"/>
          </p:nvPr>
        </p:nvSpPr>
        <p:spPr>
          <a:xfrm>
            <a:off x="528550" y="308875"/>
            <a:ext cx="8241000" cy="800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400"/>
              <a:t>Step 1: </a:t>
            </a:r>
            <a:r>
              <a:rPr lang="en" sz="2400"/>
              <a:t>Learn how to Stay Safe on the Bus</a:t>
            </a:r>
            <a:endParaRPr sz="2400"/>
          </a:p>
        </p:txBody>
      </p:sp>
      <p:sp>
        <p:nvSpPr>
          <p:cNvPr id="285" name="Google Shape;285;p14"/>
          <p:cNvSpPr txBox="1"/>
          <p:nvPr>
            <p:ph idx="1" type="subTitle"/>
          </p:nvPr>
        </p:nvSpPr>
        <p:spPr>
          <a:xfrm>
            <a:off x="229975" y="1109575"/>
            <a:ext cx="4967100" cy="2608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Taking the bus is one of the safest ways to travel to and from school!  However, there are rules we need to follow to ensure our safety.  Read the Bus Safety Reminders and watch the video below.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pic>
        <p:nvPicPr>
          <p:cNvPr id="286" name="Google Shape;286;p14"/>
          <p:cNvPicPr preferRelativeResize="0"/>
          <p:nvPr/>
        </p:nvPicPr>
        <p:blipFill>
          <a:blip r:embed="rId3">
            <a:alphaModFix/>
          </a:blip>
          <a:stretch>
            <a:fillRect/>
          </a:stretch>
        </p:blipFill>
        <p:spPr>
          <a:xfrm>
            <a:off x="5845108" y="1006850"/>
            <a:ext cx="3043244" cy="3889176"/>
          </a:xfrm>
          <a:prstGeom prst="rect">
            <a:avLst/>
          </a:prstGeom>
          <a:noFill/>
          <a:ln>
            <a:noFill/>
          </a:ln>
        </p:spPr>
      </p:pic>
      <p:pic>
        <p:nvPicPr>
          <p:cNvPr descr="http://www.nsc.org/safety_home/SafetyObservances/Pages/BackToSchoolSafety.aspx&#10;Teach your kids how to stay safe on and around school buses as they head back to school this fall. These tips are brought to you by First Student, North America's largest provider of student transportation, and the National Safety Council. Visit nsc.org/back2school for more resources and information on school bus and back-to-school safety." id="287" name="Google Shape;287;p14" title="School Bus Safety: Back-to-School Tips for Parents">
            <a:hlinkClick r:id="rId4"/>
          </p:cNvPr>
          <p:cNvPicPr preferRelativeResize="0"/>
          <p:nvPr/>
        </p:nvPicPr>
        <p:blipFill>
          <a:blip r:embed="rId5">
            <a:alphaModFix/>
          </a:blip>
          <a:stretch>
            <a:fillRect/>
          </a:stretch>
        </p:blipFill>
        <p:spPr>
          <a:xfrm>
            <a:off x="857894" y="2384777"/>
            <a:ext cx="3477581" cy="26082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45F06"/>
        </a:solidFill>
      </p:bgPr>
    </p:bg>
    <p:spTree>
      <p:nvGrpSpPr>
        <p:cNvPr id="291" name="Shape 291"/>
        <p:cNvGrpSpPr/>
        <p:nvPr/>
      </p:nvGrpSpPr>
      <p:grpSpPr>
        <a:xfrm>
          <a:off x="0" y="0"/>
          <a:ext cx="0" cy="0"/>
          <a:chOff x="0" y="0"/>
          <a:chExt cx="0" cy="0"/>
        </a:xfrm>
      </p:grpSpPr>
      <p:sp>
        <p:nvSpPr>
          <p:cNvPr id="292" name="Google Shape;292;p15"/>
          <p:cNvSpPr txBox="1"/>
          <p:nvPr>
            <p:ph type="ctrTitle"/>
          </p:nvPr>
        </p:nvSpPr>
        <p:spPr>
          <a:xfrm>
            <a:off x="609125" y="257450"/>
            <a:ext cx="7891800" cy="763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400"/>
              <a:t>Learn how to Stay Safe on the Playground</a:t>
            </a:r>
            <a:endParaRPr sz="2400"/>
          </a:p>
        </p:txBody>
      </p:sp>
      <p:sp>
        <p:nvSpPr>
          <p:cNvPr id="293" name="Google Shape;293;p15"/>
          <p:cNvSpPr txBox="1"/>
          <p:nvPr>
            <p:ph idx="1" type="subTitle"/>
          </p:nvPr>
        </p:nvSpPr>
        <p:spPr>
          <a:xfrm>
            <a:off x="716575" y="1178975"/>
            <a:ext cx="4255500" cy="2145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Heading outside and playing on the playground is great- as long as it’s done safely! There are many ways you can play it safe to ensure you don’t accidentally hurt yourself or others.  Watch the video to learn how! </a:t>
            </a:r>
            <a:endParaRPr/>
          </a:p>
        </p:txBody>
      </p:sp>
      <p:pic>
        <p:nvPicPr>
          <p:cNvPr descr="A group of elementary-aged kids talk and sing about how to play safely on the school playground" id="294" name="Google Shape;294;p15" title="Play Smart: Elementary Playground Safety">
            <a:hlinkClick r:id="rId3"/>
          </p:cNvPr>
          <p:cNvPicPr preferRelativeResize="0"/>
          <p:nvPr/>
        </p:nvPicPr>
        <p:blipFill>
          <a:blip r:embed="rId4">
            <a:alphaModFix/>
          </a:blip>
          <a:stretch>
            <a:fillRect/>
          </a:stretch>
        </p:blipFill>
        <p:spPr>
          <a:xfrm>
            <a:off x="5124475" y="1173050"/>
            <a:ext cx="3867125" cy="2900344"/>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45F06"/>
        </a:solidFill>
      </p:bgPr>
    </p:bg>
    <p:spTree>
      <p:nvGrpSpPr>
        <p:cNvPr id="298" name="Shape 298"/>
        <p:cNvGrpSpPr/>
        <p:nvPr/>
      </p:nvGrpSpPr>
      <p:grpSpPr>
        <a:xfrm>
          <a:off x="0" y="0"/>
          <a:ext cx="0" cy="0"/>
          <a:chOff x="0" y="0"/>
          <a:chExt cx="0" cy="0"/>
        </a:xfrm>
      </p:grpSpPr>
      <p:sp>
        <p:nvSpPr>
          <p:cNvPr id="299" name="Google Shape;299;p16"/>
          <p:cNvSpPr txBox="1"/>
          <p:nvPr>
            <p:ph idx="1" type="subTitle"/>
          </p:nvPr>
        </p:nvSpPr>
        <p:spPr>
          <a:xfrm>
            <a:off x="617750" y="1205375"/>
            <a:ext cx="4255500" cy="2199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Make a list of at least 3 </a:t>
            </a:r>
            <a:r>
              <a:rPr i="1" lang="en"/>
              <a:t>different </a:t>
            </a:r>
            <a:r>
              <a:rPr lang="en"/>
              <a:t>ways you can stay safe at school, on the bus, or at the playground!</a:t>
            </a:r>
            <a:endParaRPr/>
          </a:p>
        </p:txBody>
      </p:sp>
      <p:sp>
        <p:nvSpPr>
          <p:cNvPr id="300" name="Google Shape;300;p16"/>
          <p:cNvSpPr txBox="1"/>
          <p:nvPr/>
        </p:nvSpPr>
        <p:spPr>
          <a:xfrm>
            <a:off x="617750" y="349175"/>
            <a:ext cx="7338000" cy="856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400">
                <a:solidFill>
                  <a:srgbClr val="FFFFFF"/>
                </a:solidFill>
                <a:latin typeface="Raleway"/>
                <a:ea typeface="Raleway"/>
                <a:cs typeface="Raleway"/>
                <a:sym typeface="Raleway"/>
              </a:rPr>
              <a:t>Make a List:</a:t>
            </a:r>
            <a:endParaRPr b="1" sz="2400">
              <a:solidFill>
                <a:srgbClr val="FFFFFF"/>
              </a:solidFill>
              <a:latin typeface="Raleway"/>
              <a:ea typeface="Raleway"/>
              <a:cs typeface="Raleway"/>
              <a:sym typeface="Raleway"/>
            </a:endParaRPr>
          </a:p>
        </p:txBody>
      </p:sp>
      <p:pic>
        <p:nvPicPr>
          <p:cNvPr id="301" name="Google Shape;301;p16"/>
          <p:cNvPicPr preferRelativeResize="0"/>
          <p:nvPr/>
        </p:nvPicPr>
        <p:blipFill>
          <a:blip r:embed="rId3">
            <a:alphaModFix/>
          </a:blip>
          <a:stretch>
            <a:fillRect/>
          </a:stretch>
        </p:blipFill>
        <p:spPr>
          <a:xfrm>
            <a:off x="687900" y="2324700"/>
            <a:ext cx="3965950" cy="2642314"/>
          </a:xfrm>
          <a:prstGeom prst="rect">
            <a:avLst/>
          </a:prstGeom>
          <a:noFill/>
          <a:ln>
            <a:noFill/>
          </a:ln>
        </p:spPr>
      </p:pic>
      <p:sp>
        <p:nvSpPr>
          <p:cNvPr id="302" name="Google Shape;302;p16"/>
          <p:cNvSpPr txBox="1"/>
          <p:nvPr/>
        </p:nvSpPr>
        <p:spPr>
          <a:xfrm>
            <a:off x="5291225" y="2733750"/>
            <a:ext cx="926700" cy="2121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solidFill>
                  <a:srgbClr val="FFFFFF"/>
                </a:solidFill>
                <a:latin typeface="Nunito"/>
                <a:ea typeface="Nunito"/>
                <a:cs typeface="Nunito"/>
                <a:sym typeface="Nunito"/>
              </a:rPr>
              <a:t>1.)</a:t>
            </a:r>
            <a:endParaRPr sz="2400">
              <a:solidFill>
                <a:srgbClr val="FFFFFF"/>
              </a:solidFill>
              <a:latin typeface="Nunito"/>
              <a:ea typeface="Nunito"/>
              <a:cs typeface="Nunito"/>
              <a:sym typeface="Nunito"/>
            </a:endParaRPr>
          </a:p>
          <a:p>
            <a:pPr indent="0" lvl="0" marL="0" rtl="0" algn="l">
              <a:spcBef>
                <a:spcPts val="0"/>
              </a:spcBef>
              <a:spcAft>
                <a:spcPts val="0"/>
              </a:spcAft>
              <a:buNone/>
            </a:pPr>
            <a:r>
              <a:t/>
            </a:r>
            <a:endParaRPr sz="2400">
              <a:solidFill>
                <a:srgbClr val="FFFFFF"/>
              </a:solidFill>
              <a:latin typeface="Nunito"/>
              <a:ea typeface="Nunito"/>
              <a:cs typeface="Nunito"/>
              <a:sym typeface="Nunito"/>
            </a:endParaRPr>
          </a:p>
          <a:p>
            <a:pPr indent="0" lvl="0" marL="0" rtl="0" algn="l">
              <a:spcBef>
                <a:spcPts val="0"/>
              </a:spcBef>
              <a:spcAft>
                <a:spcPts val="0"/>
              </a:spcAft>
              <a:buNone/>
            </a:pPr>
            <a:r>
              <a:rPr lang="en" sz="2400">
                <a:solidFill>
                  <a:srgbClr val="FFFFFF"/>
                </a:solidFill>
                <a:latin typeface="Nunito"/>
                <a:ea typeface="Nunito"/>
                <a:cs typeface="Nunito"/>
                <a:sym typeface="Nunito"/>
              </a:rPr>
              <a:t>2.)		3.)</a:t>
            </a:r>
            <a:endParaRPr sz="2400">
              <a:solidFill>
                <a:srgbClr val="FFFFFF"/>
              </a:solidFill>
              <a:latin typeface="Nunito"/>
              <a:ea typeface="Nunito"/>
              <a:cs typeface="Nunito"/>
              <a:sym typeface="Nunito"/>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45F06"/>
        </a:solidFill>
      </p:bgPr>
    </p:bg>
    <p:spTree>
      <p:nvGrpSpPr>
        <p:cNvPr id="306" name="Shape 306"/>
        <p:cNvGrpSpPr/>
        <p:nvPr/>
      </p:nvGrpSpPr>
      <p:grpSpPr>
        <a:xfrm>
          <a:off x="0" y="0"/>
          <a:ext cx="0" cy="0"/>
          <a:chOff x="0" y="0"/>
          <a:chExt cx="0" cy="0"/>
        </a:xfrm>
      </p:grpSpPr>
      <p:sp>
        <p:nvSpPr>
          <p:cNvPr id="307" name="Google Shape;307;p17"/>
          <p:cNvSpPr txBox="1"/>
          <p:nvPr>
            <p:ph type="ctrTitle"/>
          </p:nvPr>
        </p:nvSpPr>
        <p:spPr>
          <a:xfrm>
            <a:off x="582275" y="308875"/>
            <a:ext cx="7542600" cy="814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400"/>
              <a:t>Step 2: </a:t>
            </a:r>
            <a:r>
              <a:rPr lang="en" sz="2400"/>
              <a:t>Map your Neighborhood</a:t>
            </a:r>
            <a:r>
              <a:rPr lang="en"/>
              <a:t> </a:t>
            </a:r>
            <a:endParaRPr/>
          </a:p>
        </p:txBody>
      </p:sp>
      <p:sp>
        <p:nvSpPr>
          <p:cNvPr id="308" name="Google Shape;308;p17"/>
          <p:cNvSpPr txBox="1"/>
          <p:nvPr>
            <p:ph idx="1" type="subTitle"/>
          </p:nvPr>
        </p:nvSpPr>
        <p:spPr>
          <a:xfrm>
            <a:off x="716575" y="1286425"/>
            <a:ext cx="4255500" cy="3421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Use Google Maps</a:t>
            </a:r>
            <a:r>
              <a:rPr lang="en"/>
              <a:t> to find your neighborhood or town and mark where the police station, fire station, and other important points are located.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Make a list of emergency numbers and post them somewhere in your home so you can easily find them when you need them.</a:t>
            </a:r>
            <a:endParaRPr/>
          </a:p>
        </p:txBody>
      </p:sp>
      <p:pic>
        <p:nvPicPr>
          <p:cNvPr id="309" name="Google Shape;309;p17">
            <a:hlinkClick r:id="rId3"/>
          </p:cNvPr>
          <p:cNvPicPr preferRelativeResize="0"/>
          <p:nvPr/>
        </p:nvPicPr>
        <p:blipFill>
          <a:blip r:embed="rId4">
            <a:alphaModFix/>
          </a:blip>
          <a:stretch>
            <a:fillRect/>
          </a:stretch>
        </p:blipFill>
        <p:spPr>
          <a:xfrm>
            <a:off x="5552175" y="2900450"/>
            <a:ext cx="2438400" cy="2438400"/>
          </a:xfrm>
          <a:prstGeom prst="rect">
            <a:avLst/>
          </a:prstGeom>
          <a:noFill/>
          <a:ln>
            <a:noFill/>
          </a:ln>
        </p:spPr>
      </p:pic>
      <p:sp>
        <p:nvSpPr>
          <p:cNvPr id="310" name="Google Shape;310;p17"/>
          <p:cNvSpPr txBox="1"/>
          <p:nvPr/>
        </p:nvSpPr>
        <p:spPr>
          <a:xfrm>
            <a:off x="5465775" y="2900450"/>
            <a:ext cx="3276900" cy="504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3F3F3"/>
                </a:solidFill>
                <a:latin typeface="Nunito"/>
                <a:ea typeface="Nunito"/>
                <a:cs typeface="Nunito"/>
                <a:sym typeface="Nunito"/>
              </a:rPr>
              <a:t>Click the photo to go to Google Maps.</a:t>
            </a:r>
            <a:endParaRPr>
              <a:solidFill>
                <a:srgbClr val="F3F3F3"/>
              </a:solidFill>
              <a:latin typeface="Nunito"/>
              <a:ea typeface="Nunito"/>
              <a:cs typeface="Nunito"/>
              <a:sym typeface="Nunito"/>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45F06"/>
        </a:solidFill>
      </p:bgPr>
    </p:bg>
    <p:spTree>
      <p:nvGrpSpPr>
        <p:cNvPr id="314" name="Shape 314"/>
        <p:cNvGrpSpPr/>
        <p:nvPr/>
      </p:nvGrpSpPr>
      <p:grpSpPr>
        <a:xfrm>
          <a:off x="0" y="0"/>
          <a:ext cx="0" cy="0"/>
          <a:chOff x="0" y="0"/>
          <a:chExt cx="0" cy="0"/>
        </a:xfrm>
      </p:grpSpPr>
      <p:sp>
        <p:nvSpPr>
          <p:cNvPr id="315" name="Google Shape;315;p18"/>
          <p:cNvSpPr txBox="1"/>
          <p:nvPr>
            <p:ph type="ctrTitle"/>
          </p:nvPr>
        </p:nvSpPr>
        <p:spPr>
          <a:xfrm>
            <a:off x="461425" y="335725"/>
            <a:ext cx="7703700" cy="899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400"/>
              <a:t>Step 3: Find out how your Smoke Alarm Works</a:t>
            </a:r>
            <a:endParaRPr sz="2400"/>
          </a:p>
        </p:txBody>
      </p:sp>
      <p:sp>
        <p:nvSpPr>
          <p:cNvPr id="316" name="Google Shape;316;p18"/>
          <p:cNvSpPr txBox="1"/>
          <p:nvPr>
            <p:ph idx="1" type="subTitle"/>
          </p:nvPr>
        </p:nvSpPr>
        <p:spPr>
          <a:xfrm>
            <a:off x="609125" y="1152125"/>
            <a:ext cx="4255500" cy="3427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Smoke alarms are simple devices and we can forget they are even there- but they can save your life!  Ask an adult if you can t</a:t>
            </a:r>
            <a:r>
              <a:rPr lang="en"/>
              <a:t>est the smoke alarm at your home so you know what it sounds like and to make sure it is working. Mark your </a:t>
            </a:r>
            <a:r>
              <a:rPr lang="en"/>
              <a:t>calendars</a:t>
            </a:r>
            <a:r>
              <a:rPr lang="en"/>
              <a:t> to change the battery twice each year (Daylight savings are great days to use to remember to do this).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It’s always a good idea to have a planned escape route and meeting place for your family in case of fire.  Go </a:t>
            </a:r>
            <a:r>
              <a:rPr lang="en" u="sng">
                <a:solidFill>
                  <a:schemeClr val="hlink"/>
                </a:solidFill>
                <a:hlinkClick r:id="rId3"/>
              </a:rPr>
              <a:t>here</a:t>
            </a:r>
            <a:r>
              <a:rPr lang="en"/>
              <a:t> to find a diagram to design an escape route with your family.  </a:t>
            </a:r>
            <a:endParaRPr/>
          </a:p>
        </p:txBody>
      </p:sp>
      <p:pic>
        <p:nvPicPr>
          <p:cNvPr descr="Help everyone's favorite safety detective, Private I. Plug, learn about smoke alarms and fire escape plans while he celebrates his smoke alarm's birthday." id="317" name="Google Shape;317;p18" title="P.I. Plug's Smoke Alarm Safety Video">
            <a:hlinkClick r:id="rId4"/>
          </p:cNvPr>
          <p:cNvPicPr preferRelativeResize="0"/>
          <p:nvPr/>
        </p:nvPicPr>
        <p:blipFill>
          <a:blip r:embed="rId5">
            <a:alphaModFix/>
          </a:blip>
          <a:stretch>
            <a:fillRect/>
          </a:stretch>
        </p:blipFill>
        <p:spPr>
          <a:xfrm>
            <a:off x="5017025" y="1387825"/>
            <a:ext cx="3974575" cy="2980931"/>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45F06"/>
        </a:solidFill>
      </p:bgPr>
    </p:bg>
    <p:spTree>
      <p:nvGrpSpPr>
        <p:cNvPr id="321" name="Shape 321"/>
        <p:cNvGrpSpPr/>
        <p:nvPr/>
      </p:nvGrpSpPr>
      <p:grpSpPr>
        <a:xfrm>
          <a:off x="0" y="0"/>
          <a:ext cx="0" cy="0"/>
          <a:chOff x="0" y="0"/>
          <a:chExt cx="0" cy="0"/>
        </a:xfrm>
      </p:grpSpPr>
      <p:sp>
        <p:nvSpPr>
          <p:cNvPr id="322" name="Google Shape;322;p19"/>
          <p:cNvSpPr txBox="1"/>
          <p:nvPr>
            <p:ph type="ctrTitle"/>
          </p:nvPr>
        </p:nvSpPr>
        <p:spPr>
          <a:xfrm>
            <a:off x="609125" y="311175"/>
            <a:ext cx="7677000" cy="803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400"/>
              <a:t>Step 4: Make a Safety Plan with an Adult</a:t>
            </a:r>
            <a:endParaRPr sz="2400"/>
          </a:p>
        </p:txBody>
      </p:sp>
      <p:sp>
        <p:nvSpPr>
          <p:cNvPr id="323" name="Google Shape;323;p19"/>
          <p:cNvSpPr txBox="1"/>
          <p:nvPr>
            <p:ph idx="1" type="subTitle"/>
          </p:nvPr>
        </p:nvSpPr>
        <p:spPr>
          <a:xfrm>
            <a:off x="797150" y="1219275"/>
            <a:ext cx="4255500" cy="2205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Choose one or more places that you visit frequently- the park, grocery store, mall, etc.  Make a safety plan with an adult to determine what you should do if a stranger approaches you</a:t>
            </a:r>
            <a:endParaRPr/>
          </a:p>
        </p:txBody>
      </p:sp>
      <p:pic>
        <p:nvPicPr>
          <p:cNvPr descr="This video on stranger awareness follows a young boy named Billy on his way to his school bus stop. Along the way Billy is approached by a stranger. The video shows kids what to do if they are approached by a stranger. It shows what they should watch for and who they should let know about the stranger." id="324" name="Google Shape;324;p19" title="Stranger Awareness for Kids - Billy to the Bus (shortened safety video)">
            <a:hlinkClick r:id="rId3"/>
          </p:cNvPr>
          <p:cNvPicPr preferRelativeResize="0"/>
          <p:nvPr/>
        </p:nvPicPr>
        <p:blipFill>
          <a:blip r:embed="rId4">
            <a:alphaModFix/>
          </a:blip>
          <a:stretch>
            <a:fillRect/>
          </a:stretch>
        </p:blipFill>
        <p:spPr>
          <a:xfrm>
            <a:off x="5205050" y="1266975"/>
            <a:ext cx="3786550" cy="2839912"/>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45F06"/>
        </a:solidFill>
      </p:bgPr>
    </p:bg>
    <p:spTree>
      <p:nvGrpSpPr>
        <p:cNvPr id="328" name="Shape 328"/>
        <p:cNvGrpSpPr/>
        <p:nvPr/>
      </p:nvGrpSpPr>
      <p:grpSpPr>
        <a:xfrm>
          <a:off x="0" y="0"/>
          <a:ext cx="0" cy="0"/>
          <a:chOff x="0" y="0"/>
          <a:chExt cx="0" cy="0"/>
        </a:xfrm>
      </p:grpSpPr>
      <p:sp>
        <p:nvSpPr>
          <p:cNvPr id="329" name="Google Shape;329;p20"/>
          <p:cNvSpPr txBox="1"/>
          <p:nvPr>
            <p:ph type="ctrTitle"/>
          </p:nvPr>
        </p:nvSpPr>
        <p:spPr>
          <a:xfrm>
            <a:off x="538825" y="228325"/>
            <a:ext cx="7770900" cy="1324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2400"/>
              <a:t>Step 5: Find out what Natural Disasters are Most Common in your Area</a:t>
            </a:r>
            <a:endParaRPr sz="2400"/>
          </a:p>
        </p:txBody>
      </p:sp>
      <p:sp>
        <p:nvSpPr>
          <p:cNvPr id="330" name="Google Shape;330;p20"/>
          <p:cNvSpPr txBox="1"/>
          <p:nvPr>
            <p:ph idx="1" type="subTitle"/>
          </p:nvPr>
        </p:nvSpPr>
        <p:spPr>
          <a:xfrm>
            <a:off x="891150" y="1474425"/>
            <a:ext cx="4255500" cy="326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If you attend a public or private school chances are you have participated in certain safety drills.  It is always good to be prepared for natural disasters anywhere they might occur.  If a tornado strikes while you’re in school you might know where to go- but what if you’re at home? Or the grocery store?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Start by finding out what natural disasters are common in Illinois by clicking </a:t>
            </a:r>
            <a:r>
              <a:rPr lang="en" u="sng">
                <a:solidFill>
                  <a:schemeClr val="hlink"/>
                </a:solidFill>
                <a:hlinkClick r:id="rId3"/>
              </a:rPr>
              <a:t>here</a:t>
            </a:r>
            <a:r>
              <a:rPr lang="en"/>
              <a:t>.</a:t>
            </a:r>
            <a:endParaRPr/>
          </a:p>
        </p:txBody>
      </p:sp>
      <p:pic>
        <p:nvPicPr>
          <p:cNvPr id="331" name="Google Shape;331;p20"/>
          <p:cNvPicPr preferRelativeResize="0"/>
          <p:nvPr/>
        </p:nvPicPr>
        <p:blipFill>
          <a:blip r:embed="rId4">
            <a:alphaModFix/>
          </a:blip>
          <a:stretch>
            <a:fillRect/>
          </a:stretch>
        </p:blipFill>
        <p:spPr>
          <a:xfrm>
            <a:off x="5393075" y="2730575"/>
            <a:ext cx="3048000" cy="17145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45F06"/>
        </a:solidFill>
      </p:bgPr>
    </p:bg>
    <p:spTree>
      <p:nvGrpSpPr>
        <p:cNvPr id="335" name="Shape 335"/>
        <p:cNvGrpSpPr/>
        <p:nvPr/>
      </p:nvGrpSpPr>
      <p:grpSpPr>
        <a:xfrm>
          <a:off x="0" y="0"/>
          <a:ext cx="0" cy="0"/>
          <a:chOff x="0" y="0"/>
          <a:chExt cx="0" cy="0"/>
        </a:xfrm>
      </p:grpSpPr>
      <p:sp>
        <p:nvSpPr>
          <p:cNvPr id="336" name="Google Shape;336;p21"/>
          <p:cNvSpPr txBox="1"/>
          <p:nvPr>
            <p:ph type="ctrTitle"/>
          </p:nvPr>
        </p:nvSpPr>
        <p:spPr>
          <a:xfrm>
            <a:off x="756850" y="241724"/>
            <a:ext cx="4255500" cy="832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400"/>
              <a:t>Make a Plan:</a:t>
            </a:r>
            <a:endParaRPr sz="2400"/>
          </a:p>
        </p:txBody>
      </p:sp>
      <p:sp>
        <p:nvSpPr>
          <p:cNvPr id="337" name="Google Shape;337;p21"/>
          <p:cNvSpPr txBox="1"/>
          <p:nvPr>
            <p:ph idx="1" type="subTitle"/>
          </p:nvPr>
        </p:nvSpPr>
        <p:spPr>
          <a:xfrm>
            <a:off x="676275" y="1219300"/>
            <a:ext cx="4255500" cy="1775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Sit down with your family and create a plan for what to do or where to go during each type of emergency.  Together, go through your home and determine where certain emergency materials will be located, such as: flashlights, batteries, fire </a:t>
            </a:r>
            <a:r>
              <a:rPr lang="en"/>
              <a:t>extinguisher</a:t>
            </a:r>
            <a:r>
              <a:rPr lang="en"/>
              <a:t>, etc. </a:t>
            </a:r>
            <a:endParaRPr/>
          </a:p>
        </p:txBody>
      </p:sp>
      <p:pic>
        <p:nvPicPr>
          <p:cNvPr descr="With unprecedented natural disasters happening all across the globe, it's good to be reminded of how to prepare for a disaster. Mashable's Deputy Science Editor Miriam Kramer reveals 6 tips everyone should follow to prepare for a natural disaster.&#10;&#10;READ MORE: http://mashable.com/&#10;FACEBOOK: https://www.facebook.com/mashable/&#10;TWITTER: https://twitter.com/mashable&#10;INSTAGRAM: https://www.instagram.com/mashable/" id="338" name="Google Shape;338;p21" title="How to prepare for natural disasters">
            <a:hlinkClick r:id="rId3"/>
          </p:cNvPr>
          <p:cNvPicPr preferRelativeResize="0"/>
          <p:nvPr/>
        </p:nvPicPr>
        <p:blipFill>
          <a:blip r:embed="rId4">
            <a:alphaModFix/>
          </a:blip>
          <a:stretch>
            <a:fillRect/>
          </a:stretch>
        </p:blipFill>
        <p:spPr>
          <a:xfrm>
            <a:off x="5084175" y="1226924"/>
            <a:ext cx="3907424" cy="2930568"/>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45F06"/>
        </a:solidFill>
      </p:bgPr>
    </p:bg>
    <p:spTree>
      <p:nvGrpSpPr>
        <p:cNvPr id="342" name="Shape 342"/>
        <p:cNvGrpSpPr/>
        <p:nvPr/>
      </p:nvGrpSpPr>
      <p:grpSpPr>
        <a:xfrm>
          <a:off x="0" y="0"/>
          <a:ext cx="0" cy="0"/>
          <a:chOff x="0" y="0"/>
          <a:chExt cx="0" cy="0"/>
        </a:xfrm>
      </p:grpSpPr>
      <p:sp>
        <p:nvSpPr>
          <p:cNvPr id="343" name="Google Shape;343;p22"/>
          <p:cNvSpPr txBox="1"/>
          <p:nvPr>
            <p:ph idx="1" type="subTitle"/>
          </p:nvPr>
        </p:nvSpPr>
        <p:spPr>
          <a:xfrm>
            <a:off x="316500" y="1586125"/>
            <a:ext cx="4255500" cy="1520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800"/>
              <a:t>Congratulations! You have completed the Brownie Safety Award.  Be sure to share with others what you have learned! </a:t>
            </a:r>
            <a:endParaRPr sz="1800"/>
          </a:p>
        </p:txBody>
      </p:sp>
      <p:pic>
        <p:nvPicPr>
          <p:cNvPr id="344" name="Google Shape;344;p22"/>
          <p:cNvPicPr preferRelativeResize="0"/>
          <p:nvPr/>
        </p:nvPicPr>
        <p:blipFill>
          <a:blip r:embed="rId3">
            <a:alphaModFix/>
          </a:blip>
          <a:stretch>
            <a:fillRect/>
          </a:stretch>
        </p:blipFill>
        <p:spPr>
          <a:xfrm>
            <a:off x="5080300" y="443475"/>
            <a:ext cx="3805701" cy="3805701"/>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Momentum">
  <a:themeElements>
    <a:clrScheme name="Momentum">
      <a:dk1>
        <a:srgbClr val="C0791B"/>
      </a:dk1>
      <a:lt1>
        <a:srgbClr val="FFFFFF"/>
      </a:lt1>
      <a:dk2>
        <a:srgbClr val="424242"/>
      </a:dk2>
      <a:lt2>
        <a:srgbClr val="8DD8D3"/>
      </a:lt2>
      <a:accent1>
        <a:srgbClr val="0B6374"/>
      </a:accent1>
      <a:accent2>
        <a:srgbClr val="FD5B58"/>
      </a:accent2>
      <a:accent3>
        <a:srgbClr val="599191"/>
      </a:accent3>
      <a:accent4>
        <a:srgbClr val="D7E6A3"/>
      </a:accent4>
      <a:accent5>
        <a:srgbClr val="27278B"/>
      </a:accent5>
      <a:accent6>
        <a:srgbClr val="D558AB"/>
      </a:accent6>
      <a:hlink>
        <a:srgbClr val="27278B"/>
      </a:hlink>
      <a:folHlink>
        <a:srgbClr val="2727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