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Source Code Pro"/>
      <p:regular r:id="rId25"/>
      <p:bold r:id="rId26"/>
      <p:italic r:id="rId27"/>
      <p:boldItalic r:id="rId28"/>
    </p:embeddedFont>
    <p:embeddedFont>
      <p:font typeface="Pacifico"/>
      <p:regular r:id="rId29"/>
    </p:embeddedFont>
    <p:embeddedFont>
      <p:font typeface="Oswald"/>
      <p:regular r:id="rId30"/>
      <p:bold r:id="rId31"/>
    </p:embeddedFont>
    <p:embeddedFont>
      <p:font typeface="Century Gothic"/>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bold.fntdata"/><Relationship Id="rId25" Type="http://schemas.openxmlformats.org/officeDocument/2006/relationships/font" Target="fonts/SourceCodePro-regular.fntdata"/><Relationship Id="rId28" Type="http://schemas.openxmlformats.org/officeDocument/2006/relationships/font" Target="fonts/SourceCodePro-boldItalic.fntdata"/><Relationship Id="rId27" Type="http://schemas.openxmlformats.org/officeDocument/2006/relationships/font" Target="fonts/SourceCodePr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acific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6.xml"/><Relationship Id="rId33" Type="http://schemas.openxmlformats.org/officeDocument/2006/relationships/font" Target="fonts/CenturyGothic-bold.fntdata"/><Relationship Id="rId10" Type="http://schemas.openxmlformats.org/officeDocument/2006/relationships/slide" Target="slides/slide5.xml"/><Relationship Id="rId32" Type="http://schemas.openxmlformats.org/officeDocument/2006/relationships/font" Target="fonts/CenturyGothic-regular.fntdata"/><Relationship Id="rId13" Type="http://schemas.openxmlformats.org/officeDocument/2006/relationships/slide" Target="slides/slide8.xml"/><Relationship Id="rId35" Type="http://schemas.openxmlformats.org/officeDocument/2006/relationships/font" Target="fonts/CenturyGothic-boldItalic.fntdata"/><Relationship Id="rId12" Type="http://schemas.openxmlformats.org/officeDocument/2006/relationships/slide" Target="slides/slide7.xml"/><Relationship Id="rId34" Type="http://schemas.openxmlformats.org/officeDocument/2006/relationships/font" Target="fonts/CenturyGothic-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5399d04c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5399d04c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2b68c2d2e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2b68c2d2e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2b68c2d2e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2b68c2d2e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2b68c2d2e_0_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2b68c2d2e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2b68c2d2e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2b68c2d2e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82b68c2d2e_0_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82b68c2d2e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2b68c2d2e_0_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2b68c2d2e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82b68c2d2e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2b68c2d2e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82b68c2d2e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82b68c2d2e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82b68c2d2e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2b68c2d2e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82b68c2d2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82b68c2d2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82b68c2d2e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82b68c2d2e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2b68c2d2e_0_8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2b68c2d2e_0_8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82b68c2d2e_0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2b68c2d2e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82b68c2d2e_0_8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82b68c2d2e_0_8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82b68c2d2e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82b68c2d2e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82b68c2d2e_0_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82b68c2d2e_0_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82b68c2d2e_0_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82b68c2d2e_0_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13"/>
          <p:cNvSpPr/>
          <p:nvPr/>
        </p:nvSpPr>
        <p:spPr>
          <a:xfrm>
            <a:off x="0" y="0"/>
            <a:ext cx="9144000" cy="1639491"/>
          </a:xfrm>
          <a:custGeom>
            <a:rect b="b" l="l" r="r" t="t"/>
            <a:pathLst>
              <a:path extrusionOk="0" h="1377" w="576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algn="tl" flip="none" tx="0" sx="99997" ty="0" sy="99997"/>
          </a:blipFill>
          <a:ln cap="rnd" cmpd="sng" w="9525">
            <a:solidFill>
              <a:schemeClr val="accent1"/>
            </a:solidFill>
            <a:prstDash val="solid"/>
            <a:round/>
            <a:headEnd len="sm" w="sm" type="none"/>
            <a:tailEnd len="sm" w="sm" type="none"/>
          </a:ln>
        </p:spPr>
      </p:sp>
      <p:sp>
        <p:nvSpPr>
          <p:cNvPr id="60" name="Google Shape;60;p13"/>
          <p:cNvSpPr txBox="1"/>
          <p:nvPr>
            <p:ph type="title"/>
          </p:nvPr>
        </p:nvSpPr>
        <p:spPr>
          <a:xfrm>
            <a:off x="607500" y="335391"/>
            <a:ext cx="7929000" cy="727800"/>
          </a:xfrm>
          <a:prstGeom prst="rect">
            <a:avLst/>
          </a:prstGeom>
          <a:noFill/>
          <a:ln>
            <a:noFill/>
          </a:ln>
          <a:effectLst>
            <a:outerShdw blurRad="50800">
              <a:srgbClr val="000000">
                <a:alpha val="60000"/>
              </a:srgbClr>
            </a:outerShdw>
          </a:effectLst>
        </p:spPr>
        <p:txBody>
          <a:bodyPr anchorCtr="0" anchor="b" bIns="34275" lIns="68575" spcFirstLastPara="1" rIns="68575" wrap="square" tIns="34275">
            <a:noAutofit/>
          </a:bodyPr>
          <a:lstStyle>
            <a:lvl1pPr lvl="0" rtl="0" algn="l">
              <a:lnSpc>
                <a:spcPct val="100000"/>
              </a:lnSpc>
              <a:spcBef>
                <a:spcPts val="0"/>
              </a:spcBef>
              <a:spcAft>
                <a:spcPts val="0"/>
              </a:spcAft>
              <a:buClr>
                <a:srgbClr val="FEFEFE"/>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1" name="Google Shape;61;p13"/>
          <p:cNvSpPr txBox="1"/>
          <p:nvPr>
            <p:ph idx="1" type="body"/>
          </p:nvPr>
        </p:nvSpPr>
        <p:spPr>
          <a:xfrm>
            <a:off x="614034" y="1666715"/>
            <a:ext cx="7915800" cy="2727300"/>
          </a:xfrm>
          <a:prstGeom prst="rect">
            <a:avLst/>
          </a:prstGeom>
          <a:noFill/>
          <a:ln>
            <a:noFill/>
          </a:ln>
          <a:effectLst>
            <a:outerShdw blurRad="50800">
              <a:srgbClr val="000000">
                <a:alpha val="40000"/>
              </a:srgbClr>
            </a:outerShdw>
          </a:effectLst>
        </p:spPr>
        <p:txBody>
          <a:bodyPr anchorCtr="0" anchor="ctr" bIns="34275" lIns="68575" spcFirstLastPara="1" rIns="68575" wrap="square" tIns="34275">
            <a:noAutofit/>
          </a:bodyPr>
          <a:lstStyle>
            <a:lvl1pPr indent="-317500" lvl="0" marL="457200" rtl="0" algn="l">
              <a:lnSpc>
                <a:spcPct val="100000"/>
              </a:lnSpc>
              <a:spcBef>
                <a:spcPts val="300"/>
              </a:spcBef>
              <a:spcAft>
                <a:spcPts val="0"/>
              </a:spcAft>
              <a:buSzPts val="1400"/>
              <a:buChar char="?"/>
              <a:defRPr/>
            </a:lvl1pPr>
            <a:lvl2pPr indent="-317500" lvl="1" marL="914400" rtl="0" algn="l">
              <a:lnSpc>
                <a:spcPct val="100000"/>
              </a:lnSpc>
              <a:spcBef>
                <a:spcPts val="500"/>
              </a:spcBef>
              <a:spcAft>
                <a:spcPts val="0"/>
              </a:spcAft>
              <a:buSzPts val="1400"/>
              <a:buChar char="?"/>
              <a:defRPr/>
            </a:lvl2pPr>
            <a:lvl3pPr indent="-317500" lvl="2" marL="1371600" rtl="0" algn="l">
              <a:lnSpc>
                <a:spcPct val="100000"/>
              </a:lnSpc>
              <a:spcBef>
                <a:spcPts val="500"/>
              </a:spcBef>
              <a:spcAft>
                <a:spcPts val="0"/>
              </a:spcAft>
              <a:buSzPts val="1400"/>
              <a:buChar char="?"/>
              <a:defRPr/>
            </a:lvl3pPr>
            <a:lvl4pPr indent="-317500" lvl="3" marL="1828800" rtl="0" algn="l">
              <a:lnSpc>
                <a:spcPct val="100000"/>
              </a:lnSpc>
              <a:spcBef>
                <a:spcPts val="500"/>
              </a:spcBef>
              <a:spcAft>
                <a:spcPts val="0"/>
              </a:spcAft>
              <a:buSzPts val="1400"/>
              <a:buChar char="?"/>
              <a:defRPr/>
            </a:lvl4pPr>
            <a:lvl5pPr indent="-317500" lvl="4" marL="2286000" rtl="0" algn="l">
              <a:lnSpc>
                <a:spcPct val="100000"/>
              </a:lnSpc>
              <a:spcBef>
                <a:spcPts val="500"/>
              </a:spcBef>
              <a:spcAft>
                <a:spcPts val="0"/>
              </a:spcAft>
              <a:buSzPts val="1400"/>
              <a:buChar char="?"/>
              <a:defRPr/>
            </a:lvl5pPr>
            <a:lvl6pPr indent="-317500" lvl="5" marL="2743200" rtl="0" algn="l">
              <a:lnSpc>
                <a:spcPct val="100000"/>
              </a:lnSpc>
              <a:spcBef>
                <a:spcPts val="500"/>
              </a:spcBef>
              <a:spcAft>
                <a:spcPts val="0"/>
              </a:spcAft>
              <a:buSzPts val="1400"/>
              <a:buChar char="?"/>
              <a:defRPr/>
            </a:lvl6pPr>
            <a:lvl7pPr indent="-317500" lvl="6" marL="3200400" rtl="0" algn="l">
              <a:lnSpc>
                <a:spcPct val="100000"/>
              </a:lnSpc>
              <a:spcBef>
                <a:spcPts val="500"/>
              </a:spcBef>
              <a:spcAft>
                <a:spcPts val="0"/>
              </a:spcAft>
              <a:buSzPts val="1400"/>
              <a:buChar char="?"/>
              <a:defRPr/>
            </a:lvl7pPr>
            <a:lvl8pPr indent="-317500" lvl="7" marL="3657600" rtl="0" algn="l">
              <a:lnSpc>
                <a:spcPct val="100000"/>
              </a:lnSpc>
              <a:spcBef>
                <a:spcPts val="500"/>
              </a:spcBef>
              <a:spcAft>
                <a:spcPts val="0"/>
              </a:spcAft>
              <a:buSzPts val="1400"/>
              <a:buChar char="?"/>
              <a:defRPr/>
            </a:lvl8pPr>
            <a:lvl9pPr indent="-317500" lvl="8" marL="4114800" rtl="0" algn="l">
              <a:lnSpc>
                <a:spcPct val="100000"/>
              </a:lnSpc>
              <a:spcBef>
                <a:spcPts val="500"/>
              </a:spcBef>
              <a:spcAft>
                <a:spcPts val="500"/>
              </a:spcAft>
              <a:buSzPts val="1400"/>
              <a:buChar char="?"/>
              <a:defRPr/>
            </a:lvl9pPr>
          </a:lstStyle>
          <a:p/>
        </p:txBody>
      </p:sp>
      <p:sp>
        <p:nvSpPr>
          <p:cNvPr id="62" name="Google Shape;62;p13"/>
          <p:cNvSpPr txBox="1"/>
          <p:nvPr>
            <p:ph idx="10" type="dt"/>
          </p:nvPr>
        </p:nvSpPr>
        <p:spPr>
          <a:xfrm>
            <a:off x="7000969" y="4531022"/>
            <a:ext cx="1007700" cy="273900"/>
          </a:xfrm>
          <a:prstGeom prst="rect">
            <a:avLst/>
          </a:prstGeom>
          <a:noFill/>
          <a:ln>
            <a:noFill/>
          </a:ln>
        </p:spPr>
        <p:txBody>
          <a:bodyPr anchorCtr="0" anchor="b"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3" name="Google Shape;63;p13"/>
          <p:cNvSpPr txBox="1"/>
          <p:nvPr>
            <p:ph idx="11" type="ftr"/>
          </p:nvPr>
        </p:nvSpPr>
        <p:spPr>
          <a:xfrm>
            <a:off x="338636" y="4531022"/>
            <a:ext cx="6483300" cy="273900"/>
          </a:xfrm>
          <a:prstGeom prst="rect">
            <a:avLst/>
          </a:prstGeom>
          <a:noFill/>
          <a:ln>
            <a:noFill/>
          </a:ln>
        </p:spPr>
        <p:txBody>
          <a:bodyPr anchorCtr="0" anchor="b"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4" name="Google Shape;64;p13"/>
          <p:cNvSpPr txBox="1"/>
          <p:nvPr>
            <p:ph idx="12" type="sldNum"/>
          </p:nvPr>
        </p:nvSpPr>
        <p:spPr>
          <a:xfrm>
            <a:off x="8008748" y="4436916"/>
            <a:ext cx="796500" cy="367800"/>
          </a:xfrm>
          <a:prstGeom prst="rect">
            <a:avLst/>
          </a:prstGeom>
          <a:noFill/>
          <a:ln>
            <a:noFill/>
          </a:ln>
        </p:spPr>
        <p:txBody>
          <a:bodyPr anchorCtr="0" anchor="b" bIns="8100" lIns="68575" spcFirstLastPara="1" rIns="68575" wrap="square" tIns="34275">
            <a:noAutofit/>
          </a:bodyPr>
          <a:lstStyle>
            <a:lvl1pPr indent="0" lvl="0"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500"/>
              <a:buFont typeface="Arial"/>
              <a:buNone/>
              <a:defRPr b="0" i="0" sz="1500" u="none" cap="none" strike="noStrike">
                <a:solidFill>
                  <a:schemeClr val="accen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9.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hyperlink" Target="http://www.youtube.com/watch?v=U3ZLx4RRoSc" TargetMode="External"/><Relationship Id="rId5"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24.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youtube.com/watch?v=o3U39SZ-V-o" TargetMode="External"/><Relationship Id="rId4" Type="http://schemas.openxmlformats.org/officeDocument/2006/relationships/image" Target="../media/image14.jpg"/><Relationship Id="rId5"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21.png"/><Relationship Id="rId6"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xCZwiEEvEsM" TargetMode="External"/><Relationship Id="rId4" Type="http://schemas.openxmlformats.org/officeDocument/2006/relationships/image" Target="../media/image18.jp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28.png"/><Relationship Id="rId6" Type="http://schemas.openxmlformats.org/officeDocument/2006/relationships/image" Target="../media/image13.png"/><Relationship Id="rId7"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28.png"/><Relationship Id="rId6" Type="http://schemas.openxmlformats.org/officeDocument/2006/relationships/image" Target="../media/image13.png"/><Relationship Id="rId7"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vwji6HiXWCs" TargetMode="External"/><Relationship Id="rId4" Type="http://schemas.openxmlformats.org/officeDocument/2006/relationships/image" Target="../media/image29.jp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www.youtube.com/watch?v=QlHR-Ybh6eg" TargetMode="External"/><Relationship Id="rId4" Type="http://schemas.openxmlformats.org/officeDocument/2006/relationships/image" Target="../media/image26.jpg"/><Relationship Id="rId5"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QYZXDyaiccE" TargetMode="External"/><Relationship Id="rId4" Type="http://schemas.openxmlformats.org/officeDocument/2006/relationships/image" Target="../media/image15.jp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youtube.com/watch?v=Wr3ypVYH3r4" TargetMode="External"/><Relationship Id="rId4" Type="http://schemas.openxmlformats.org/officeDocument/2006/relationships/image" Target="../media/image23.jp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www.youtube.com/watch?v=-y17F3DEeqI" TargetMode="External"/><Relationship Id="rId4" Type="http://schemas.openxmlformats.org/officeDocument/2006/relationships/image" Target="../media/image19.jp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1174975" y="3278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0" name="Google Shape;70;p14"/>
          <p:cNvSpPr txBox="1"/>
          <p:nvPr/>
        </p:nvSpPr>
        <p:spPr>
          <a:xfrm>
            <a:off x="1193000" y="755600"/>
            <a:ext cx="22167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783F04"/>
                </a:solidFill>
                <a:latin typeface="Pacifico"/>
                <a:ea typeface="Pacifico"/>
                <a:cs typeface="Pacifico"/>
                <a:sym typeface="Pacifico"/>
              </a:rPr>
              <a:t>Brownie Pets </a:t>
            </a:r>
            <a:r>
              <a:rPr lang="en" sz="1800">
                <a:solidFill>
                  <a:srgbClr val="783F04"/>
                </a:solidFill>
                <a:latin typeface="Pacifico"/>
                <a:ea typeface="Pacifico"/>
                <a:cs typeface="Pacifico"/>
                <a:sym typeface="Pacifico"/>
              </a:rPr>
              <a:t>Badge</a:t>
            </a:r>
            <a:endParaRPr sz="1800">
              <a:solidFill>
                <a:srgbClr val="783F04"/>
              </a:solidFill>
              <a:latin typeface="Pacifico"/>
              <a:ea typeface="Pacifico"/>
              <a:cs typeface="Pacifico"/>
              <a:sym typeface="Pacifico"/>
            </a:endParaRPr>
          </a:p>
        </p:txBody>
      </p:sp>
      <p:sp>
        <p:nvSpPr>
          <p:cNvPr id="71" name="Google Shape;71;p14"/>
          <p:cNvSpPr txBox="1"/>
          <p:nvPr/>
        </p:nvSpPr>
        <p:spPr>
          <a:xfrm>
            <a:off x="482550" y="13102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Brownie Pets</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72" name="Google Shape;72;p14"/>
          <p:cNvSpPr txBox="1"/>
          <p:nvPr/>
        </p:nvSpPr>
        <p:spPr>
          <a:xfrm>
            <a:off x="6249175" y="1198075"/>
            <a:ext cx="2417700" cy="37854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chemeClr val="lt1"/>
                </a:solidFill>
                <a:highlight>
                  <a:srgbClr val="31BA77"/>
                </a:highlight>
              </a:rPr>
              <a:t> Brownie Pets Badge</a:t>
            </a:r>
            <a:r>
              <a:rPr b="1" lang="en" sz="1000">
                <a:solidFill>
                  <a:srgbClr val="31BA77"/>
                </a:solidFill>
                <a:highlight>
                  <a:srgbClr val="31BA77"/>
                </a:highlight>
              </a:rPr>
              <a:t>:</a:t>
            </a:r>
            <a:r>
              <a:rPr b="1" lang="en" sz="1000">
                <a:solidFill>
                  <a:schemeClr val="lt1"/>
                </a:solidFill>
                <a:highlight>
                  <a:srgbClr val="31BA77"/>
                </a:highlight>
              </a:rPr>
              <a:t>                     </a:t>
            </a:r>
            <a:r>
              <a:rPr b="1" lang="en" sz="1000">
                <a:solidFill>
                  <a:srgbClr val="31BA77"/>
                </a:solidFill>
                <a:highlight>
                  <a:srgbClr val="31BA77"/>
                </a:highlight>
              </a:rPr>
              <a:t>:</a:t>
            </a:r>
            <a:r>
              <a:rPr b="1" lang="en" sz="1000">
                <a:solidFill>
                  <a:schemeClr val="lt1"/>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0" lvl="0" marL="0" rtl="0" algn="l">
              <a:lnSpc>
                <a:spcPct val="115000"/>
              </a:lnSpc>
              <a:spcBef>
                <a:spcPts val="1200"/>
              </a:spcBef>
              <a:spcAft>
                <a:spcPts val="0"/>
              </a:spcAft>
              <a:buNone/>
            </a:pPr>
            <a:r>
              <a:rPr b="1" lang="en" sz="1000"/>
              <a:t>For </a:t>
            </a:r>
            <a:r>
              <a:rPr b="1" lang="en" sz="1000"/>
              <a:t>Pet Show and Tell:</a:t>
            </a:r>
            <a:endParaRPr b="1" sz="1000"/>
          </a:p>
          <a:p>
            <a:pPr indent="-292100" lvl="0" marL="457200" rtl="0" algn="l">
              <a:lnSpc>
                <a:spcPct val="115000"/>
              </a:lnSpc>
              <a:spcBef>
                <a:spcPts val="1200"/>
              </a:spcBef>
              <a:spcAft>
                <a:spcPts val="0"/>
              </a:spcAft>
              <a:buClr>
                <a:srgbClr val="000000"/>
              </a:buClr>
              <a:buSzPts val="1000"/>
              <a:buChar char="●"/>
            </a:pPr>
            <a:r>
              <a:rPr lang="en" sz="1000"/>
              <a:t>Have the girls bring a picture of their pet to share or introduce their actual pet to the group. If they don’t have a pet, tell us about a pet you would like to have in the future, and share a picture of it if you wish.</a:t>
            </a:r>
            <a:endParaRPr sz="1000"/>
          </a:p>
          <a:p>
            <a:pPr indent="0" lvl="0" marL="0" rtl="0" algn="l">
              <a:lnSpc>
                <a:spcPct val="115000"/>
              </a:lnSpc>
              <a:spcBef>
                <a:spcPts val="1200"/>
              </a:spcBef>
              <a:spcAft>
                <a:spcPts val="0"/>
              </a:spcAft>
              <a:buNone/>
            </a:pPr>
            <a:r>
              <a:rPr b="1" lang="en" sz="1000"/>
              <a:t>For Dog Toys:</a:t>
            </a:r>
            <a:endParaRPr b="1" sz="1000"/>
          </a:p>
          <a:p>
            <a:pPr indent="-292100" lvl="0" marL="457200" rtl="0" algn="l">
              <a:lnSpc>
                <a:spcPct val="115000"/>
              </a:lnSpc>
              <a:spcBef>
                <a:spcPts val="1200"/>
              </a:spcBef>
              <a:spcAft>
                <a:spcPts val="0"/>
              </a:spcAft>
              <a:buClr>
                <a:srgbClr val="000000"/>
              </a:buClr>
              <a:buSzPts val="1000"/>
              <a:buChar char="●"/>
            </a:pPr>
            <a:r>
              <a:rPr lang="en" sz="1000"/>
              <a:t>Long Sock, such as a man’s athletic sock or cotton knee high</a:t>
            </a:r>
            <a:endParaRPr sz="1000"/>
          </a:p>
          <a:p>
            <a:pPr indent="-292100" lvl="0" marL="457200" rtl="0" algn="l">
              <a:lnSpc>
                <a:spcPct val="115000"/>
              </a:lnSpc>
              <a:spcBef>
                <a:spcPts val="0"/>
              </a:spcBef>
              <a:spcAft>
                <a:spcPts val="0"/>
              </a:spcAft>
              <a:buClr>
                <a:srgbClr val="000000"/>
              </a:buClr>
              <a:buSzPts val="1000"/>
              <a:buChar char="●"/>
            </a:pPr>
            <a:r>
              <a:rPr lang="en" sz="1000"/>
              <a:t>Empty disposable water bottle</a:t>
            </a:r>
            <a:endParaRPr sz="1000"/>
          </a:p>
          <a:p>
            <a:pPr indent="-292100" lvl="0" marL="457200" rtl="0" algn="l">
              <a:lnSpc>
                <a:spcPct val="115000"/>
              </a:lnSpc>
              <a:spcBef>
                <a:spcPts val="0"/>
              </a:spcBef>
              <a:spcAft>
                <a:spcPts val="0"/>
              </a:spcAft>
              <a:buClr>
                <a:srgbClr val="000000"/>
              </a:buClr>
              <a:buSzPts val="1000"/>
              <a:buChar char="●"/>
            </a:pPr>
            <a:r>
              <a:rPr lang="en" sz="1000"/>
              <a:t>Scissors</a:t>
            </a:r>
            <a:endParaRPr sz="1000"/>
          </a:p>
          <a:p>
            <a:pPr indent="0" lvl="0" marL="457200" rtl="0" algn="l">
              <a:lnSpc>
                <a:spcPct val="115000"/>
              </a:lnSpc>
              <a:spcBef>
                <a:spcPts val="1200"/>
              </a:spcBef>
              <a:spcAft>
                <a:spcPts val="1200"/>
              </a:spcAft>
              <a:buNone/>
            </a:pPr>
            <a:r>
              <a:t/>
            </a:r>
            <a:endParaRPr sz="1000"/>
          </a:p>
        </p:txBody>
      </p:sp>
      <p:pic>
        <p:nvPicPr>
          <p:cNvPr id="73" name="Google Shape;73;p14"/>
          <p:cNvPicPr preferRelativeResize="0"/>
          <p:nvPr/>
        </p:nvPicPr>
        <p:blipFill rotWithShape="1">
          <a:blip r:embed="rId5">
            <a:alphaModFix/>
          </a:blip>
          <a:srcRect b="0" l="0" r="0" t="0"/>
          <a:stretch/>
        </p:blipFill>
        <p:spPr>
          <a:xfrm>
            <a:off x="413486" y="468776"/>
            <a:ext cx="788806" cy="587248"/>
          </a:xfrm>
          <a:prstGeom prst="rect">
            <a:avLst/>
          </a:prstGeom>
          <a:noFill/>
          <a:ln>
            <a:noFill/>
          </a:ln>
        </p:spPr>
      </p:pic>
      <p:pic>
        <p:nvPicPr>
          <p:cNvPr id="74" name="Google Shape;74;p14"/>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265500" y="16121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Welcome </a:t>
            </a:r>
            <a:endParaRPr/>
          </a:p>
          <a:p>
            <a:pPr indent="0" lvl="0" marL="0" rtl="0" algn="ctr">
              <a:spcBef>
                <a:spcPts val="0"/>
              </a:spcBef>
              <a:spcAft>
                <a:spcPts val="0"/>
              </a:spcAft>
              <a:buNone/>
            </a:pPr>
            <a:r>
              <a:rPr lang="en"/>
              <a:t>to Brownie </a:t>
            </a:r>
            <a:endParaRPr/>
          </a:p>
          <a:p>
            <a:pPr indent="0" lvl="0" marL="0" rtl="0" algn="ctr">
              <a:spcBef>
                <a:spcPts val="0"/>
              </a:spcBef>
              <a:spcAft>
                <a:spcPts val="0"/>
              </a:spcAft>
              <a:buNone/>
            </a:pPr>
            <a:r>
              <a:rPr lang="en"/>
              <a:t>Girl Scouts!</a:t>
            </a:r>
            <a:endParaRPr/>
          </a:p>
        </p:txBody>
      </p:sp>
      <p:sp>
        <p:nvSpPr>
          <p:cNvPr id="80" name="Google Shape;80;p15"/>
          <p:cNvSpPr txBox="1"/>
          <p:nvPr>
            <p:ph idx="1" type="subTitle"/>
          </p:nvPr>
        </p:nvSpPr>
        <p:spPr>
          <a:xfrm>
            <a:off x="265500" y="34548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Pets Badge</a:t>
            </a:r>
            <a:endParaRPr/>
          </a:p>
        </p:txBody>
      </p:sp>
      <p:grpSp>
        <p:nvGrpSpPr>
          <p:cNvPr id="81" name="Google Shape;81;p15"/>
          <p:cNvGrpSpPr/>
          <p:nvPr/>
        </p:nvGrpSpPr>
        <p:grpSpPr>
          <a:xfrm>
            <a:off x="0" y="4628700"/>
            <a:ext cx="9144000" cy="526450"/>
            <a:chOff x="0" y="4628700"/>
            <a:chExt cx="9144000" cy="526450"/>
          </a:xfrm>
        </p:grpSpPr>
        <p:sp>
          <p:nvSpPr>
            <p:cNvPr id="82" name="Google Shape;82;p15"/>
            <p:cNvSpPr/>
            <p:nvPr/>
          </p:nvSpPr>
          <p:spPr>
            <a:xfrm>
              <a:off x="0" y="4628700"/>
              <a:ext cx="9144000" cy="514800"/>
            </a:xfrm>
            <a:prstGeom prst="rect">
              <a:avLst/>
            </a:pr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1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84" name="Google Shape;84;p15"/>
            <p:cNvGrpSpPr/>
            <p:nvPr/>
          </p:nvGrpSpPr>
          <p:grpSpPr>
            <a:xfrm>
              <a:off x="1589925" y="4721650"/>
              <a:ext cx="6111100" cy="433500"/>
              <a:chOff x="751725" y="4721650"/>
              <a:chExt cx="6111100" cy="433500"/>
            </a:xfrm>
          </p:grpSpPr>
          <p:sp>
            <p:nvSpPr>
              <p:cNvPr id="85" name="Google Shape;85;p1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6" name="Google Shape;86;p15"/>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pic>
        <p:nvPicPr>
          <p:cNvPr id="87" name="Google Shape;87;p15"/>
          <p:cNvPicPr preferRelativeResize="0"/>
          <p:nvPr/>
        </p:nvPicPr>
        <p:blipFill rotWithShape="1">
          <a:blip r:embed="rId4">
            <a:alphaModFix/>
          </a:blip>
          <a:srcRect b="3104" l="0" r="0" t="3095"/>
          <a:stretch/>
        </p:blipFill>
        <p:spPr>
          <a:xfrm flipH="1">
            <a:off x="6971476" y="400653"/>
            <a:ext cx="1747425" cy="1638198"/>
          </a:xfrm>
          <a:prstGeom prst="rect">
            <a:avLst/>
          </a:prstGeom>
          <a:noFill/>
          <a:ln>
            <a:noFill/>
          </a:ln>
        </p:spPr>
      </p:pic>
      <p:pic>
        <p:nvPicPr>
          <p:cNvPr id="88" name="Google Shape;88;p15"/>
          <p:cNvPicPr preferRelativeResize="0"/>
          <p:nvPr/>
        </p:nvPicPr>
        <p:blipFill rotWithShape="1">
          <a:blip r:embed="rId5">
            <a:alphaModFix/>
          </a:blip>
          <a:srcRect b="0" l="0" r="0" t="0"/>
          <a:stretch/>
        </p:blipFill>
        <p:spPr>
          <a:xfrm>
            <a:off x="3805865" y="553059"/>
            <a:ext cx="5123038" cy="38139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nvSpPr>
        <p:spPr>
          <a:xfrm>
            <a:off x="1227525" y="3746925"/>
            <a:ext cx="5632800" cy="9906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Clr>
                <a:srgbClr val="FEFEFE"/>
              </a:buClr>
              <a:buSzPts val="4100"/>
              <a:buFont typeface="Century Gothic"/>
              <a:buNone/>
            </a:pPr>
            <a:r>
              <a:rPr b="1" i="0" lang="en" sz="3200" u="none" cap="none" strike="noStrike">
                <a:solidFill>
                  <a:schemeClr val="dk1"/>
                </a:solidFill>
                <a:latin typeface="Century Gothic"/>
                <a:ea typeface="Century Gothic"/>
                <a:cs typeface="Century Gothic"/>
                <a:sym typeface="Century Gothic"/>
              </a:rPr>
              <a:t>The Girl Scout Promise</a:t>
            </a:r>
            <a:endParaRPr>
              <a:solidFill>
                <a:schemeClr val="dk1"/>
              </a:solidFill>
            </a:endParaRPr>
          </a:p>
        </p:txBody>
      </p:sp>
      <p:pic>
        <p:nvPicPr>
          <p:cNvPr id="94" name="Google Shape;94;p16"/>
          <p:cNvPicPr preferRelativeResize="0"/>
          <p:nvPr/>
        </p:nvPicPr>
        <p:blipFill rotWithShape="1">
          <a:blip r:embed="rId3">
            <a:alphaModFix/>
          </a:blip>
          <a:srcRect b="3104" l="0" r="0" t="3095"/>
          <a:stretch/>
        </p:blipFill>
        <p:spPr>
          <a:xfrm flipH="1">
            <a:off x="99765" y="339900"/>
            <a:ext cx="4150274" cy="3890876"/>
          </a:xfrm>
          <a:prstGeom prst="rect">
            <a:avLst/>
          </a:prstGeom>
          <a:noFill/>
          <a:ln>
            <a:noFill/>
          </a:ln>
        </p:spPr>
      </p:pic>
      <p:sp>
        <p:nvSpPr>
          <p:cNvPr id="95" name="Google Shape;95;p16"/>
          <p:cNvSpPr txBox="1"/>
          <p:nvPr/>
        </p:nvSpPr>
        <p:spPr>
          <a:xfrm>
            <a:off x="537059" y="1197790"/>
            <a:ext cx="3275700" cy="16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Century Gothic"/>
                <a:ea typeface="Century Gothic"/>
                <a:cs typeface="Century Gothic"/>
                <a:sym typeface="Century Gothic"/>
              </a:rPr>
              <a:t>The </a:t>
            </a:r>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Century Gothic"/>
                <a:ea typeface="Century Gothic"/>
                <a:cs typeface="Century Gothic"/>
                <a:sym typeface="Century Gothic"/>
              </a:rPr>
              <a:t>Girl Scout Promise</a:t>
            </a:r>
            <a:endParaRPr b="1" i="0" sz="18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1" lang="en" sz="1400" u="none" cap="none" strike="noStrike">
                <a:solidFill>
                  <a:srgbClr val="F3F3F3"/>
                </a:solidFill>
                <a:latin typeface="Century Gothic"/>
                <a:ea typeface="Century Gothic"/>
                <a:cs typeface="Century Gothic"/>
                <a:sym typeface="Century Gothic"/>
              </a:rPr>
              <a:t>On my honor, I will try:</a:t>
            </a:r>
            <a:endParaRPr b="0" i="1"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To serve God and my country,</a:t>
            </a:r>
            <a:endParaRPr b="0" i="0"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To help people at all times, </a:t>
            </a:r>
            <a:endParaRPr b="0" i="0"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And to live by the Girl Scout Law.</a:t>
            </a:r>
            <a:endParaRPr b="0" i="0" sz="1400" u="none" cap="none" strike="noStrike">
              <a:solidFill>
                <a:srgbClr val="F3F3F3"/>
              </a:solidFill>
              <a:latin typeface="Century Gothic"/>
              <a:ea typeface="Century Gothic"/>
              <a:cs typeface="Century Gothic"/>
              <a:sym typeface="Century Gothic"/>
            </a:endParaRPr>
          </a:p>
        </p:txBody>
      </p:sp>
      <p:pic>
        <p:nvPicPr>
          <p:cNvPr descr="On my honor, I will try..." id="96" name="Google Shape;96;p16" title="Girl Scout Promise">
            <a:hlinkClick r:id="rId4"/>
          </p:cNvPr>
          <p:cNvPicPr preferRelativeResize="0"/>
          <p:nvPr/>
        </p:nvPicPr>
        <p:blipFill rotWithShape="1">
          <a:blip r:embed="rId5">
            <a:alphaModFix/>
          </a:blip>
          <a:srcRect b="0" l="0" r="0" t="0"/>
          <a:stretch/>
        </p:blipFill>
        <p:spPr>
          <a:xfrm>
            <a:off x="4077490" y="575897"/>
            <a:ext cx="4558510" cy="3418882"/>
          </a:xfrm>
          <a:prstGeom prst="rect">
            <a:avLst/>
          </a:prstGeom>
          <a:noFill/>
          <a:ln>
            <a:noFill/>
          </a:ln>
        </p:spPr>
      </p:pic>
      <p:pic>
        <p:nvPicPr>
          <p:cNvPr id="97" name="Google Shape;97;p16"/>
          <p:cNvPicPr preferRelativeResize="0"/>
          <p:nvPr/>
        </p:nvPicPr>
        <p:blipFill rotWithShape="1">
          <a:blip r:embed="rId3">
            <a:alphaModFix/>
          </a:blip>
          <a:srcRect b="3104" l="0" r="0" t="3095"/>
          <a:stretch/>
        </p:blipFill>
        <p:spPr>
          <a:xfrm flipH="1">
            <a:off x="508000" y="4152702"/>
            <a:ext cx="623826" cy="584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Image result for girl scout law images" id="102" name="Google Shape;102;p17"/>
          <p:cNvPicPr preferRelativeResize="0"/>
          <p:nvPr>
            <p:ph idx="2" type="body"/>
          </p:nvPr>
        </p:nvPicPr>
        <p:blipFill rotWithShape="1">
          <a:blip r:embed="rId3">
            <a:alphaModFix/>
          </a:blip>
          <a:srcRect b="0" l="0" r="0" t="0"/>
          <a:stretch/>
        </p:blipFill>
        <p:spPr>
          <a:xfrm>
            <a:off x="445974" y="225911"/>
            <a:ext cx="3625500" cy="4691700"/>
          </a:xfrm>
          <a:prstGeom prst="rect">
            <a:avLst/>
          </a:prstGeom>
          <a:noFill/>
          <a:ln>
            <a:noFill/>
          </a:ln>
          <a:effectLst>
            <a:outerShdw blurRad="50800">
              <a:srgbClr val="000000">
                <a:alpha val="40000"/>
              </a:srgbClr>
            </a:outerShdw>
          </a:effectLst>
        </p:spPr>
      </p:pic>
      <p:pic>
        <p:nvPicPr>
          <p:cNvPr descr="Image result for girl scout images" id="103" name="Google Shape;103;p17"/>
          <p:cNvPicPr preferRelativeResize="0"/>
          <p:nvPr/>
        </p:nvPicPr>
        <p:blipFill rotWithShape="1">
          <a:blip r:embed="rId4">
            <a:alphaModFix/>
          </a:blip>
          <a:srcRect b="0" l="0" r="0" t="0"/>
          <a:stretch/>
        </p:blipFill>
        <p:spPr>
          <a:xfrm>
            <a:off x="4766088" y="1991936"/>
            <a:ext cx="4205904" cy="2378831"/>
          </a:xfrm>
          <a:prstGeom prst="rect">
            <a:avLst/>
          </a:prstGeom>
          <a:noFill/>
          <a:ln>
            <a:noFill/>
          </a:ln>
        </p:spPr>
      </p:pic>
      <p:pic>
        <p:nvPicPr>
          <p:cNvPr id="104" name="Google Shape;104;p17"/>
          <p:cNvPicPr preferRelativeResize="0"/>
          <p:nvPr/>
        </p:nvPicPr>
        <p:blipFill rotWithShape="1">
          <a:blip r:embed="rId5">
            <a:alphaModFix/>
          </a:blip>
          <a:srcRect b="3104" l="0" r="0" t="3095"/>
          <a:stretch/>
        </p:blipFill>
        <p:spPr>
          <a:xfrm flipH="1">
            <a:off x="6146517" y="441830"/>
            <a:ext cx="1445073" cy="1354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Say </a:t>
            </a:r>
            <a:endParaRPr/>
          </a:p>
          <a:p>
            <a:pPr indent="0" lvl="0" marL="0" rtl="0" algn="l">
              <a:spcBef>
                <a:spcPts val="0"/>
              </a:spcBef>
              <a:spcAft>
                <a:spcPts val="0"/>
              </a:spcAft>
              <a:buNone/>
            </a:pPr>
            <a:r>
              <a:rPr lang="en"/>
              <a:t>the Pledge</a:t>
            </a:r>
            <a:endParaRPr/>
          </a:p>
        </p:txBody>
      </p:sp>
      <p:pic>
        <p:nvPicPr>
          <p:cNvPr descr="via YouTube Capture" id="110" name="Google Shape;110;p18" title="Girl Scout Pledge of Allegiance">
            <a:hlinkClick r:id="rId3"/>
          </p:cNvPr>
          <p:cNvPicPr preferRelativeResize="0"/>
          <p:nvPr/>
        </p:nvPicPr>
        <p:blipFill>
          <a:blip r:embed="rId4">
            <a:alphaModFix/>
          </a:blip>
          <a:stretch>
            <a:fillRect/>
          </a:stretch>
        </p:blipFill>
        <p:spPr>
          <a:xfrm>
            <a:off x="2508450" y="83425"/>
            <a:ext cx="6635550" cy="4976650"/>
          </a:xfrm>
          <a:prstGeom prst="rect">
            <a:avLst/>
          </a:prstGeom>
          <a:noFill/>
          <a:ln>
            <a:noFill/>
          </a:ln>
        </p:spPr>
      </p:pic>
      <p:pic>
        <p:nvPicPr>
          <p:cNvPr id="111" name="Google Shape;111;p18"/>
          <p:cNvPicPr preferRelativeResize="0"/>
          <p:nvPr/>
        </p:nvPicPr>
        <p:blipFill rotWithShape="1">
          <a:blip r:embed="rId5">
            <a:alphaModFix/>
          </a:blip>
          <a:srcRect b="0" l="0" r="0" t="0"/>
          <a:stretch/>
        </p:blipFill>
        <p:spPr>
          <a:xfrm>
            <a:off x="1521488" y="3595405"/>
            <a:ext cx="1921675" cy="12783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Icebreaker</a:t>
            </a:r>
            <a:endParaRPr/>
          </a:p>
        </p:txBody>
      </p:sp>
      <p:sp>
        <p:nvSpPr>
          <p:cNvPr id="117" name="Google Shape;117;p19"/>
          <p:cNvSpPr txBox="1"/>
          <p:nvPr>
            <p:ph idx="1" type="subTitle"/>
          </p:nvPr>
        </p:nvSpPr>
        <p:spPr>
          <a:xfrm>
            <a:off x="411175" y="3474450"/>
            <a:ext cx="8282400" cy="126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Show and tell pet time.</a:t>
            </a:r>
            <a:endParaRPr/>
          </a:p>
          <a:p>
            <a:pPr indent="0" lvl="0" marL="0" rtl="0" algn="l">
              <a:spcBef>
                <a:spcPts val="0"/>
              </a:spcBef>
              <a:spcAft>
                <a:spcPts val="0"/>
              </a:spcAft>
              <a:buNone/>
            </a:pPr>
            <a:r>
              <a:rPr lang="en" sz="2400"/>
              <a:t>Introduce your pet, share a picture, or </a:t>
            </a:r>
            <a:endParaRPr sz="2400"/>
          </a:p>
          <a:p>
            <a:pPr indent="0" lvl="0" marL="0" rtl="0" algn="l">
              <a:spcBef>
                <a:spcPts val="0"/>
              </a:spcBef>
              <a:spcAft>
                <a:spcPts val="0"/>
              </a:spcAft>
              <a:buNone/>
            </a:pPr>
            <a:r>
              <a:rPr lang="en" sz="2400"/>
              <a:t>tell us about your favorite animal!</a:t>
            </a:r>
            <a:endParaRPr sz="2400"/>
          </a:p>
        </p:txBody>
      </p:sp>
      <p:pic>
        <p:nvPicPr>
          <p:cNvPr id="118" name="Google Shape;118;p19"/>
          <p:cNvPicPr preferRelativeResize="0"/>
          <p:nvPr/>
        </p:nvPicPr>
        <p:blipFill rotWithShape="1">
          <a:blip r:embed="rId3">
            <a:alphaModFix/>
          </a:blip>
          <a:srcRect b="0" l="0" r="0" t="0"/>
          <a:stretch/>
        </p:blipFill>
        <p:spPr>
          <a:xfrm>
            <a:off x="4507423" y="352431"/>
            <a:ext cx="3648075" cy="4791075"/>
          </a:xfrm>
          <a:prstGeom prst="rect">
            <a:avLst/>
          </a:prstGeom>
          <a:noFill/>
          <a:ln>
            <a:noFill/>
          </a:ln>
        </p:spPr>
      </p:pic>
      <p:pic>
        <p:nvPicPr>
          <p:cNvPr id="119" name="Google Shape;119;p19"/>
          <p:cNvPicPr preferRelativeResize="0"/>
          <p:nvPr/>
        </p:nvPicPr>
        <p:blipFill rotWithShape="1">
          <a:blip r:embed="rId4">
            <a:alphaModFix/>
          </a:blip>
          <a:srcRect b="0" l="0" r="0" t="0"/>
          <a:stretch/>
        </p:blipFill>
        <p:spPr>
          <a:xfrm>
            <a:off x="4910608" y="2181225"/>
            <a:ext cx="2438400" cy="2962275"/>
          </a:xfrm>
          <a:prstGeom prst="rect">
            <a:avLst/>
          </a:prstGeom>
          <a:noFill/>
          <a:ln>
            <a:noFill/>
          </a:ln>
        </p:spPr>
      </p:pic>
      <p:pic>
        <p:nvPicPr>
          <p:cNvPr id="120" name="Google Shape;120;p19"/>
          <p:cNvPicPr preferRelativeResize="0"/>
          <p:nvPr/>
        </p:nvPicPr>
        <p:blipFill rotWithShape="1">
          <a:blip r:embed="rId5">
            <a:alphaModFix/>
          </a:blip>
          <a:srcRect b="0" l="0" r="0" t="0"/>
          <a:stretch/>
        </p:blipFill>
        <p:spPr>
          <a:xfrm>
            <a:off x="7064630" y="3398250"/>
            <a:ext cx="1857375" cy="1733550"/>
          </a:xfrm>
          <a:prstGeom prst="rect">
            <a:avLst/>
          </a:prstGeom>
          <a:noFill/>
          <a:ln>
            <a:noFill/>
          </a:ln>
        </p:spPr>
      </p:pic>
      <p:pic>
        <p:nvPicPr>
          <p:cNvPr id="121" name="Google Shape;121;p19"/>
          <p:cNvPicPr preferRelativeResize="0"/>
          <p:nvPr/>
        </p:nvPicPr>
        <p:blipFill rotWithShape="1">
          <a:blip r:embed="rId6">
            <a:alphaModFix/>
          </a:blip>
          <a:srcRect b="3104" l="0" r="0" t="3095"/>
          <a:stretch/>
        </p:blipFill>
        <p:spPr>
          <a:xfrm flipH="1">
            <a:off x="4348467" y="761680"/>
            <a:ext cx="1445073" cy="1354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265500" y="6977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Pets Badge</a:t>
            </a:r>
            <a:endParaRPr/>
          </a:p>
        </p:txBody>
      </p:sp>
      <p:sp>
        <p:nvSpPr>
          <p:cNvPr id="127" name="Google Shape;127;p20"/>
          <p:cNvSpPr txBox="1"/>
          <p:nvPr>
            <p:ph idx="1" type="subTitle"/>
          </p:nvPr>
        </p:nvSpPr>
        <p:spPr>
          <a:xfrm>
            <a:off x="265500" y="2540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2700"/>
              <a:buFont typeface="Arial"/>
              <a:buNone/>
            </a:pPr>
            <a:r>
              <a:rPr lang="en" sz="2400">
                <a:solidFill>
                  <a:srgbClr val="F2F2F2"/>
                </a:solidFill>
                <a:latin typeface="Oswald"/>
                <a:ea typeface="Oswald"/>
                <a:cs typeface="Oswald"/>
                <a:sym typeface="Oswald"/>
              </a:rPr>
              <a:t>When you earn this badge, you will know how to take care of a pet.</a:t>
            </a:r>
            <a:endParaRPr sz="2400">
              <a:latin typeface="Oswald"/>
              <a:ea typeface="Oswald"/>
              <a:cs typeface="Oswald"/>
              <a:sym typeface="Oswald"/>
            </a:endParaRPr>
          </a:p>
        </p:txBody>
      </p:sp>
      <p:pic>
        <p:nvPicPr>
          <p:cNvPr id="128" name="Google Shape;128;p20"/>
          <p:cNvPicPr preferRelativeResize="0"/>
          <p:nvPr/>
        </p:nvPicPr>
        <p:blipFill rotWithShape="1">
          <a:blip r:embed="rId3">
            <a:alphaModFix/>
          </a:blip>
          <a:srcRect b="3104" l="0" r="0" t="3095"/>
          <a:stretch/>
        </p:blipFill>
        <p:spPr>
          <a:xfrm flipH="1">
            <a:off x="6971476" y="400653"/>
            <a:ext cx="1747425" cy="1638198"/>
          </a:xfrm>
          <a:prstGeom prst="rect">
            <a:avLst/>
          </a:prstGeom>
          <a:noFill/>
          <a:ln>
            <a:noFill/>
          </a:ln>
        </p:spPr>
      </p:pic>
      <p:pic>
        <p:nvPicPr>
          <p:cNvPr id="129" name="Google Shape;129;p20"/>
          <p:cNvPicPr preferRelativeResize="0"/>
          <p:nvPr/>
        </p:nvPicPr>
        <p:blipFill rotWithShape="1">
          <a:blip r:embed="rId4">
            <a:alphaModFix/>
          </a:blip>
          <a:srcRect b="0" l="0" r="0" t="0"/>
          <a:stretch/>
        </p:blipFill>
        <p:spPr>
          <a:xfrm>
            <a:off x="3805865" y="553059"/>
            <a:ext cx="5123038" cy="38139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1:</a:t>
            </a:r>
            <a:endParaRPr/>
          </a:p>
          <a:p>
            <a:pPr indent="0" lvl="0" marL="0" rtl="0" algn="l">
              <a:spcBef>
                <a:spcPts val="0"/>
              </a:spcBef>
              <a:spcAft>
                <a:spcPts val="0"/>
              </a:spcAft>
              <a:buNone/>
            </a:pPr>
            <a:r>
              <a:rPr lang="en" sz="2400"/>
              <a:t>Learn to care </a:t>
            </a:r>
            <a:endParaRPr sz="2400"/>
          </a:p>
          <a:p>
            <a:pPr indent="0" lvl="0" marL="0" rtl="0" algn="l">
              <a:spcBef>
                <a:spcPts val="0"/>
              </a:spcBef>
              <a:spcAft>
                <a:spcPts val="0"/>
              </a:spcAft>
              <a:buNone/>
            </a:pPr>
            <a:r>
              <a:rPr lang="en" sz="2400"/>
              <a:t>for a pet.</a:t>
            </a:r>
            <a:endParaRPr sz="2400"/>
          </a:p>
        </p:txBody>
      </p:sp>
      <p:pic>
        <p:nvPicPr>
          <p:cNvPr descr="Learn more about Pets 101 here: http://animal.discovery.com/petsource/#mkcpgn=ytapl4 | Curious, energetic, and mischievous, the ferret is considered the clown of the animal world and they were even kept as pets by royalty." id="135" name="Google Shape;135;p21" title="Pets 101 - Ferrets">
            <a:hlinkClick r:id="rId3"/>
          </p:cNvPr>
          <p:cNvPicPr preferRelativeResize="0"/>
          <p:nvPr/>
        </p:nvPicPr>
        <p:blipFill>
          <a:blip r:embed="rId4">
            <a:alphaModFix/>
          </a:blip>
          <a:stretch>
            <a:fillRect/>
          </a:stretch>
        </p:blipFill>
        <p:spPr>
          <a:xfrm>
            <a:off x="2705750" y="157400"/>
            <a:ext cx="6438250" cy="4828700"/>
          </a:xfrm>
          <a:prstGeom prst="rect">
            <a:avLst/>
          </a:prstGeom>
          <a:noFill/>
          <a:ln>
            <a:noFill/>
          </a:ln>
        </p:spPr>
      </p:pic>
      <p:pic>
        <p:nvPicPr>
          <p:cNvPr id="136" name="Google Shape;136;p21"/>
          <p:cNvPicPr preferRelativeResize="0"/>
          <p:nvPr/>
        </p:nvPicPr>
        <p:blipFill rotWithShape="1">
          <a:blip r:embed="rId5">
            <a:alphaModFix/>
          </a:blip>
          <a:srcRect b="3104" l="0" r="0" t="3095"/>
          <a:stretch/>
        </p:blipFill>
        <p:spPr>
          <a:xfrm flipH="1">
            <a:off x="2112710" y="2948009"/>
            <a:ext cx="1267796" cy="11885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265500" y="10025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What care do different pets needs?</a:t>
            </a:r>
            <a:endParaRPr/>
          </a:p>
        </p:txBody>
      </p:sp>
      <p:sp>
        <p:nvSpPr>
          <p:cNvPr id="142" name="Google Shape;142;p22"/>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6"/>
                </a:solidFill>
                <a:latin typeface="Oswald"/>
                <a:ea typeface="Oswald"/>
                <a:cs typeface="Oswald"/>
                <a:sym typeface="Oswald"/>
              </a:rPr>
              <a:t>Let/s Talk about Pets!</a:t>
            </a:r>
            <a:endParaRPr sz="1800">
              <a:solidFill>
                <a:schemeClr val="accent6"/>
              </a:solidFill>
              <a:latin typeface="Oswald"/>
              <a:ea typeface="Oswald"/>
              <a:cs typeface="Oswald"/>
              <a:sym typeface="Oswald"/>
            </a:endParaRPr>
          </a:p>
          <a:p>
            <a:pPr indent="0" lvl="0" marL="0" rtl="0" algn="ctr">
              <a:spcBef>
                <a:spcPts val="0"/>
              </a:spcBef>
              <a:spcAft>
                <a:spcPts val="0"/>
              </a:spcAft>
              <a:buNone/>
            </a:pPr>
            <a:r>
              <a:rPr lang="en" sz="1800">
                <a:latin typeface="Oswald"/>
                <a:ea typeface="Oswald"/>
                <a:cs typeface="Oswald"/>
                <a:sym typeface="Oswald"/>
              </a:rPr>
              <a:t>What unique animal have you always </a:t>
            </a:r>
            <a:endParaRPr sz="1800">
              <a:latin typeface="Oswald"/>
              <a:ea typeface="Oswald"/>
              <a:cs typeface="Oswald"/>
              <a:sym typeface="Oswald"/>
            </a:endParaRPr>
          </a:p>
          <a:p>
            <a:pPr indent="0" lvl="0" marL="0" rtl="0" algn="ctr">
              <a:spcBef>
                <a:spcPts val="0"/>
              </a:spcBef>
              <a:spcAft>
                <a:spcPts val="0"/>
              </a:spcAft>
              <a:buNone/>
            </a:pPr>
            <a:r>
              <a:rPr lang="en" sz="1800">
                <a:latin typeface="Oswald"/>
                <a:ea typeface="Oswald"/>
                <a:cs typeface="Oswald"/>
                <a:sym typeface="Oswald"/>
              </a:rPr>
              <a:t>wanted for a pet?  Do you know the answers to these questions about it’s care? </a:t>
            </a:r>
            <a:endParaRPr sz="1800">
              <a:latin typeface="Oswald"/>
              <a:ea typeface="Oswald"/>
              <a:cs typeface="Oswald"/>
              <a:sym typeface="Oswald"/>
            </a:endParaRPr>
          </a:p>
          <a:p>
            <a:pPr indent="0" lvl="0" marL="0" rtl="0" algn="ctr">
              <a:spcBef>
                <a:spcPts val="0"/>
              </a:spcBef>
              <a:spcAft>
                <a:spcPts val="0"/>
              </a:spcAft>
              <a:buNone/>
            </a:pPr>
            <a:r>
              <a:rPr lang="en" sz="1800">
                <a:latin typeface="Oswald"/>
                <a:ea typeface="Oswald"/>
                <a:cs typeface="Oswald"/>
                <a:sym typeface="Oswald"/>
              </a:rPr>
              <a:t>If you don't know the answers, do some research after our meeting.</a:t>
            </a:r>
            <a:endParaRPr sz="1800"/>
          </a:p>
        </p:txBody>
      </p:sp>
      <p:sp>
        <p:nvSpPr>
          <p:cNvPr id="143" name="Google Shape;143;p2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lnSpc>
                <a:spcPct val="100000"/>
              </a:lnSpc>
              <a:spcBef>
                <a:spcPts val="0"/>
              </a:spcBef>
              <a:spcAft>
                <a:spcPts val="0"/>
              </a:spcAft>
              <a:buClr>
                <a:schemeClr val="dk2"/>
              </a:buClr>
              <a:buSzPts val="1600"/>
              <a:buFont typeface="Source Code Pro"/>
              <a:buChar char="★"/>
            </a:pPr>
            <a:r>
              <a:rPr lang="en" sz="1600"/>
              <a:t>How much does it cost to care for this pet?</a:t>
            </a:r>
            <a:endParaRPr sz="1600"/>
          </a:p>
          <a:p>
            <a:pPr indent="0" lvl="0" marL="457200" rtl="0" algn="l">
              <a:lnSpc>
                <a:spcPct val="100000"/>
              </a:lnSpc>
              <a:spcBef>
                <a:spcPts val="0"/>
              </a:spcBef>
              <a:spcAft>
                <a:spcPts val="0"/>
              </a:spcAft>
              <a:buNone/>
            </a:pPr>
            <a:r>
              <a:t/>
            </a:r>
            <a:endParaRPr sz="1600"/>
          </a:p>
          <a:p>
            <a:pPr indent="-330200" lvl="0" marL="457200" rtl="0" algn="l">
              <a:lnSpc>
                <a:spcPct val="100000"/>
              </a:lnSpc>
              <a:spcBef>
                <a:spcPts val="0"/>
              </a:spcBef>
              <a:spcAft>
                <a:spcPts val="0"/>
              </a:spcAft>
              <a:buClr>
                <a:schemeClr val="dk2"/>
              </a:buClr>
              <a:buSzPts val="1600"/>
              <a:buFont typeface="Source Code Pro"/>
              <a:buChar char="★"/>
            </a:pPr>
            <a:r>
              <a:rPr lang="en" sz="1600"/>
              <a:t>How much space does this pet need?</a:t>
            </a:r>
            <a:endParaRPr sz="1600"/>
          </a:p>
          <a:p>
            <a:pPr indent="0" lvl="0" marL="457200" rtl="0" algn="l">
              <a:lnSpc>
                <a:spcPct val="100000"/>
              </a:lnSpc>
              <a:spcBef>
                <a:spcPts val="0"/>
              </a:spcBef>
              <a:spcAft>
                <a:spcPts val="0"/>
              </a:spcAft>
              <a:buNone/>
            </a:pPr>
            <a:r>
              <a:t/>
            </a:r>
            <a:endParaRPr sz="1600"/>
          </a:p>
          <a:p>
            <a:pPr indent="-330200" lvl="0" marL="457200" rtl="0" algn="l">
              <a:lnSpc>
                <a:spcPct val="100000"/>
              </a:lnSpc>
              <a:spcBef>
                <a:spcPts val="0"/>
              </a:spcBef>
              <a:spcAft>
                <a:spcPts val="0"/>
              </a:spcAft>
              <a:buClr>
                <a:schemeClr val="dk2"/>
              </a:buClr>
              <a:buSzPts val="1600"/>
              <a:buFont typeface="Source Code Pro"/>
              <a:buChar char="★"/>
            </a:pPr>
            <a:r>
              <a:rPr lang="en" sz="1600"/>
              <a:t>How much food does this pet need?</a:t>
            </a:r>
            <a:endParaRPr sz="1600"/>
          </a:p>
          <a:p>
            <a:pPr indent="0" lvl="0" marL="457200" rtl="0" algn="l">
              <a:lnSpc>
                <a:spcPct val="100000"/>
              </a:lnSpc>
              <a:spcBef>
                <a:spcPts val="0"/>
              </a:spcBef>
              <a:spcAft>
                <a:spcPts val="0"/>
              </a:spcAft>
              <a:buNone/>
            </a:pPr>
            <a:r>
              <a:t/>
            </a:r>
            <a:endParaRPr sz="1600"/>
          </a:p>
          <a:p>
            <a:pPr indent="-330200" lvl="0" marL="457200" rtl="0" algn="l">
              <a:lnSpc>
                <a:spcPct val="100000"/>
              </a:lnSpc>
              <a:spcBef>
                <a:spcPts val="0"/>
              </a:spcBef>
              <a:spcAft>
                <a:spcPts val="0"/>
              </a:spcAft>
              <a:buClr>
                <a:schemeClr val="dk2"/>
              </a:buClr>
              <a:buSzPts val="1600"/>
              <a:buFont typeface="Source Code Pro"/>
              <a:buChar char="★"/>
            </a:pPr>
            <a:r>
              <a:rPr lang="en" sz="1600"/>
              <a:t>What kind of human contact does this pet like?</a:t>
            </a:r>
            <a:endParaRPr sz="1600"/>
          </a:p>
          <a:p>
            <a:pPr indent="0" lvl="0" marL="457200" rtl="0" algn="l">
              <a:lnSpc>
                <a:spcPct val="100000"/>
              </a:lnSpc>
              <a:spcBef>
                <a:spcPts val="0"/>
              </a:spcBef>
              <a:spcAft>
                <a:spcPts val="0"/>
              </a:spcAft>
              <a:buNone/>
            </a:pPr>
            <a:r>
              <a:t/>
            </a:r>
            <a:endParaRPr sz="1600"/>
          </a:p>
          <a:p>
            <a:pPr indent="-330200" lvl="0" marL="457200" rtl="0" algn="l">
              <a:lnSpc>
                <a:spcPct val="100000"/>
              </a:lnSpc>
              <a:spcBef>
                <a:spcPts val="0"/>
              </a:spcBef>
              <a:spcAft>
                <a:spcPts val="0"/>
              </a:spcAft>
              <a:buClr>
                <a:schemeClr val="dk2"/>
              </a:buClr>
              <a:buSzPts val="1600"/>
              <a:buFont typeface="Source Code Pro"/>
              <a:buChar char="★"/>
            </a:pPr>
            <a:r>
              <a:rPr lang="en" sz="1600"/>
              <a:t>How does this pet communicate its feelings?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3"/>
          <p:cNvSpPr/>
          <p:nvPr/>
        </p:nvSpPr>
        <p:spPr>
          <a:xfrm>
            <a:off x="0" y="9900"/>
            <a:ext cx="3751800" cy="51435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ph type="title"/>
          </p:nvPr>
        </p:nvSpPr>
        <p:spPr>
          <a:xfrm>
            <a:off x="464100" y="1667900"/>
            <a:ext cx="2742600" cy="7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FFFFFF"/>
                </a:solidFill>
              </a:rPr>
              <a:t>Can you identify these unusual pets?</a:t>
            </a:r>
            <a:endParaRPr sz="3600">
              <a:solidFill>
                <a:srgbClr val="FFFFFF"/>
              </a:solidFill>
            </a:endParaRPr>
          </a:p>
        </p:txBody>
      </p:sp>
      <p:pic>
        <p:nvPicPr>
          <p:cNvPr id="150" name="Google Shape;150;p23"/>
          <p:cNvPicPr preferRelativeResize="0"/>
          <p:nvPr/>
        </p:nvPicPr>
        <p:blipFill rotWithShape="1">
          <a:blip r:embed="rId3">
            <a:alphaModFix/>
          </a:blip>
          <a:srcRect b="0" l="0" r="0" t="-9841"/>
          <a:stretch/>
        </p:blipFill>
        <p:spPr>
          <a:xfrm>
            <a:off x="754525" y="2618812"/>
            <a:ext cx="2161750" cy="1825068"/>
          </a:xfrm>
          <a:prstGeom prst="rect">
            <a:avLst/>
          </a:prstGeom>
          <a:noFill/>
          <a:ln>
            <a:noFill/>
          </a:ln>
        </p:spPr>
      </p:pic>
      <p:pic>
        <p:nvPicPr>
          <p:cNvPr id="151" name="Google Shape;151;p23"/>
          <p:cNvPicPr preferRelativeResize="0"/>
          <p:nvPr/>
        </p:nvPicPr>
        <p:blipFill>
          <a:blip r:embed="rId4">
            <a:alphaModFix/>
          </a:blip>
          <a:stretch>
            <a:fillRect/>
          </a:stretch>
        </p:blipFill>
        <p:spPr>
          <a:xfrm>
            <a:off x="3978175" y="312387"/>
            <a:ext cx="1825075" cy="1825075"/>
          </a:xfrm>
          <a:prstGeom prst="rect">
            <a:avLst/>
          </a:prstGeom>
          <a:noFill/>
          <a:ln>
            <a:noFill/>
          </a:ln>
        </p:spPr>
      </p:pic>
      <p:pic>
        <p:nvPicPr>
          <p:cNvPr id="152" name="Google Shape;152;p23"/>
          <p:cNvPicPr preferRelativeResize="0"/>
          <p:nvPr/>
        </p:nvPicPr>
        <p:blipFill>
          <a:blip r:embed="rId5">
            <a:alphaModFix/>
          </a:blip>
          <a:stretch>
            <a:fillRect/>
          </a:stretch>
        </p:blipFill>
        <p:spPr>
          <a:xfrm>
            <a:off x="5985311" y="312389"/>
            <a:ext cx="2742572" cy="1825075"/>
          </a:xfrm>
          <a:prstGeom prst="rect">
            <a:avLst/>
          </a:prstGeom>
          <a:noFill/>
          <a:ln>
            <a:noFill/>
          </a:ln>
        </p:spPr>
      </p:pic>
      <p:pic>
        <p:nvPicPr>
          <p:cNvPr id="153" name="Google Shape;153;p23"/>
          <p:cNvPicPr preferRelativeResize="0"/>
          <p:nvPr/>
        </p:nvPicPr>
        <p:blipFill rotWithShape="1">
          <a:blip r:embed="rId6">
            <a:alphaModFix/>
          </a:blip>
          <a:srcRect b="6881" l="0" r="0" t="0"/>
          <a:stretch/>
        </p:blipFill>
        <p:spPr>
          <a:xfrm>
            <a:off x="3976425" y="2782401"/>
            <a:ext cx="1784250" cy="1661476"/>
          </a:xfrm>
          <a:prstGeom prst="rect">
            <a:avLst/>
          </a:prstGeom>
          <a:noFill/>
          <a:ln>
            <a:noFill/>
          </a:ln>
        </p:spPr>
      </p:pic>
      <p:pic>
        <p:nvPicPr>
          <p:cNvPr id="154" name="Google Shape;154;p23"/>
          <p:cNvPicPr preferRelativeResize="0"/>
          <p:nvPr/>
        </p:nvPicPr>
        <p:blipFill>
          <a:blip r:embed="rId7">
            <a:alphaModFix/>
          </a:blip>
          <a:stretch>
            <a:fillRect/>
          </a:stretch>
        </p:blipFill>
        <p:spPr>
          <a:xfrm>
            <a:off x="5985300" y="2782406"/>
            <a:ext cx="2953699" cy="1661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p:nvPr/>
        </p:nvSpPr>
        <p:spPr>
          <a:xfrm>
            <a:off x="0" y="9900"/>
            <a:ext cx="3751800" cy="51435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4"/>
          <p:cNvSpPr txBox="1"/>
          <p:nvPr>
            <p:ph type="title"/>
          </p:nvPr>
        </p:nvSpPr>
        <p:spPr>
          <a:xfrm>
            <a:off x="464100" y="1667900"/>
            <a:ext cx="2742600" cy="7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FFFFFF"/>
                </a:solidFill>
              </a:rPr>
              <a:t>Can you identify these unusual pets?</a:t>
            </a:r>
            <a:endParaRPr sz="3600">
              <a:solidFill>
                <a:srgbClr val="FFFFFF"/>
              </a:solidFill>
            </a:endParaRPr>
          </a:p>
        </p:txBody>
      </p:sp>
      <p:pic>
        <p:nvPicPr>
          <p:cNvPr id="161" name="Google Shape;161;p24"/>
          <p:cNvPicPr preferRelativeResize="0"/>
          <p:nvPr/>
        </p:nvPicPr>
        <p:blipFill rotWithShape="1">
          <a:blip r:embed="rId3">
            <a:alphaModFix/>
          </a:blip>
          <a:srcRect b="0" l="0" r="0" t="-9841"/>
          <a:stretch/>
        </p:blipFill>
        <p:spPr>
          <a:xfrm>
            <a:off x="754525" y="2618812"/>
            <a:ext cx="2161750" cy="1825068"/>
          </a:xfrm>
          <a:prstGeom prst="rect">
            <a:avLst/>
          </a:prstGeom>
          <a:noFill/>
          <a:ln>
            <a:noFill/>
          </a:ln>
        </p:spPr>
      </p:pic>
      <p:pic>
        <p:nvPicPr>
          <p:cNvPr id="162" name="Google Shape;162;p24"/>
          <p:cNvPicPr preferRelativeResize="0"/>
          <p:nvPr/>
        </p:nvPicPr>
        <p:blipFill>
          <a:blip r:embed="rId4">
            <a:alphaModFix/>
          </a:blip>
          <a:stretch>
            <a:fillRect/>
          </a:stretch>
        </p:blipFill>
        <p:spPr>
          <a:xfrm>
            <a:off x="3978175" y="312387"/>
            <a:ext cx="1825075" cy="1825075"/>
          </a:xfrm>
          <a:prstGeom prst="rect">
            <a:avLst/>
          </a:prstGeom>
          <a:noFill/>
          <a:ln>
            <a:noFill/>
          </a:ln>
        </p:spPr>
      </p:pic>
      <p:pic>
        <p:nvPicPr>
          <p:cNvPr id="163" name="Google Shape;163;p24"/>
          <p:cNvPicPr preferRelativeResize="0"/>
          <p:nvPr/>
        </p:nvPicPr>
        <p:blipFill>
          <a:blip r:embed="rId5">
            <a:alphaModFix/>
          </a:blip>
          <a:stretch>
            <a:fillRect/>
          </a:stretch>
        </p:blipFill>
        <p:spPr>
          <a:xfrm>
            <a:off x="5985311" y="312389"/>
            <a:ext cx="2742572" cy="1825075"/>
          </a:xfrm>
          <a:prstGeom prst="rect">
            <a:avLst/>
          </a:prstGeom>
          <a:noFill/>
          <a:ln>
            <a:noFill/>
          </a:ln>
        </p:spPr>
      </p:pic>
      <p:pic>
        <p:nvPicPr>
          <p:cNvPr id="164" name="Google Shape;164;p24"/>
          <p:cNvPicPr preferRelativeResize="0"/>
          <p:nvPr/>
        </p:nvPicPr>
        <p:blipFill rotWithShape="1">
          <a:blip r:embed="rId6">
            <a:alphaModFix/>
          </a:blip>
          <a:srcRect b="6881" l="0" r="0" t="0"/>
          <a:stretch/>
        </p:blipFill>
        <p:spPr>
          <a:xfrm>
            <a:off x="3976425" y="2782401"/>
            <a:ext cx="1784250" cy="1661476"/>
          </a:xfrm>
          <a:prstGeom prst="rect">
            <a:avLst/>
          </a:prstGeom>
          <a:noFill/>
          <a:ln>
            <a:noFill/>
          </a:ln>
        </p:spPr>
      </p:pic>
      <p:pic>
        <p:nvPicPr>
          <p:cNvPr id="165" name="Google Shape;165;p24"/>
          <p:cNvPicPr preferRelativeResize="0"/>
          <p:nvPr/>
        </p:nvPicPr>
        <p:blipFill>
          <a:blip r:embed="rId7">
            <a:alphaModFix/>
          </a:blip>
          <a:stretch>
            <a:fillRect/>
          </a:stretch>
        </p:blipFill>
        <p:spPr>
          <a:xfrm>
            <a:off x="5985300" y="2782406"/>
            <a:ext cx="2953699" cy="1661475"/>
          </a:xfrm>
          <a:prstGeom prst="rect">
            <a:avLst/>
          </a:prstGeom>
          <a:noFill/>
          <a:ln>
            <a:noFill/>
          </a:ln>
        </p:spPr>
      </p:pic>
      <p:sp>
        <p:nvSpPr>
          <p:cNvPr id="166" name="Google Shape;166;p24"/>
          <p:cNvSpPr txBox="1"/>
          <p:nvPr>
            <p:ph idx="4294967295" type="subTitle"/>
          </p:nvPr>
        </p:nvSpPr>
        <p:spPr>
          <a:xfrm>
            <a:off x="548100" y="4443875"/>
            <a:ext cx="2574600" cy="619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accent6"/>
                </a:solidFill>
                <a:latin typeface="Oswald"/>
                <a:ea typeface="Oswald"/>
                <a:cs typeface="Oswald"/>
                <a:sym typeface="Oswald"/>
              </a:rPr>
              <a:t>Hedgehog</a:t>
            </a:r>
            <a:endParaRPr sz="1800"/>
          </a:p>
        </p:txBody>
      </p:sp>
      <p:sp>
        <p:nvSpPr>
          <p:cNvPr id="167" name="Google Shape;167;p24"/>
          <p:cNvSpPr txBox="1"/>
          <p:nvPr>
            <p:ph idx="4294967295" type="subTitle"/>
          </p:nvPr>
        </p:nvSpPr>
        <p:spPr>
          <a:xfrm>
            <a:off x="3581250" y="2150188"/>
            <a:ext cx="2574600" cy="619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accent6"/>
                </a:solidFill>
                <a:latin typeface="Oswald"/>
                <a:ea typeface="Oswald"/>
                <a:cs typeface="Oswald"/>
                <a:sym typeface="Oswald"/>
              </a:rPr>
              <a:t>Axolotl</a:t>
            </a:r>
            <a:endParaRPr sz="2400">
              <a:solidFill>
                <a:schemeClr val="accent6"/>
              </a:solidFill>
              <a:latin typeface="Oswald"/>
              <a:ea typeface="Oswald"/>
              <a:cs typeface="Oswald"/>
              <a:sym typeface="Oswald"/>
            </a:endParaRPr>
          </a:p>
        </p:txBody>
      </p:sp>
      <p:sp>
        <p:nvSpPr>
          <p:cNvPr id="168" name="Google Shape;168;p24"/>
          <p:cNvSpPr txBox="1"/>
          <p:nvPr>
            <p:ph idx="4294967295" type="subTitle"/>
          </p:nvPr>
        </p:nvSpPr>
        <p:spPr>
          <a:xfrm>
            <a:off x="6069288" y="2150188"/>
            <a:ext cx="2574600" cy="619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accent6"/>
                </a:solidFill>
                <a:latin typeface="Oswald"/>
                <a:ea typeface="Oswald"/>
                <a:cs typeface="Oswald"/>
                <a:sym typeface="Oswald"/>
              </a:rPr>
              <a:t>Chinchilla</a:t>
            </a:r>
            <a:endParaRPr sz="2400">
              <a:solidFill>
                <a:schemeClr val="accent6"/>
              </a:solidFill>
              <a:latin typeface="Oswald"/>
              <a:ea typeface="Oswald"/>
              <a:cs typeface="Oswald"/>
              <a:sym typeface="Oswald"/>
            </a:endParaRPr>
          </a:p>
        </p:txBody>
      </p:sp>
      <p:sp>
        <p:nvSpPr>
          <p:cNvPr id="169" name="Google Shape;169;p24"/>
          <p:cNvSpPr txBox="1"/>
          <p:nvPr>
            <p:ph idx="4294967295" type="subTitle"/>
          </p:nvPr>
        </p:nvSpPr>
        <p:spPr>
          <a:xfrm>
            <a:off x="3593375" y="4456563"/>
            <a:ext cx="2574600" cy="619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accent6"/>
                </a:solidFill>
                <a:latin typeface="Oswald"/>
                <a:ea typeface="Oswald"/>
                <a:cs typeface="Oswald"/>
                <a:sym typeface="Oswald"/>
              </a:rPr>
              <a:t>Hairless Cat</a:t>
            </a:r>
            <a:endParaRPr sz="2400">
              <a:solidFill>
                <a:schemeClr val="accent6"/>
              </a:solidFill>
              <a:latin typeface="Oswald"/>
              <a:ea typeface="Oswald"/>
              <a:cs typeface="Oswald"/>
              <a:sym typeface="Oswald"/>
            </a:endParaRPr>
          </a:p>
        </p:txBody>
      </p:sp>
      <p:sp>
        <p:nvSpPr>
          <p:cNvPr id="170" name="Google Shape;170;p24"/>
          <p:cNvSpPr txBox="1"/>
          <p:nvPr>
            <p:ph idx="4294967295" type="subTitle"/>
          </p:nvPr>
        </p:nvSpPr>
        <p:spPr>
          <a:xfrm>
            <a:off x="6081413" y="4456563"/>
            <a:ext cx="2574600" cy="619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accent6"/>
                </a:solidFill>
                <a:latin typeface="Oswald"/>
                <a:ea typeface="Oswald"/>
                <a:cs typeface="Oswald"/>
                <a:sym typeface="Oswald"/>
              </a:rPr>
              <a:t>Tarantula</a:t>
            </a:r>
            <a:endParaRPr sz="2400">
              <a:solidFill>
                <a:schemeClr val="accent6"/>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2:</a:t>
            </a:r>
            <a:endParaRPr/>
          </a:p>
          <a:p>
            <a:pPr indent="0" lvl="0" marL="0" rtl="0" algn="l">
              <a:spcBef>
                <a:spcPts val="0"/>
              </a:spcBef>
              <a:spcAft>
                <a:spcPts val="0"/>
              </a:spcAft>
              <a:buNone/>
            </a:pPr>
            <a:r>
              <a:rPr lang="en" sz="2400"/>
              <a:t>Keep a pet</a:t>
            </a:r>
            <a:endParaRPr sz="2400"/>
          </a:p>
          <a:p>
            <a:pPr indent="0" lvl="0" marL="0" rtl="0" algn="l">
              <a:spcBef>
                <a:spcPts val="0"/>
              </a:spcBef>
              <a:spcAft>
                <a:spcPts val="0"/>
              </a:spcAft>
              <a:buNone/>
            </a:pPr>
            <a:r>
              <a:rPr lang="en" sz="2400"/>
              <a:t>comfy.</a:t>
            </a:r>
            <a:endParaRPr sz="2400"/>
          </a:p>
        </p:txBody>
      </p:sp>
      <p:pic>
        <p:nvPicPr>
          <p:cNvPr descr="Cute cats sleeping in such funny positions. How do cats sleep in these weird positions?&#10;&#10;Puppies &amp; Babies &amp; Kitties OH MY! New videos all the time!&#10;&#10;👉 Subscribe: https://www.tinyurl.com/funnyplox&#10;👉 Twitch: https://www.twitch.tv/funnyplox&#10;👉 Submit: http://www.funnyplox.com/submit&#10;&#10;If you see a clip that you own that you did not submit or give consent for use, we have likely received false permissions and would be happy to resolve this for you! &#10;Please drop us a line at info(@)funnyplox.com&#10;&#10;🐶👶🏻🐱&#10;&#10;👉 For every 100 likes, new puppies and kittens are born!&#10;&#10;#cats #funny #funnycatvideos" id="176" name="Google Shape;176;p25" title="Funny Cats Sleeping in Weird Positions Compilation">
            <a:hlinkClick r:id="rId3"/>
          </p:cNvPr>
          <p:cNvPicPr preferRelativeResize="0"/>
          <p:nvPr/>
        </p:nvPicPr>
        <p:blipFill rotWithShape="1">
          <a:blip r:embed="rId4">
            <a:alphaModFix/>
          </a:blip>
          <a:srcRect b="0" l="0" r="0" t="0"/>
          <a:stretch/>
        </p:blipFill>
        <p:spPr>
          <a:xfrm>
            <a:off x="2705745" y="157413"/>
            <a:ext cx="6438250" cy="4828687"/>
          </a:xfrm>
          <a:prstGeom prst="rect">
            <a:avLst/>
          </a:prstGeom>
          <a:noFill/>
          <a:ln>
            <a:noFill/>
          </a:ln>
        </p:spPr>
      </p:pic>
      <p:pic>
        <p:nvPicPr>
          <p:cNvPr id="177" name="Google Shape;177;p25"/>
          <p:cNvPicPr preferRelativeResize="0"/>
          <p:nvPr/>
        </p:nvPicPr>
        <p:blipFill rotWithShape="1">
          <a:blip r:embed="rId5">
            <a:alphaModFix/>
          </a:blip>
          <a:srcRect b="3104" l="0" r="0" t="3095"/>
          <a:stretch/>
        </p:blipFill>
        <p:spPr>
          <a:xfrm flipH="1">
            <a:off x="2112710" y="2948009"/>
            <a:ext cx="1267796" cy="118855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p:nvPr/>
        </p:nvSpPr>
        <p:spPr>
          <a:xfrm>
            <a:off x="0" y="9900"/>
            <a:ext cx="3751800" cy="51435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6"/>
          <p:cNvSpPr txBox="1"/>
          <p:nvPr>
            <p:ph type="title"/>
          </p:nvPr>
        </p:nvSpPr>
        <p:spPr>
          <a:xfrm>
            <a:off x="464100" y="1439300"/>
            <a:ext cx="2742600" cy="73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FFFFFF"/>
                </a:solidFill>
              </a:rPr>
              <a:t>How do animals sleep?</a:t>
            </a:r>
            <a:endParaRPr sz="3600">
              <a:solidFill>
                <a:srgbClr val="FFFFFF"/>
              </a:solidFill>
            </a:endParaRPr>
          </a:p>
        </p:txBody>
      </p:sp>
      <p:sp>
        <p:nvSpPr>
          <p:cNvPr id="184" name="Google Shape;184;p26"/>
          <p:cNvSpPr txBox="1"/>
          <p:nvPr>
            <p:ph idx="4294967295" type="subTitle"/>
          </p:nvPr>
        </p:nvSpPr>
        <p:spPr>
          <a:xfrm>
            <a:off x="285275" y="2343150"/>
            <a:ext cx="3216600" cy="249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6"/>
                </a:solidFill>
                <a:latin typeface="Oswald"/>
                <a:ea typeface="Oswald"/>
                <a:cs typeface="Oswald"/>
                <a:sym typeface="Oswald"/>
              </a:rPr>
              <a:t>Discuss:</a:t>
            </a:r>
            <a:endParaRPr sz="2400">
              <a:solidFill>
                <a:schemeClr val="accent6"/>
              </a:solidFill>
              <a:latin typeface="Oswald"/>
              <a:ea typeface="Oswald"/>
              <a:cs typeface="Oswald"/>
              <a:sym typeface="Oswald"/>
            </a:endParaRPr>
          </a:p>
          <a:p>
            <a:pPr indent="0" lvl="0" marL="0" rtl="0" algn="ctr">
              <a:spcBef>
                <a:spcPts val="1600"/>
              </a:spcBef>
              <a:spcAft>
                <a:spcPts val="1600"/>
              </a:spcAft>
              <a:buNone/>
            </a:pPr>
            <a:r>
              <a:rPr lang="en">
                <a:solidFill>
                  <a:srgbClr val="FFFFFF"/>
                </a:solidFill>
                <a:latin typeface="Oswald"/>
                <a:ea typeface="Oswald"/>
                <a:cs typeface="Oswald"/>
                <a:sym typeface="Oswald"/>
              </a:rPr>
              <a:t>How does your pet (or a pet you would like to have) sleep?  How do you help this  pet stay comfy when they sleep?</a:t>
            </a:r>
            <a:endParaRPr>
              <a:solidFill>
                <a:srgbClr val="FFFFFF"/>
              </a:solidFill>
              <a:latin typeface="Oswald"/>
              <a:ea typeface="Oswald"/>
              <a:cs typeface="Oswald"/>
              <a:sym typeface="Oswald"/>
            </a:endParaRPr>
          </a:p>
        </p:txBody>
      </p:sp>
      <p:pic>
        <p:nvPicPr>
          <p:cNvPr descr="You won’t believe some of the weird ways animals sleep! You might be tempted to think that all animals sleep the same. But this is not the case. Some animals’ sleeping habits are completely bizarre! Check out these 25 weird ways animals sleep. &#10;&#10;Sleep is very important. For us humans, it’s recommended that we get anywhere between 7 to 9 hours of sleep every night. But animals are different. For animals, this requirement varies…greatly. And that’s not the only thing that is different between our sleeping habits.  Check out these bizarre ways animals sleep (and our photo credits and sources) and let us know in the comments below which of these animals’ sleeping habits you think is the weirdest: &#10;&#10;https://list25.com/25-weird-ways-animals-sleep/&#10;&#10;SUBSCRIBE - http://bit.ly/2uwq6BJ&#10;&#10;Follow us on: &#10;List25 Facebook - https://www.facebook.com/list25&#10;List25 Instagram: https://instagram.com/list25/&#10;List25 Twitter - https://twitter.com/list25 &#10;List25 Pinterest: https://www.pinterest.com/list25/&#10;&#10;See more lists on our website:&#10;http://list25.com  &#10;&#10;Did you know that dolphins and whales sleep with only one-half of their brains at a time? Or that rodents can sleep for half the year? You’ve heard of hibernation, right? But have you heard of estivation? You won’t believe how long giraffes can sleep for at a time!  Check these and other interesting animal sleeping facts in our 25 weird ways animals sleep list.&#10;&#10;If you enjoyed our video, you’ll enjoy these videos as well: &#10;&#10;25 Cool Facts About Sleep You Probably Didn't Know - https://www.youtube.com/watch?v=cBWcIv6SoCM&#10;&#10;25 Facts About Sleep Paralysis That Make It Scary - https://www.youtube.com/watch?v=mp9MkRpoIuA&#10;&#10;Music: Sleeping Sheep by The Green Orbs" id="185" name="Google Shape;185;p26" title="25 WEIRD Ways Animals Sleep">
            <a:hlinkClick r:id="rId3"/>
          </p:cNvPr>
          <p:cNvPicPr preferRelativeResize="0"/>
          <p:nvPr/>
        </p:nvPicPr>
        <p:blipFill>
          <a:blip r:embed="rId4">
            <a:alphaModFix/>
          </a:blip>
          <a:stretch>
            <a:fillRect/>
          </a:stretch>
        </p:blipFill>
        <p:spPr>
          <a:xfrm>
            <a:off x="3751800" y="549675"/>
            <a:ext cx="5392200" cy="4044150"/>
          </a:xfrm>
          <a:prstGeom prst="rect">
            <a:avLst/>
          </a:prstGeom>
          <a:noFill/>
          <a:ln>
            <a:noFill/>
          </a:ln>
        </p:spPr>
      </p:pic>
      <p:pic>
        <p:nvPicPr>
          <p:cNvPr id="186" name="Google Shape;186;p26"/>
          <p:cNvPicPr preferRelativeResize="0"/>
          <p:nvPr/>
        </p:nvPicPr>
        <p:blipFill rotWithShape="1">
          <a:blip r:embed="rId5">
            <a:alphaModFix/>
          </a:blip>
          <a:srcRect b="3104" l="0" r="0" t="3095"/>
          <a:stretch/>
        </p:blipFill>
        <p:spPr>
          <a:xfrm flipH="1">
            <a:off x="3106835" y="174534"/>
            <a:ext cx="1267796" cy="118855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type="title"/>
          </p:nvPr>
        </p:nvSpPr>
        <p:spPr>
          <a:xfrm>
            <a:off x="430800" y="24993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3:</a:t>
            </a:r>
            <a:endParaRPr/>
          </a:p>
          <a:p>
            <a:pPr indent="0" lvl="0" marL="0" rtl="0" algn="l">
              <a:spcBef>
                <a:spcPts val="0"/>
              </a:spcBef>
              <a:spcAft>
                <a:spcPts val="0"/>
              </a:spcAft>
              <a:buNone/>
            </a:pPr>
            <a:r>
              <a:rPr lang="en" sz="2400"/>
              <a:t>Help a pet stay</a:t>
            </a:r>
            <a:endParaRPr sz="2400"/>
          </a:p>
          <a:p>
            <a:pPr indent="0" lvl="0" marL="0" rtl="0" algn="l">
              <a:spcBef>
                <a:spcPts val="0"/>
              </a:spcBef>
              <a:spcAft>
                <a:spcPts val="0"/>
              </a:spcAft>
              <a:buNone/>
            </a:pPr>
            <a:r>
              <a:rPr lang="en" sz="2400"/>
              <a:t>Healthy &amp; safe.</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 sz="2400">
                <a:solidFill>
                  <a:schemeClr val="dk2"/>
                </a:solidFill>
              </a:rPr>
              <a:t>What does a dog</a:t>
            </a:r>
            <a:endParaRPr sz="2400">
              <a:solidFill>
                <a:schemeClr val="dk2"/>
              </a:solidFill>
            </a:endParaRPr>
          </a:p>
          <a:p>
            <a:pPr indent="0" lvl="0" marL="0" rtl="0" algn="l">
              <a:spcBef>
                <a:spcPts val="0"/>
              </a:spcBef>
              <a:spcAft>
                <a:spcPts val="0"/>
              </a:spcAft>
              <a:buNone/>
            </a:pPr>
            <a:r>
              <a:rPr lang="en" sz="2400">
                <a:solidFill>
                  <a:schemeClr val="dk2"/>
                </a:solidFill>
              </a:rPr>
              <a:t>Groomer do?</a:t>
            </a:r>
            <a:endParaRPr sz="2400">
              <a:solidFill>
                <a:schemeClr val="dk2"/>
              </a:solidFill>
            </a:endParaRPr>
          </a:p>
        </p:txBody>
      </p:sp>
      <p:pic>
        <p:nvPicPr>
          <p:cNvPr id="192" name="Google Shape;192;p27" title="Dog Groomers: What Do They Do?">
            <a:hlinkClick r:id="rId3"/>
          </p:cNvPr>
          <p:cNvPicPr preferRelativeResize="0"/>
          <p:nvPr/>
        </p:nvPicPr>
        <p:blipFill rotWithShape="1">
          <a:blip r:embed="rId4">
            <a:alphaModFix/>
          </a:blip>
          <a:srcRect b="0" l="0" r="0" t="0"/>
          <a:stretch/>
        </p:blipFill>
        <p:spPr>
          <a:xfrm>
            <a:off x="2784075" y="186788"/>
            <a:ext cx="6359924" cy="4769950"/>
          </a:xfrm>
          <a:prstGeom prst="rect">
            <a:avLst/>
          </a:prstGeom>
          <a:noFill/>
          <a:ln>
            <a:noFill/>
          </a:ln>
        </p:spPr>
      </p:pic>
      <p:pic>
        <p:nvPicPr>
          <p:cNvPr id="193" name="Google Shape;193;p27"/>
          <p:cNvPicPr preferRelativeResize="0"/>
          <p:nvPr/>
        </p:nvPicPr>
        <p:blipFill rotWithShape="1">
          <a:blip r:embed="rId5">
            <a:alphaModFix/>
          </a:blip>
          <a:srcRect b="3104" l="0" r="0" t="3095"/>
          <a:stretch/>
        </p:blipFill>
        <p:spPr>
          <a:xfrm flipH="1">
            <a:off x="2265110" y="966809"/>
            <a:ext cx="1267796" cy="118855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28"/>
          <p:cNvPicPr preferRelativeResize="0"/>
          <p:nvPr/>
        </p:nvPicPr>
        <p:blipFill>
          <a:blip r:embed="rId3">
            <a:alphaModFix/>
          </a:blip>
          <a:stretch>
            <a:fillRect/>
          </a:stretch>
        </p:blipFill>
        <p:spPr>
          <a:xfrm>
            <a:off x="1279875" y="2"/>
            <a:ext cx="6925524" cy="3618325"/>
          </a:xfrm>
          <a:prstGeom prst="rect">
            <a:avLst/>
          </a:prstGeom>
          <a:noFill/>
          <a:ln>
            <a:noFill/>
          </a:ln>
        </p:spPr>
      </p:pic>
      <p:sp>
        <p:nvSpPr>
          <p:cNvPr id="199" name="Google Shape;199;p28"/>
          <p:cNvSpPr/>
          <p:nvPr/>
        </p:nvSpPr>
        <p:spPr>
          <a:xfrm>
            <a:off x="0" y="3138300"/>
            <a:ext cx="9144000" cy="20052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txBox="1"/>
          <p:nvPr>
            <p:ph type="title"/>
          </p:nvPr>
        </p:nvSpPr>
        <p:spPr>
          <a:xfrm>
            <a:off x="311700" y="3953825"/>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FFFF"/>
                </a:solidFill>
              </a:rPr>
              <a:t>Badge Homework:</a:t>
            </a:r>
            <a:endParaRPr>
              <a:solidFill>
                <a:srgbClr val="FFFFFF"/>
              </a:solidFill>
            </a:endParaRPr>
          </a:p>
          <a:p>
            <a:pPr indent="0" lvl="0" marL="0" rtl="0" algn="l">
              <a:spcBef>
                <a:spcPts val="0"/>
              </a:spcBef>
              <a:spcAft>
                <a:spcPts val="0"/>
              </a:spcAft>
              <a:buNone/>
            </a:pPr>
            <a:r>
              <a:rPr lang="en" sz="1800">
                <a:solidFill>
                  <a:schemeClr val="lt1"/>
                </a:solidFill>
              </a:rPr>
              <a:t>If you have a pet, learn how to groom them and create a grooming schedule. If you don’t have a pet, research grooming a pet you would like to have.</a:t>
            </a:r>
            <a:endParaRPr>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430800" y="24993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4:</a:t>
            </a:r>
            <a:endParaRPr/>
          </a:p>
          <a:p>
            <a:pPr indent="0" lvl="0" marL="0" rtl="0" algn="l">
              <a:spcBef>
                <a:spcPts val="0"/>
              </a:spcBef>
              <a:spcAft>
                <a:spcPts val="0"/>
              </a:spcAft>
              <a:buNone/>
            </a:pPr>
            <a:r>
              <a:rPr lang="en" sz="2400"/>
              <a:t>Make a pet</a:t>
            </a:r>
            <a:endParaRPr sz="2400"/>
          </a:p>
          <a:p>
            <a:pPr indent="0" lvl="0" marL="0" rtl="0" algn="l">
              <a:spcBef>
                <a:spcPts val="0"/>
              </a:spcBef>
              <a:spcAft>
                <a:spcPts val="0"/>
              </a:spcAft>
              <a:buNone/>
            </a:pPr>
            <a:r>
              <a:rPr lang="en" sz="2400"/>
              <a:t> Feel loved.</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 sz="2400">
                <a:solidFill>
                  <a:schemeClr val="dk2"/>
                </a:solidFill>
              </a:rPr>
              <a:t>DIY </a:t>
            </a:r>
            <a:endParaRPr sz="2400">
              <a:solidFill>
                <a:schemeClr val="dk2"/>
              </a:solidFill>
            </a:endParaRPr>
          </a:p>
          <a:p>
            <a:pPr indent="0" lvl="0" marL="0" rtl="0" algn="l">
              <a:spcBef>
                <a:spcPts val="0"/>
              </a:spcBef>
              <a:spcAft>
                <a:spcPts val="0"/>
              </a:spcAft>
              <a:buNone/>
            </a:pPr>
            <a:r>
              <a:rPr lang="en" sz="2400">
                <a:solidFill>
                  <a:schemeClr val="dk2"/>
                </a:solidFill>
              </a:rPr>
              <a:t>Dog Toys!</a:t>
            </a:r>
            <a:endParaRPr sz="2400">
              <a:solidFill>
                <a:schemeClr val="dk2"/>
              </a:solidFill>
            </a:endParaRPr>
          </a:p>
        </p:txBody>
      </p:sp>
      <p:pic>
        <p:nvPicPr>
          <p:cNvPr descr="Gillian's back with some perfect pet hacks for your cats, dogs, and even bunnies! Get all the pawfect tips right here!&#10;&#10;→ Credits ←&#10;Host: Gillian Alaire Espina&#10;Producer: Rachel Eck&#10;Producer: O.Z. Ozmen&#10;Director: Will Reese&#10;Writer: Alli Masloke&#10;Associate Producer: Kristine Schofmann&#10;Studio Teacher: Kelly Shea&#10;Director of Photography: Carlos Medina&#10;Camera Operator: Jackie Bryan&#10;2nd Asst Camera / DIT: Max Parado&#10;Production Designer: Daniel Fox&#10;Art Director: Ellyn Puckett&#10;Sound Mixers: Hansel Gonzalez and Matt Burgette&#10;Production Assistant: Taylor Washington&#10;Edited by: Cullan Bruce&#10;Post Supervisor: Drew Hamilton&#10;Assistant Editor: Timothy Conroy&#10;Executive Producer: Judy Meyers&#10;&quot;Life Hacks&quot; Theme Song Written by: Sunny Keller&#10;Created by: Jeannie Roshar and Gary Anthony Williams&#10;&#10;Join the fun on DreamWorksTV where you can find an endless supply of laugh-out-loud jokes, lovable characters, life hacks, music, magic, gaming and more! → Watch Something New! ← &#10;http://bit.ly/1L3zRrF&#10;&#10;&#10;→ SUBSCRIBE TO DreamWorksTV! ← &#10;http://bit.ly/1kulRcU" id="206" name="Google Shape;206;p29" title="Pet Hacks | LIFE HACKS FOR KIDS">
            <a:hlinkClick r:id="rId3"/>
          </p:cNvPr>
          <p:cNvPicPr preferRelativeResize="0"/>
          <p:nvPr/>
        </p:nvPicPr>
        <p:blipFill>
          <a:blip r:embed="rId4">
            <a:alphaModFix/>
          </a:blip>
          <a:stretch>
            <a:fillRect/>
          </a:stretch>
        </p:blipFill>
        <p:spPr>
          <a:xfrm>
            <a:off x="2784080" y="133425"/>
            <a:ext cx="6359924" cy="4769943"/>
          </a:xfrm>
          <a:prstGeom prst="rect">
            <a:avLst/>
          </a:prstGeom>
          <a:noFill/>
          <a:ln>
            <a:noFill/>
          </a:ln>
        </p:spPr>
      </p:pic>
      <p:pic>
        <p:nvPicPr>
          <p:cNvPr id="207" name="Google Shape;207;p29"/>
          <p:cNvPicPr preferRelativeResize="0"/>
          <p:nvPr/>
        </p:nvPicPr>
        <p:blipFill rotWithShape="1">
          <a:blip r:embed="rId5">
            <a:alphaModFix/>
          </a:blip>
          <a:srcRect b="3104" l="0" r="0" t="3095"/>
          <a:stretch/>
        </p:blipFill>
        <p:spPr>
          <a:xfrm flipH="1">
            <a:off x="2306660" y="2245509"/>
            <a:ext cx="1267796" cy="1188558"/>
          </a:xfrm>
          <a:prstGeom prst="rect">
            <a:avLst/>
          </a:prstGeom>
          <a:noFill/>
          <a:ln>
            <a:noFill/>
          </a:ln>
        </p:spPr>
      </p:pic>
      <p:sp>
        <p:nvSpPr>
          <p:cNvPr id="208" name="Google Shape;208;p29"/>
          <p:cNvSpPr/>
          <p:nvPr/>
        </p:nvSpPr>
        <p:spPr>
          <a:xfrm>
            <a:off x="2459950" y="3460800"/>
            <a:ext cx="961200" cy="961200"/>
          </a:xfrm>
          <a:prstGeom prst="hear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0"/>
          <p:cNvSpPr txBox="1"/>
          <p:nvPr>
            <p:ph type="title"/>
          </p:nvPr>
        </p:nvSpPr>
        <p:spPr>
          <a:xfrm>
            <a:off x="265500" y="1643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Step 5 </a:t>
            </a:r>
            <a:endParaRPr sz="3600"/>
          </a:p>
          <a:p>
            <a:pPr indent="0" lvl="0" marL="0" rtl="0" algn="ctr">
              <a:spcBef>
                <a:spcPts val="0"/>
              </a:spcBef>
              <a:spcAft>
                <a:spcPts val="0"/>
              </a:spcAft>
              <a:buNone/>
            </a:pPr>
            <a:r>
              <a:rPr lang="en" sz="3600">
                <a:solidFill>
                  <a:schemeClr val="accent6"/>
                </a:solidFill>
              </a:rPr>
              <a:t>Badge Homework:</a:t>
            </a:r>
            <a:endParaRPr sz="3600">
              <a:solidFill>
                <a:schemeClr val="accent6"/>
              </a:solidFill>
            </a:endParaRPr>
          </a:p>
          <a:p>
            <a:pPr indent="0" lvl="0" marL="0" rtl="0" algn="ctr">
              <a:spcBef>
                <a:spcPts val="0"/>
              </a:spcBef>
              <a:spcAft>
                <a:spcPts val="0"/>
              </a:spcAft>
              <a:buNone/>
            </a:pPr>
            <a:r>
              <a:rPr lang="en" sz="1800">
                <a:solidFill>
                  <a:schemeClr val="accent6"/>
                </a:solidFill>
              </a:rPr>
              <a:t>(Choose 1)</a:t>
            </a:r>
            <a:endParaRPr sz="1800">
              <a:solidFill>
                <a:schemeClr val="accent6"/>
              </a:solidFill>
            </a:endParaRPr>
          </a:p>
        </p:txBody>
      </p:sp>
      <p:sp>
        <p:nvSpPr>
          <p:cNvPr id="214" name="Google Shape;214;p30"/>
          <p:cNvSpPr txBox="1"/>
          <p:nvPr>
            <p:ph idx="1" type="subTitle"/>
          </p:nvPr>
        </p:nvSpPr>
        <p:spPr>
          <a:xfrm>
            <a:off x="265500" y="2007001"/>
            <a:ext cx="4045200" cy="1345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Oswald"/>
              <a:buChar char="●"/>
            </a:pPr>
            <a:r>
              <a:rPr b="1" lang="en" sz="1800">
                <a:latin typeface="Oswald"/>
                <a:ea typeface="Oswald"/>
                <a:cs typeface="Oswald"/>
                <a:sym typeface="Oswald"/>
              </a:rPr>
              <a:t>Do you have a pet? </a:t>
            </a:r>
            <a:r>
              <a:rPr lang="en" sz="1800">
                <a:latin typeface="Oswald"/>
                <a:ea typeface="Oswald"/>
                <a:cs typeface="Oswald"/>
                <a:sym typeface="Oswald"/>
              </a:rPr>
              <a:t>Feed your pet for 1 week over the next month.</a:t>
            </a:r>
            <a:endParaRPr sz="1800">
              <a:latin typeface="Oswald"/>
              <a:ea typeface="Oswald"/>
              <a:cs typeface="Oswald"/>
              <a:sym typeface="Oswald"/>
            </a:endParaRPr>
          </a:p>
          <a:p>
            <a:pPr indent="0" lvl="0" marL="457200" rtl="0" algn="l">
              <a:spcBef>
                <a:spcPts val="0"/>
              </a:spcBef>
              <a:spcAft>
                <a:spcPts val="0"/>
              </a:spcAft>
              <a:buNone/>
            </a:pPr>
            <a:r>
              <a:t/>
            </a:r>
            <a:endParaRPr sz="1800">
              <a:latin typeface="Oswald"/>
              <a:ea typeface="Oswald"/>
              <a:cs typeface="Oswald"/>
              <a:sym typeface="Oswald"/>
            </a:endParaRPr>
          </a:p>
          <a:p>
            <a:pPr indent="-342900" lvl="0" marL="457200" rtl="0" algn="l">
              <a:spcBef>
                <a:spcPts val="0"/>
              </a:spcBef>
              <a:spcAft>
                <a:spcPts val="0"/>
              </a:spcAft>
              <a:buSzPts val="1800"/>
              <a:buFont typeface="Oswald"/>
              <a:buChar char="●"/>
            </a:pPr>
            <a:r>
              <a:rPr lang="en" sz="1800">
                <a:latin typeface="Oswald"/>
                <a:ea typeface="Oswald"/>
                <a:cs typeface="Oswald"/>
                <a:sym typeface="Oswald"/>
              </a:rPr>
              <a:t>Find a homemade pet treat recipe, and make it for a pet you know.</a:t>
            </a:r>
            <a:endParaRPr sz="1800">
              <a:latin typeface="Oswald"/>
              <a:ea typeface="Oswald"/>
              <a:cs typeface="Oswald"/>
              <a:sym typeface="Oswald"/>
            </a:endParaRPr>
          </a:p>
          <a:p>
            <a:pPr indent="0" lvl="0" marL="457200" rtl="0" algn="l">
              <a:spcBef>
                <a:spcPts val="0"/>
              </a:spcBef>
              <a:spcAft>
                <a:spcPts val="0"/>
              </a:spcAft>
              <a:buNone/>
            </a:pPr>
            <a:r>
              <a:t/>
            </a:r>
            <a:endParaRPr sz="1800">
              <a:latin typeface="Oswald"/>
              <a:ea typeface="Oswald"/>
              <a:cs typeface="Oswald"/>
              <a:sym typeface="Oswald"/>
            </a:endParaRPr>
          </a:p>
          <a:p>
            <a:pPr indent="-342900" lvl="0" marL="457200" rtl="0" algn="l">
              <a:spcBef>
                <a:spcPts val="0"/>
              </a:spcBef>
              <a:spcAft>
                <a:spcPts val="0"/>
              </a:spcAft>
              <a:buSzPts val="1800"/>
              <a:buFont typeface="Oswald"/>
              <a:buChar char="●"/>
            </a:pPr>
            <a:r>
              <a:rPr b="1" lang="en" sz="1800">
                <a:latin typeface="Oswald"/>
                <a:ea typeface="Oswald"/>
                <a:cs typeface="Oswald"/>
                <a:sym typeface="Oswald"/>
              </a:rPr>
              <a:t>Don’t have a pet? </a:t>
            </a:r>
            <a:r>
              <a:rPr lang="en" sz="1800">
                <a:latin typeface="Oswald"/>
                <a:ea typeface="Oswald"/>
                <a:cs typeface="Oswald"/>
                <a:sym typeface="Oswald"/>
              </a:rPr>
              <a:t>Research a            pet you wish you had and find out                   what their food schedule would be.</a:t>
            </a:r>
            <a:endParaRPr sz="1800">
              <a:latin typeface="Oswald"/>
              <a:ea typeface="Oswald"/>
              <a:cs typeface="Oswald"/>
              <a:sym typeface="Oswald"/>
            </a:endParaRPr>
          </a:p>
          <a:p>
            <a:pPr indent="0" lvl="0" marL="0" rtl="0" algn="ctr">
              <a:spcBef>
                <a:spcPts val="0"/>
              </a:spcBef>
              <a:spcAft>
                <a:spcPts val="0"/>
              </a:spcAft>
              <a:buNone/>
            </a:pPr>
            <a:r>
              <a:t/>
            </a:r>
            <a:endParaRPr sz="2400">
              <a:solidFill>
                <a:srgbClr val="F2F2F2"/>
              </a:solidFill>
              <a:latin typeface="Oswald"/>
              <a:ea typeface="Oswald"/>
              <a:cs typeface="Oswald"/>
              <a:sym typeface="Oswald"/>
            </a:endParaRPr>
          </a:p>
        </p:txBody>
      </p:sp>
      <p:pic>
        <p:nvPicPr>
          <p:cNvPr id="215" name="Google Shape;215;p30"/>
          <p:cNvPicPr preferRelativeResize="0"/>
          <p:nvPr/>
        </p:nvPicPr>
        <p:blipFill rotWithShape="1">
          <a:blip r:embed="rId3">
            <a:alphaModFix/>
          </a:blip>
          <a:srcRect b="3104" l="0" r="0" t="3095"/>
          <a:stretch/>
        </p:blipFill>
        <p:spPr>
          <a:xfrm flipH="1">
            <a:off x="6971476" y="400653"/>
            <a:ext cx="1747425" cy="1638198"/>
          </a:xfrm>
          <a:prstGeom prst="rect">
            <a:avLst/>
          </a:prstGeom>
          <a:noFill/>
          <a:ln>
            <a:noFill/>
          </a:ln>
        </p:spPr>
      </p:pic>
      <p:pic>
        <p:nvPicPr>
          <p:cNvPr id="216" name="Google Shape;216;p30"/>
          <p:cNvPicPr preferRelativeResize="0"/>
          <p:nvPr/>
        </p:nvPicPr>
        <p:blipFill rotWithShape="1">
          <a:blip r:embed="rId4">
            <a:alphaModFix/>
          </a:blip>
          <a:srcRect b="0" l="0" r="0" t="0"/>
          <a:stretch/>
        </p:blipFill>
        <p:spPr>
          <a:xfrm>
            <a:off x="3805865" y="553059"/>
            <a:ext cx="5123038" cy="381394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430800" y="1813500"/>
            <a:ext cx="82824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What do animals</a:t>
            </a:r>
            <a:endParaRPr sz="2400"/>
          </a:p>
          <a:p>
            <a:pPr indent="0" lvl="0" marL="0" rtl="0" algn="l">
              <a:spcBef>
                <a:spcPts val="0"/>
              </a:spcBef>
              <a:spcAft>
                <a:spcPts val="0"/>
              </a:spcAft>
              <a:buNone/>
            </a:pPr>
            <a:r>
              <a:rPr lang="en" sz="2400"/>
              <a:t>sound like in</a:t>
            </a:r>
            <a:endParaRPr sz="2400"/>
          </a:p>
          <a:p>
            <a:pPr indent="0" lvl="0" marL="0" rtl="0" algn="l">
              <a:spcBef>
                <a:spcPts val="0"/>
              </a:spcBef>
              <a:spcAft>
                <a:spcPts val="0"/>
              </a:spcAft>
              <a:buNone/>
            </a:pPr>
            <a:r>
              <a:rPr lang="en" sz="2400"/>
              <a:t>different </a:t>
            </a:r>
            <a:endParaRPr sz="2400"/>
          </a:p>
          <a:p>
            <a:pPr indent="0" lvl="0" marL="0" rtl="0" algn="l">
              <a:spcBef>
                <a:spcPts val="0"/>
              </a:spcBef>
              <a:spcAft>
                <a:spcPts val="0"/>
              </a:spcAft>
              <a:buNone/>
            </a:pPr>
            <a:r>
              <a:rPr lang="en" sz="2400"/>
              <a:t>languages?</a:t>
            </a:r>
            <a:endParaRPr sz="2400"/>
          </a:p>
        </p:txBody>
      </p:sp>
      <p:pic>
        <p:nvPicPr>
          <p:cNvPr descr="What does the pig say (in German)&#10;Post to Facebook: http://on.fb.me/19QroDd&#10;Like BuzzFeedVideo on Facebook: http://on.fb.me/1ilcE7k&#10;Post to Twitter: http://bit.ly/19QrsD0&#10;&#10;&#10;SONG- https://soundcloud.com/amber-tunes/dance-of-a-clowns&#10;&#10;SOURCES - http://en.wikipedia.org/wiki/Cross-linguistic_onomatopoeias&#10;http://www.esl-languages.com/en/animal-sounds.htm&#10;&#10;Actors&#10;Korean- Jenni Kim&#10;&#10;Chinese - Pam Lin&#10;&#10;Japanese - Akane Morinishi&#10;&#10;Spanish - Raul Fernandez&#10;&#10;German - Marianne Bourg&#10;&#10;&#10;Flickr &#10;Rooster -  http://www.flickr.com/photos/77856868@N04/8624462181&#10;Lennart Tange&#10;&#10;Cat - http://www.flickr.com/photos/11250735@N07/8560840635/&#10;zaimoku_woodpile&#10;&#10;pig - http://www.flickr.com/photos/76929828@N00/428341583/&#10;The Pug Father&#10;&#10;Frog - http://www.flickr.com/photos/98418183@N06/9490584567&#10;Vlastimil Koutecký&#10;&#10;Mouse - http://www.flickr.com/photos/99287245@N00/1662220271&#10;Todd Huffman&#10;&#10;Bird - http://www.flickr.com/photos/93242958@N00/6882600639&#10;Derek Keats&#10;&#10;Dog - http://www.flickr.com/photos/72825507@N00/4472751860&#10;&#10;Horse - http://www.flickr.com/photos/88876166@N00/5599938129&#10;Phil Roeder&#10;&#10;Duck - http://www.flickr.com/photos/26782864@N00/1560054056&#10;William Warby" id="222" name="Google Shape;222;p31" title="How Do Animals Sound In Other Languages?">
            <a:hlinkClick r:id="rId3"/>
          </p:cNvPr>
          <p:cNvPicPr preferRelativeResize="0"/>
          <p:nvPr/>
        </p:nvPicPr>
        <p:blipFill rotWithShape="1">
          <a:blip r:embed="rId4">
            <a:alphaModFix/>
          </a:blip>
          <a:srcRect b="0" l="0" r="0" t="0"/>
          <a:stretch/>
        </p:blipFill>
        <p:spPr>
          <a:xfrm>
            <a:off x="2784045" y="186775"/>
            <a:ext cx="6359944" cy="4769950"/>
          </a:xfrm>
          <a:prstGeom prst="rect">
            <a:avLst/>
          </a:prstGeom>
          <a:noFill/>
          <a:ln>
            <a:noFill/>
          </a:ln>
        </p:spPr>
      </p:pic>
      <p:pic>
        <p:nvPicPr>
          <p:cNvPr id="223" name="Google Shape;223;p31"/>
          <p:cNvPicPr preferRelativeResize="0"/>
          <p:nvPr/>
        </p:nvPicPr>
        <p:blipFill rotWithShape="1">
          <a:blip r:embed="rId5">
            <a:alphaModFix/>
          </a:blip>
          <a:srcRect b="3104" l="0" r="0" t="3095"/>
          <a:stretch/>
        </p:blipFill>
        <p:spPr>
          <a:xfrm flipH="1">
            <a:off x="2144010" y="2928109"/>
            <a:ext cx="1267796" cy="118855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2"/>
          <p:cNvSpPr txBox="1"/>
          <p:nvPr>
            <p:ph type="ctrTitle"/>
          </p:nvPr>
        </p:nvSpPr>
        <p:spPr>
          <a:xfrm>
            <a:off x="411175" y="949100"/>
            <a:ext cx="8282400" cy="8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See you next time!</a:t>
            </a:r>
            <a:endParaRPr/>
          </a:p>
        </p:txBody>
      </p:sp>
      <p:pic>
        <p:nvPicPr>
          <p:cNvPr descr="Image result for girl scout images" id="229" name="Google Shape;229;p32"/>
          <p:cNvPicPr preferRelativeResize="0"/>
          <p:nvPr/>
        </p:nvPicPr>
        <p:blipFill rotWithShape="1">
          <a:blip r:embed="rId3">
            <a:alphaModFix/>
          </a:blip>
          <a:srcRect b="0" l="0" r="0" t="0"/>
          <a:stretch/>
        </p:blipFill>
        <p:spPr>
          <a:xfrm>
            <a:off x="1529440" y="1967812"/>
            <a:ext cx="6389921" cy="3328088"/>
          </a:xfrm>
          <a:prstGeom prst="rect">
            <a:avLst/>
          </a:prstGeom>
          <a:noFill/>
          <a:ln>
            <a:noFill/>
          </a:ln>
        </p:spPr>
      </p:pic>
      <p:pic>
        <p:nvPicPr>
          <p:cNvPr id="230" name="Google Shape;230;p32"/>
          <p:cNvPicPr preferRelativeResize="0"/>
          <p:nvPr/>
        </p:nvPicPr>
        <p:blipFill rotWithShape="1">
          <a:blip r:embed="rId4">
            <a:alphaModFix/>
          </a:blip>
          <a:srcRect b="3104" l="0" r="0" t="3095"/>
          <a:stretch/>
        </p:blipFill>
        <p:spPr>
          <a:xfrm flipH="1">
            <a:off x="852904" y="1428930"/>
            <a:ext cx="1445073" cy="1354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