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aleway"/>
      <p:regular r:id="rId17"/>
      <p:bold r:id="rId18"/>
      <p:italic r:id="rId19"/>
      <p:boldItalic r:id="rId20"/>
    </p:embeddedFont>
    <p:embeddedFont>
      <p:font typeface="Nunito"/>
      <p:regular r:id="rId21"/>
      <p:bold r:id="rId22"/>
      <p:italic r:id="rId23"/>
      <p:boldItalic r:id="rId24"/>
    </p:embeddedFont>
    <p:embeddedFont>
      <p:font typeface="Maven Pro"/>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22" Type="http://schemas.openxmlformats.org/officeDocument/2006/relationships/font" Target="fonts/Nunito-bold.fntdata"/><Relationship Id="rId21" Type="http://schemas.openxmlformats.org/officeDocument/2006/relationships/font" Target="fonts/Nunito-regular.fntdata"/><Relationship Id="rId24" Type="http://schemas.openxmlformats.org/officeDocument/2006/relationships/font" Target="fonts/Nunito-boldItalic.fntdata"/><Relationship Id="rId23" Type="http://schemas.openxmlformats.org/officeDocument/2006/relationships/font" Target="fonts/Nuni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avenPro-bold.fntdata"/><Relationship Id="rId25" Type="http://schemas.openxmlformats.org/officeDocument/2006/relationships/font" Target="fonts/MavenPr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regular.fntdata"/><Relationship Id="rId16" Type="http://schemas.openxmlformats.org/officeDocument/2006/relationships/slide" Target="slides/slide11.xml"/><Relationship Id="rId19" Type="http://schemas.openxmlformats.org/officeDocument/2006/relationships/font" Target="fonts/Raleway-italic.fntdata"/><Relationship Id="rId1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7357b71021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7357b71021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7357b71021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7357b71021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84379bc549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84379bc54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7357b71021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7357b71021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84379bc549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84379bc54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84379bc54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84379bc54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7357b71021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7357b71021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84379bc54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84379bc54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84379bc549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84379bc54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7357b71021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7357b71021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1600"/>
              </a:spcBef>
              <a:spcAft>
                <a:spcPts val="0"/>
              </a:spcAft>
              <a:buClr>
                <a:schemeClr val="lt1"/>
              </a:buClr>
              <a:buSzPts val="1100"/>
              <a:buChar char="○"/>
              <a:defRPr>
                <a:solidFill>
                  <a:schemeClr val="lt1"/>
                </a:solidFill>
              </a:defRPr>
            </a:lvl2pPr>
            <a:lvl3pPr indent="-298450" lvl="2" marL="1371600" algn="ctr">
              <a:spcBef>
                <a:spcPts val="1600"/>
              </a:spcBef>
              <a:spcAft>
                <a:spcPts val="0"/>
              </a:spcAft>
              <a:buClr>
                <a:schemeClr val="lt1"/>
              </a:buClr>
              <a:buSzPts val="1100"/>
              <a:buChar char="■"/>
              <a:defRPr>
                <a:solidFill>
                  <a:schemeClr val="lt1"/>
                </a:solidFill>
              </a:defRPr>
            </a:lvl3pPr>
            <a:lvl4pPr indent="-298450" lvl="3" marL="1828800" algn="ctr">
              <a:spcBef>
                <a:spcPts val="1600"/>
              </a:spcBef>
              <a:spcAft>
                <a:spcPts val="0"/>
              </a:spcAft>
              <a:buClr>
                <a:schemeClr val="lt1"/>
              </a:buClr>
              <a:buSzPts val="1100"/>
              <a:buChar char="●"/>
              <a:defRPr>
                <a:solidFill>
                  <a:schemeClr val="lt1"/>
                </a:solidFill>
              </a:defRPr>
            </a:lvl4pPr>
            <a:lvl5pPr indent="-298450" lvl="4" marL="2286000" algn="ctr">
              <a:spcBef>
                <a:spcPts val="1600"/>
              </a:spcBef>
              <a:spcAft>
                <a:spcPts val="0"/>
              </a:spcAft>
              <a:buClr>
                <a:schemeClr val="lt1"/>
              </a:buClr>
              <a:buSzPts val="1100"/>
              <a:buChar char="○"/>
              <a:defRPr>
                <a:solidFill>
                  <a:schemeClr val="lt1"/>
                </a:solidFill>
              </a:defRPr>
            </a:lvl5pPr>
            <a:lvl6pPr indent="-298450" lvl="5" marL="2743200" algn="ctr">
              <a:spcBef>
                <a:spcPts val="1600"/>
              </a:spcBef>
              <a:spcAft>
                <a:spcPts val="0"/>
              </a:spcAft>
              <a:buClr>
                <a:schemeClr val="lt1"/>
              </a:buClr>
              <a:buSzPts val="1100"/>
              <a:buChar char="■"/>
              <a:defRPr>
                <a:solidFill>
                  <a:schemeClr val="lt1"/>
                </a:solidFill>
              </a:defRPr>
            </a:lvl6pPr>
            <a:lvl7pPr indent="-298450" lvl="6" marL="3200400" algn="ctr">
              <a:spcBef>
                <a:spcPts val="1600"/>
              </a:spcBef>
              <a:spcAft>
                <a:spcPts val="0"/>
              </a:spcAft>
              <a:buClr>
                <a:schemeClr val="lt1"/>
              </a:buClr>
              <a:buSzPts val="1100"/>
              <a:buChar char="●"/>
              <a:defRPr>
                <a:solidFill>
                  <a:schemeClr val="lt1"/>
                </a:solidFill>
              </a:defRPr>
            </a:lvl7pPr>
            <a:lvl8pPr indent="-298450" lvl="7" marL="3657600" algn="ctr">
              <a:spcBef>
                <a:spcPts val="1600"/>
              </a:spcBef>
              <a:spcAft>
                <a:spcPts val="0"/>
              </a:spcAft>
              <a:buClr>
                <a:schemeClr val="lt1"/>
              </a:buClr>
              <a:buSzPts val="1100"/>
              <a:buChar char="○"/>
              <a:defRPr>
                <a:solidFill>
                  <a:schemeClr val="lt1"/>
                </a:solidFill>
              </a:defRPr>
            </a:lvl8pPr>
            <a:lvl9pPr indent="-298450" lvl="8" marL="411480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hyperlink" Target="https://www.ducksters.com/science/earth_science/clouds.php"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youtube.com/watch?v=MZffhapfOgg" TargetMode="External"/><Relationship Id="rId4" Type="http://schemas.openxmlformats.org/officeDocument/2006/relationships/hyperlink" Target="https://www.youtube.com/watch?v=b25g4nZTHvM" TargetMode="External"/><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youtube.com/watch?v=XMxzdDaEXO0"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google.com/search?q=how+to+make+a+bird+feeder&amp;rlz=1C1GCEU_enUS831US831&amp;oq=how+to+mkae+a+bird&amp;aqs=chrome.2.69i57j0l7.4906j0j9&amp;sourceid=chrome&amp;ie=UTF-8#kpvalbx=_UU6oXtekKYPttQbj-6i4DQ84"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forms.gle/u9VrwrReBgzcLrpi6" TargetMode="Externa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76" name="Shape 276"/>
        <p:cNvGrpSpPr/>
        <p:nvPr/>
      </p:nvGrpSpPr>
      <p:grpSpPr>
        <a:xfrm>
          <a:off x="0" y="0"/>
          <a:ext cx="0" cy="0"/>
          <a:chOff x="0" y="0"/>
          <a:chExt cx="0" cy="0"/>
        </a:xfrm>
      </p:grpSpPr>
      <p:sp>
        <p:nvSpPr>
          <p:cNvPr id="277" name="Google Shape;277;p13"/>
          <p:cNvSpPr txBox="1"/>
          <p:nvPr>
            <p:ph type="ctrTitle"/>
          </p:nvPr>
        </p:nvSpPr>
        <p:spPr>
          <a:xfrm>
            <a:off x="671600" y="470825"/>
            <a:ext cx="6245700" cy="273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Brownie </a:t>
            </a:r>
            <a:endParaRPr sz="4800"/>
          </a:p>
          <a:p>
            <a:pPr indent="0" lvl="0" marL="0" rtl="0" algn="l">
              <a:spcBef>
                <a:spcPts val="0"/>
              </a:spcBef>
              <a:spcAft>
                <a:spcPts val="0"/>
              </a:spcAft>
              <a:buNone/>
            </a:pPr>
            <a:r>
              <a:rPr lang="en" sz="4800"/>
              <a:t>Outdoor Adventurer</a:t>
            </a:r>
            <a:endParaRPr sz="4800"/>
          </a:p>
        </p:txBody>
      </p:sp>
      <p:sp>
        <p:nvSpPr>
          <p:cNvPr id="278" name="Google Shape;278;p13"/>
          <p:cNvSpPr txBox="1"/>
          <p:nvPr/>
        </p:nvSpPr>
        <p:spPr>
          <a:xfrm>
            <a:off x="5412225" y="3915550"/>
            <a:ext cx="3169200" cy="6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aleway"/>
                <a:ea typeface="Raleway"/>
                <a:cs typeface="Raleway"/>
                <a:sym typeface="Raleway"/>
              </a:rPr>
              <a:t>Girl Scouts of Central Illinois</a:t>
            </a:r>
            <a:endParaRPr sz="1800">
              <a:solidFill>
                <a:srgbClr val="FFFFFF"/>
              </a:solidFill>
              <a:latin typeface="Raleway"/>
              <a:ea typeface="Raleway"/>
              <a:cs typeface="Raleway"/>
              <a:sym typeface="Raleway"/>
            </a:endParaRPr>
          </a:p>
        </p:txBody>
      </p:sp>
      <p:pic>
        <p:nvPicPr>
          <p:cNvPr id="279" name="Google Shape;279;p13"/>
          <p:cNvPicPr preferRelativeResize="0"/>
          <p:nvPr/>
        </p:nvPicPr>
        <p:blipFill>
          <a:blip r:embed="rId3">
            <a:alphaModFix/>
          </a:blip>
          <a:stretch>
            <a:fillRect/>
          </a:stretch>
        </p:blipFill>
        <p:spPr>
          <a:xfrm>
            <a:off x="2286000" y="3125825"/>
            <a:ext cx="1238250" cy="1238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83" name="Shape 283"/>
        <p:cNvGrpSpPr/>
        <p:nvPr/>
      </p:nvGrpSpPr>
      <p:grpSpPr>
        <a:xfrm>
          <a:off x="0" y="0"/>
          <a:ext cx="0" cy="0"/>
          <a:chOff x="0" y="0"/>
          <a:chExt cx="0" cy="0"/>
        </a:xfrm>
      </p:grpSpPr>
      <p:sp>
        <p:nvSpPr>
          <p:cNvPr id="284" name="Google Shape;284;p14"/>
          <p:cNvSpPr txBox="1"/>
          <p:nvPr>
            <p:ph idx="1" type="subTitle"/>
          </p:nvPr>
        </p:nvSpPr>
        <p:spPr>
          <a:xfrm>
            <a:off x="316500" y="203375"/>
            <a:ext cx="4869000" cy="463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What happens when you invite a </a:t>
            </a:r>
            <a:endParaRPr sz="2000"/>
          </a:p>
          <a:p>
            <a:pPr indent="0" lvl="0" marL="0" rtl="0" algn="ctr">
              <a:spcBef>
                <a:spcPts val="0"/>
              </a:spcBef>
              <a:spcAft>
                <a:spcPts val="0"/>
              </a:spcAft>
              <a:buNone/>
            </a:pPr>
            <a:r>
              <a:rPr lang="en" sz="2000"/>
              <a:t>friend to climb the tallest hill you </a:t>
            </a:r>
            <a:endParaRPr sz="2000"/>
          </a:p>
          <a:p>
            <a:pPr indent="0" lvl="0" marL="0" rtl="0" algn="ctr">
              <a:spcBef>
                <a:spcPts val="0"/>
              </a:spcBef>
              <a:spcAft>
                <a:spcPts val="0"/>
              </a:spcAft>
              <a:buNone/>
            </a:pPr>
            <a:r>
              <a:rPr lang="en" sz="2000"/>
              <a:t>can find, or buddy up to take a walk around your neighborhood at night? What do you see? What do you hear? </a:t>
            </a:r>
            <a:endParaRPr sz="2000"/>
          </a:p>
          <a:p>
            <a:pPr indent="0" lvl="0" marL="0" rtl="0" algn="ctr">
              <a:spcBef>
                <a:spcPts val="0"/>
              </a:spcBef>
              <a:spcAft>
                <a:spcPts val="0"/>
              </a:spcAft>
              <a:buNone/>
            </a:pPr>
            <a:r>
              <a:t/>
            </a:r>
            <a:endParaRPr sz="2000"/>
          </a:p>
          <a:p>
            <a:pPr indent="0" lvl="0" marL="0" rtl="0" algn="ctr">
              <a:spcBef>
                <a:spcPts val="0"/>
              </a:spcBef>
              <a:spcAft>
                <a:spcPts val="0"/>
              </a:spcAft>
              <a:buNone/>
            </a:pPr>
            <a:r>
              <a:rPr lang="en" sz="2000"/>
              <a:t>There are so many amazing adventures waiting for you. So hang on, jump in, and get ready to explore the great outdoors!</a:t>
            </a:r>
            <a:endParaRPr sz="2000"/>
          </a:p>
          <a:p>
            <a:pPr indent="0" lvl="0" marL="0" rtl="0" algn="l">
              <a:spcBef>
                <a:spcPts val="0"/>
              </a:spcBef>
              <a:spcAft>
                <a:spcPts val="0"/>
              </a:spcAft>
              <a:buNone/>
            </a:pPr>
            <a:r>
              <a:t/>
            </a:r>
            <a:endParaRPr sz="2000"/>
          </a:p>
          <a:p>
            <a:pPr indent="0" lvl="0" marL="0" rtl="0" algn="ctr">
              <a:spcBef>
                <a:spcPts val="0"/>
              </a:spcBef>
              <a:spcAft>
                <a:spcPts val="0"/>
              </a:spcAft>
              <a:buNone/>
            </a:pPr>
            <a:r>
              <a:rPr lang="en" sz="2000"/>
              <a:t>When you’ve earned this badge, </a:t>
            </a:r>
            <a:endParaRPr sz="2000"/>
          </a:p>
          <a:p>
            <a:pPr indent="0" lvl="0" marL="0" rtl="0" algn="ctr">
              <a:spcBef>
                <a:spcPts val="0"/>
              </a:spcBef>
              <a:spcAft>
                <a:spcPts val="0"/>
              </a:spcAft>
              <a:buNone/>
            </a:pPr>
            <a:r>
              <a:rPr lang="en" sz="2000"/>
              <a:t>you’ll have tried a lot of new things outdoors and learned which </a:t>
            </a:r>
            <a:endParaRPr sz="2000"/>
          </a:p>
          <a:p>
            <a:pPr indent="0" lvl="0" marL="0" rtl="0" algn="ctr">
              <a:spcBef>
                <a:spcPts val="0"/>
              </a:spcBef>
              <a:spcAft>
                <a:spcPts val="0"/>
              </a:spcAft>
              <a:buNone/>
            </a:pPr>
            <a:r>
              <a:rPr lang="en" sz="2000"/>
              <a:t>activities you want to do again.</a:t>
            </a:r>
            <a:endParaRPr sz="2000"/>
          </a:p>
          <a:p>
            <a:pPr indent="0" lvl="0" marL="0" rtl="0" algn="l">
              <a:spcBef>
                <a:spcPts val="0"/>
              </a:spcBef>
              <a:spcAft>
                <a:spcPts val="0"/>
              </a:spcAft>
              <a:buNone/>
            </a:pPr>
            <a:r>
              <a:t/>
            </a:r>
            <a:endParaRPr/>
          </a:p>
        </p:txBody>
      </p:sp>
      <p:pic>
        <p:nvPicPr>
          <p:cNvPr id="285" name="Google Shape;285;p14"/>
          <p:cNvPicPr preferRelativeResize="0"/>
          <p:nvPr/>
        </p:nvPicPr>
        <p:blipFill>
          <a:blip r:embed="rId3">
            <a:alphaModFix/>
          </a:blip>
          <a:stretch>
            <a:fillRect/>
          </a:stretch>
        </p:blipFill>
        <p:spPr>
          <a:xfrm>
            <a:off x="5368350" y="-69525"/>
            <a:ext cx="3742175" cy="6485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89" name="Shape 289"/>
        <p:cNvGrpSpPr/>
        <p:nvPr/>
      </p:nvGrpSpPr>
      <p:grpSpPr>
        <a:xfrm>
          <a:off x="0" y="0"/>
          <a:ext cx="0" cy="0"/>
          <a:chOff x="0" y="0"/>
          <a:chExt cx="0" cy="0"/>
        </a:xfrm>
      </p:grpSpPr>
      <p:sp>
        <p:nvSpPr>
          <p:cNvPr id="290" name="Google Shape;290;p15"/>
          <p:cNvSpPr txBox="1"/>
          <p:nvPr>
            <p:ph type="ctrTitle"/>
          </p:nvPr>
        </p:nvSpPr>
        <p:spPr>
          <a:xfrm>
            <a:off x="528550" y="308875"/>
            <a:ext cx="4769400" cy="127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Step 1: </a:t>
            </a:r>
            <a:endParaRPr sz="2400"/>
          </a:p>
          <a:p>
            <a:pPr indent="0" lvl="0" marL="0" rtl="0" algn="ctr">
              <a:spcBef>
                <a:spcPts val="0"/>
              </a:spcBef>
              <a:spcAft>
                <a:spcPts val="0"/>
              </a:spcAft>
              <a:buNone/>
            </a:pPr>
            <a:r>
              <a:rPr lang="en" sz="2400" u="sng"/>
              <a:t>Play Outdoors in a New Way</a:t>
            </a:r>
            <a:endParaRPr sz="2400" u="sng"/>
          </a:p>
          <a:p>
            <a:pPr indent="0" lvl="0" marL="0" rtl="0" algn="l">
              <a:spcBef>
                <a:spcPts val="0"/>
              </a:spcBef>
              <a:spcAft>
                <a:spcPts val="0"/>
              </a:spcAft>
              <a:buNone/>
            </a:pPr>
            <a:r>
              <a:t/>
            </a:r>
            <a:endParaRPr sz="2400"/>
          </a:p>
        </p:txBody>
      </p:sp>
      <p:sp>
        <p:nvSpPr>
          <p:cNvPr id="291" name="Google Shape;291;p15"/>
          <p:cNvSpPr txBox="1"/>
          <p:nvPr>
            <p:ph idx="1" type="subTitle"/>
          </p:nvPr>
        </p:nvSpPr>
        <p:spPr>
          <a:xfrm>
            <a:off x="229975" y="1185775"/>
            <a:ext cx="4967100" cy="260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t>Explore the night. </a:t>
            </a:r>
            <a:endParaRPr sz="2100"/>
          </a:p>
          <a:p>
            <a:pPr indent="0" lvl="0" marL="0" rtl="0" algn="ctr">
              <a:spcBef>
                <a:spcPts val="0"/>
              </a:spcBef>
              <a:spcAft>
                <a:spcPts val="0"/>
              </a:spcAft>
              <a:buNone/>
            </a:pPr>
            <a:r>
              <a:rPr lang="en" sz="2100"/>
              <a:t>After the sun sets, find out how </a:t>
            </a:r>
            <a:endParaRPr sz="2100"/>
          </a:p>
          <a:p>
            <a:pPr indent="0" lvl="0" marL="0" rtl="0" algn="ctr">
              <a:spcBef>
                <a:spcPts val="0"/>
              </a:spcBef>
              <a:spcAft>
                <a:spcPts val="0"/>
              </a:spcAft>
              <a:buNone/>
            </a:pPr>
            <a:r>
              <a:rPr lang="en" sz="2100"/>
              <a:t>the world outside changes. Grab a flashlight, team up with an adult, </a:t>
            </a:r>
            <a:endParaRPr sz="2100"/>
          </a:p>
          <a:p>
            <a:pPr indent="0" lvl="0" marL="0" rtl="0" algn="ctr">
              <a:spcBef>
                <a:spcPts val="0"/>
              </a:spcBef>
              <a:spcAft>
                <a:spcPts val="0"/>
              </a:spcAft>
              <a:buNone/>
            </a:pPr>
            <a:r>
              <a:rPr lang="en" sz="2100"/>
              <a:t>and go for a nighttime walk around </a:t>
            </a:r>
            <a:endParaRPr sz="2100"/>
          </a:p>
          <a:p>
            <a:pPr indent="0" lvl="0" marL="0" rtl="0" algn="ctr">
              <a:spcBef>
                <a:spcPts val="0"/>
              </a:spcBef>
              <a:spcAft>
                <a:spcPts val="0"/>
              </a:spcAft>
              <a:buNone/>
            </a:pPr>
            <a:r>
              <a:rPr lang="en" sz="2100"/>
              <a:t>your neighborhood. Search for nighttime critters. Chase fireflies. </a:t>
            </a:r>
            <a:endParaRPr sz="2100"/>
          </a:p>
          <a:p>
            <a:pPr indent="0" lvl="0" marL="0" rtl="0" algn="ctr">
              <a:spcBef>
                <a:spcPts val="0"/>
              </a:spcBef>
              <a:spcAft>
                <a:spcPts val="0"/>
              </a:spcAft>
              <a:buNone/>
            </a:pPr>
            <a:r>
              <a:rPr lang="en" sz="2100"/>
              <a:t>Listen for sounds. Do you hear crickets or frogs? Do you see the Big Dipper </a:t>
            </a:r>
            <a:endParaRPr sz="2100"/>
          </a:p>
          <a:p>
            <a:pPr indent="0" lvl="0" marL="0" rtl="0" algn="ctr">
              <a:spcBef>
                <a:spcPts val="0"/>
              </a:spcBef>
              <a:spcAft>
                <a:spcPts val="0"/>
              </a:spcAft>
              <a:buNone/>
            </a:pPr>
            <a:r>
              <a:rPr lang="en" sz="2100"/>
              <a:t>in the sky? Use the stars as </a:t>
            </a:r>
            <a:endParaRPr sz="2100"/>
          </a:p>
          <a:p>
            <a:pPr indent="0" lvl="0" marL="0" rtl="0" algn="ctr">
              <a:spcBef>
                <a:spcPts val="0"/>
              </a:spcBef>
              <a:spcAft>
                <a:spcPts val="0"/>
              </a:spcAft>
              <a:buNone/>
            </a:pPr>
            <a:r>
              <a:rPr lang="en" sz="2100"/>
              <a:t>your disco ball and dance!</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t/>
            </a:r>
            <a:endParaRPr/>
          </a:p>
        </p:txBody>
      </p:sp>
      <p:pic>
        <p:nvPicPr>
          <p:cNvPr id="292" name="Google Shape;292;p15"/>
          <p:cNvPicPr preferRelativeResize="0"/>
          <p:nvPr/>
        </p:nvPicPr>
        <p:blipFill>
          <a:blip r:embed="rId3">
            <a:alphaModFix/>
          </a:blip>
          <a:stretch>
            <a:fillRect/>
          </a:stretch>
        </p:blipFill>
        <p:spPr>
          <a:xfrm>
            <a:off x="5457813" y="133350"/>
            <a:ext cx="3457575" cy="4876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96" name="Shape 296"/>
        <p:cNvGrpSpPr/>
        <p:nvPr/>
      </p:nvGrpSpPr>
      <p:grpSpPr>
        <a:xfrm>
          <a:off x="0" y="0"/>
          <a:ext cx="0" cy="0"/>
          <a:chOff x="0" y="0"/>
          <a:chExt cx="0" cy="0"/>
        </a:xfrm>
      </p:grpSpPr>
      <p:sp>
        <p:nvSpPr>
          <p:cNvPr id="297" name="Google Shape;297;p16"/>
          <p:cNvSpPr txBox="1"/>
          <p:nvPr>
            <p:ph type="ctrTitle"/>
          </p:nvPr>
        </p:nvSpPr>
        <p:spPr>
          <a:xfrm>
            <a:off x="452350" y="156475"/>
            <a:ext cx="4769400" cy="127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p>
          <a:p>
            <a:pPr indent="0" lvl="0" marL="0" rtl="0" algn="ctr">
              <a:spcBef>
                <a:spcPts val="0"/>
              </a:spcBef>
              <a:spcAft>
                <a:spcPts val="0"/>
              </a:spcAft>
              <a:buNone/>
            </a:pPr>
            <a:r>
              <a:rPr lang="en" sz="2400" u="sng"/>
              <a:t>Step 2: </a:t>
            </a:r>
            <a:r>
              <a:rPr lang="en" sz="2400" u="sng"/>
              <a:t>Explore Nature </a:t>
            </a:r>
            <a:endParaRPr sz="2400" u="sng"/>
          </a:p>
          <a:p>
            <a:pPr indent="0" lvl="0" marL="0" rtl="0" algn="l">
              <a:spcBef>
                <a:spcPts val="0"/>
              </a:spcBef>
              <a:spcAft>
                <a:spcPts val="0"/>
              </a:spcAft>
              <a:buNone/>
            </a:pPr>
            <a:r>
              <a:t/>
            </a:r>
            <a:endParaRPr sz="2400"/>
          </a:p>
        </p:txBody>
      </p:sp>
      <p:sp>
        <p:nvSpPr>
          <p:cNvPr id="298" name="Google Shape;298;p16"/>
          <p:cNvSpPr txBox="1"/>
          <p:nvPr>
            <p:ph idx="1" type="subTitle"/>
          </p:nvPr>
        </p:nvSpPr>
        <p:spPr>
          <a:xfrm>
            <a:off x="485125" y="1157675"/>
            <a:ext cx="4967100" cy="260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t>Go on a nature hike. </a:t>
            </a:r>
            <a:endParaRPr sz="2100"/>
          </a:p>
          <a:p>
            <a:pPr indent="0" lvl="0" marL="0" rtl="0" algn="ctr">
              <a:spcBef>
                <a:spcPts val="0"/>
              </a:spcBef>
              <a:spcAft>
                <a:spcPts val="0"/>
              </a:spcAft>
              <a:buNone/>
            </a:pPr>
            <a:r>
              <a:rPr lang="en" sz="2100"/>
              <a:t>Go on a treasure hunt to collect leaves,</a:t>
            </a:r>
            <a:endParaRPr sz="2100"/>
          </a:p>
          <a:p>
            <a:pPr indent="0" lvl="0" marL="0" rtl="0" algn="ctr">
              <a:spcBef>
                <a:spcPts val="0"/>
              </a:spcBef>
              <a:spcAft>
                <a:spcPts val="0"/>
              </a:spcAft>
              <a:buNone/>
            </a:pPr>
            <a:r>
              <a:rPr lang="en" sz="2100"/>
              <a:t>pinecones, shells, acorns, and odd-shaped rocks. </a:t>
            </a:r>
            <a:endParaRPr sz="2100"/>
          </a:p>
          <a:p>
            <a:pPr indent="0" lvl="0" marL="0" rtl="0" algn="ctr">
              <a:spcBef>
                <a:spcPts val="0"/>
              </a:spcBef>
              <a:spcAft>
                <a:spcPts val="0"/>
              </a:spcAft>
              <a:buNone/>
            </a:pPr>
            <a:r>
              <a:t/>
            </a:r>
            <a:endParaRPr sz="2100"/>
          </a:p>
          <a:p>
            <a:pPr indent="0" lvl="0" marL="0" rtl="0" algn="ctr">
              <a:spcBef>
                <a:spcPts val="0"/>
              </a:spcBef>
              <a:spcAft>
                <a:spcPts val="0"/>
              </a:spcAft>
              <a:buNone/>
            </a:pPr>
            <a:r>
              <a:rPr lang="en" sz="2100"/>
              <a:t>Follow tracks on a trail—</a:t>
            </a:r>
            <a:endParaRPr sz="2100"/>
          </a:p>
          <a:p>
            <a:pPr indent="0" lvl="0" marL="0" rtl="0" algn="ctr">
              <a:spcBef>
                <a:spcPts val="0"/>
              </a:spcBef>
              <a:spcAft>
                <a:spcPts val="0"/>
              </a:spcAft>
              <a:buNone/>
            </a:pPr>
            <a:r>
              <a:rPr lang="en" sz="2100"/>
              <a:t>were they left by humans or </a:t>
            </a:r>
            <a:endParaRPr sz="2100"/>
          </a:p>
          <a:p>
            <a:pPr indent="0" lvl="0" marL="0" rtl="0" algn="ctr">
              <a:spcBef>
                <a:spcPts val="0"/>
              </a:spcBef>
              <a:spcAft>
                <a:spcPts val="0"/>
              </a:spcAft>
              <a:buNone/>
            </a:pPr>
            <a:r>
              <a:rPr lang="en" sz="2100"/>
              <a:t>by other creatures? </a:t>
            </a:r>
            <a:endParaRPr sz="2100"/>
          </a:p>
          <a:p>
            <a:pPr indent="0" lvl="0" marL="0" rtl="0" algn="ctr">
              <a:spcBef>
                <a:spcPts val="0"/>
              </a:spcBef>
              <a:spcAft>
                <a:spcPts val="0"/>
              </a:spcAft>
              <a:buNone/>
            </a:pPr>
            <a:r>
              <a:t/>
            </a:r>
            <a:endParaRPr sz="2100"/>
          </a:p>
          <a:p>
            <a:pPr indent="0" lvl="0" marL="0" rtl="0" algn="ctr">
              <a:spcBef>
                <a:spcPts val="0"/>
              </a:spcBef>
              <a:spcAft>
                <a:spcPts val="0"/>
              </a:spcAft>
              <a:buNone/>
            </a:pPr>
            <a:r>
              <a:rPr lang="en" sz="2100"/>
              <a:t>Or go bird watching and count how many different kinds of birds you see.</a:t>
            </a:r>
            <a:endParaRPr sz="2100"/>
          </a:p>
          <a:p>
            <a:pPr indent="0" lvl="0" marL="0" rtl="0" algn="ctr">
              <a:spcBef>
                <a:spcPts val="0"/>
              </a:spcBef>
              <a:spcAft>
                <a:spcPts val="0"/>
              </a:spcAft>
              <a:buNone/>
            </a:pPr>
            <a:r>
              <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t/>
            </a:r>
            <a:endParaRPr/>
          </a:p>
        </p:txBody>
      </p:sp>
      <p:pic>
        <p:nvPicPr>
          <p:cNvPr id="299" name="Google Shape;299;p16"/>
          <p:cNvPicPr preferRelativeResize="0"/>
          <p:nvPr/>
        </p:nvPicPr>
        <p:blipFill>
          <a:blip r:embed="rId3">
            <a:alphaModFix/>
          </a:blip>
          <a:stretch>
            <a:fillRect/>
          </a:stretch>
        </p:blipFill>
        <p:spPr>
          <a:xfrm>
            <a:off x="5452225" y="308875"/>
            <a:ext cx="3511575" cy="3511575"/>
          </a:xfrm>
          <a:prstGeom prst="rect">
            <a:avLst/>
          </a:prstGeom>
          <a:noFill/>
          <a:ln>
            <a:noFill/>
          </a:ln>
        </p:spPr>
      </p:pic>
      <p:pic>
        <p:nvPicPr>
          <p:cNvPr id="300" name="Google Shape;300;p16"/>
          <p:cNvPicPr preferRelativeResize="0"/>
          <p:nvPr/>
        </p:nvPicPr>
        <p:blipFill>
          <a:blip r:embed="rId4">
            <a:alphaModFix/>
          </a:blip>
          <a:stretch>
            <a:fillRect/>
          </a:stretch>
        </p:blipFill>
        <p:spPr>
          <a:xfrm>
            <a:off x="284800" y="2236850"/>
            <a:ext cx="720666" cy="743550"/>
          </a:xfrm>
          <a:prstGeom prst="rect">
            <a:avLst/>
          </a:prstGeom>
          <a:noFill/>
          <a:ln>
            <a:noFill/>
          </a:ln>
        </p:spPr>
      </p:pic>
      <p:pic>
        <p:nvPicPr>
          <p:cNvPr id="301" name="Google Shape;301;p16"/>
          <p:cNvPicPr preferRelativeResize="0"/>
          <p:nvPr/>
        </p:nvPicPr>
        <p:blipFill>
          <a:blip r:embed="rId5">
            <a:alphaModFix/>
          </a:blip>
          <a:stretch>
            <a:fillRect/>
          </a:stretch>
        </p:blipFill>
        <p:spPr>
          <a:xfrm>
            <a:off x="284799" y="3220374"/>
            <a:ext cx="705650" cy="743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05" name="Shape 305"/>
        <p:cNvGrpSpPr/>
        <p:nvPr/>
      </p:nvGrpSpPr>
      <p:grpSpPr>
        <a:xfrm>
          <a:off x="0" y="0"/>
          <a:ext cx="0" cy="0"/>
          <a:chOff x="0" y="0"/>
          <a:chExt cx="0" cy="0"/>
        </a:xfrm>
      </p:grpSpPr>
      <p:sp>
        <p:nvSpPr>
          <p:cNvPr id="306" name="Google Shape;306;p17"/>
          <p:cNvSpPr txBox="1"/>
          <p:nvPr>
            <p:ph type="ctrTitle"/>
          </p:nvPr>
        </p:nvSpPr>
        <p:spPr>
          <a:xfrm>
            <a:off x="582275" y="308875"/>
            <a:ext cx="7542600" cy="814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Sky Watch</a:t>
            </a:r>
            <a:endParaRPr sz="5600"/>
          </a:p>
        </p:txBody>
      </p:sp>
      <p:sp>
        <p:nvSpPr>
          <p:cNvPr id="307" name="Google Shape;307;p17"/>
          <p:cNvSpPr txBox="1"/>
          <p:nvPr/>
        </p:nvSpPr>
        <p:spPr>
          <a:xfrm>
            <a:off x="5465775" y="2900450"/>
            <a:ext cx="3276900" cy="50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3F3F3"/>
              </a:solidFill>
              <a:latin typeface="Nunito"/>
              <a:ea typeface="Nunito"/>
              <a:cs typeface="Nunito"/>
              <a:sym typeface="Nunito"/>
            </a:endParaRPr>
          </a:p>
        </p:txBody>
      </p:sp>
      <p:pic>
        <p:nvPicPr>
          <p:cNvPr id="308" name="Google Shape;308;p17"/>
          <p:cNvPicPr preferRelativeResize="0"/>
          <p:nvPr/>
        </p:nvPicPr>
        <p:blipFill>
          <a:blip r:embed="rId3">
            <a:alphaModFix/>
          </a:blip>
          <a:stretch>
            <a:fillRect/>
          </a:stretch>
        </p:blipFill>
        <p:spPr>
          <a:xfrm>
            <a:off x="152400" y="1275475"/>
            <a:ext cx="3948974" cy="3715625"/>
          </a:xfrm>
          <a:prstGeom prst="rect">
            <a:avLst/>
          </a:prstGeom>
          <a:noFill/>
          <a:ln>
            <a:noFill/>
          </a:ln>
        </p:spPr>
      </p:pic>
      <p:sp>
        <p:nvSpPr>
          <p:cNvPr id="309" name="Google Shape;309;p17"/>
          <p:cNvSpPr txBox="1"/>
          <p:nvPr/>
        </p:nvSpPr>
        <p:spPr>
          <a:xfrm>
            <a:off x="4572000" y="308875"/>
            <a:ext cx="4295700" cy="4682400"/>
          </a:xfrm>
          <a:prstGeom prst="rect">
            <a:avLst/>
          </a:prstGeom>
          <a:solidFill>
            <a:srgbClr val="4A86E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FFF2CC"/>
                </a:solidFill>
              </a:rPr>
              <a:t>Clouds are one way to</a:t>
            </a:r>
            <a:endParaRPr sz="2200">
              <a:solidFill>
                <a:srgbClr val="FFF2CC"/>
              </a:solidFill>
            </a:endParaRPr>
          </a:p>
          <a:p>
            <a:pPr indent="0" lvl="0" marL="0" rtl="0" algn="ctr">
              <a:spcBef>
                <a:spcPts val="0"/>
              </a:spcBef>
              <a:spcAft>
                <a:spcPts val="0"/>
              </a:spcAft>
              <a:buNone/>
            </a:pPr>
            <a:r>
              <a:rPr lang="en" sz="2200">
                <a:solidFill>
                  <a:srgbClr val="FFF2CC"/>
                </a:solidFill>
              </a:rPr>
              <a:t>predict weather!</a:t>
            </a:r>
            <a:endParaRPr sz="2200">
              <a:solidFill>
                <a:srgbClr val="FFF2CC"/>
              </a:solidFill>
            </a:endParaRPr>
          </a:p>
          <a:p>
            <a:pPr indent="0" lvl="0" marL="0" rtl="0" algn="ctr">
              <a:spcBef>
                <a:spcPts val="0"/>
              </a:spcBef>
              <a:spcAft>
                <a:spcPts val="0"/>
              </a:spcAft>
              <a:buNone/>
            </a:pPr>
            <a:r>
              <a:t/>
            </a:r>
            <a:endParaRPr sz="2200">
              <a:solidFill>
                <a:srgbClr val="FFF2CC"/>
              </a:solidFill>
            </a:endParaRPr>
          </a:p>
          <a:p>
            <a:pPr indent="0" lvl="0" marL="0" rtl="0" algn="ctr">
              <a:spcBef>
                <a:spcPts val="0"/>
              </a:spcBef>
              <a:spcAft>
                <a:spcPts val="0"/>
              </a:spcAft>
              <a:buNone/>
            </a:pPr>
            <a:r>
              <a:rPr lang="en" sz="2200">
                <a:solidFill>
                  <a:srgbClr val="FFF2CC"/>
                </a:solidFill>
              </a:rPr>
              <a:t>Clouds come in many </a:t>
            </a:r>
            <a:endParaRPr sz="2200">
              <a:solidFill>
                <a:srgbClr val="FFF2CC"/>
              </a:solidFill>
            </a:endParaRPr>
          </a:p>
          <a:p>
            <a:pPr indent="0" lvl="0" marL="0" rtl="0" algn="ctr">
              <a:spcBef>
                <a:spcPts val="0"/>
              </a:spcBef>
              <a:spcAft>
                <a:spcPts val="0"/>
              </a:spcAft>
              <a:buNone/>
            </a:pPr>
            <a:r>
              <a:rPr lang="en" sz="2200">
                <a:solidFill>
                  <a:srgbClr val="FFF2CC"/>
                </a:solidFill>
              </a:rPr>
              <a:t>shapes and forms. </a:t>
            </a:r>
            <a:endParaRPr sz="2200">
              <a:solidFill>
                <a:srgbClr val="FFF2CC"/>
              </a:solidFill>
            </a:endParaRPr>
          </a:p>
          <a:p>
            <a:pPr indent="0" lvl="0" marL="0" rtl="0" algn="ctr">
              <a:spcBef>
                <a:spcPts val="0"/>
              </a:spcBef>
              <a:spcAft>
                <a:spcPts val="0"/>
              </a:spcAft>
              <a:buNone/>
            </a:pPr>
            <a:r>
              <a:t/>
            </a:r>
            <a:endParaRPr sz="2200">
              <a:solidFill>
                <a:srgbClr val="FFF2CC"/>
              </a:solidFill>
            </a:endParaRPr>
          </a:p>
          <a:p>
            <a:pPr indent="0" lvl="0" marL="0" rtl="0" algn="ctr">
              <a:spcBef>
                <a:spcPts val="0"/>
              </a:spcBef>
              <a:spcAft>
                <a:spcPts val="0"/>
              </a:spcAft>
              <a:buNone/>
            </a:pPr>
            <a:r>
              <a:rPr lang="en" sz="2200">
                <a:solidFill>
                  <a:srgbClr val="FFF2CC"/>
                </a:solidFill>
              </a:rPr>
              <a:t>Weather forecasters</a:t>
            </a:r>
            <a:endParaRPr sz="2200">
              <a:solidFill>
                <a:srgbClr val="FFF2CC"/>
              </a:solidFill>
            </a:endParaRPr>
          </a:p>
          <a:p>
            <a:pPr indent="0" lvl="0" marL="0" rtl="0" algn="ctr">
              <a:spcBef>
                <a:spcPts val="0"/>
              </a:spcBef>
              <a:spcAft>
                <a:spcPts val="0"/>
              </a:spcAft>
              <a:buNone/>
            </a:pPr>
            <a:r>
              <a:rPr lang="en" sz="2200">
                <a:solidFill>
                  <a:srgbClr val="FFF2CC"/>
                </a:solidFill>
              </a:rPr>
              <a:t>look at clouds to help find out if</a:t>
            </a:r>
            <a:endParaRPr sz="2200">
              <a:solidFill>
                <a:srgbClr val="FFF2CC"/>
              </a:solidFill>
            </a:endParaRPr>
          </a:p>
          <a:p>
            <a:pPr indent="0" lvl="0" marL="0" rtl="0" algn="ctr">
              <a:spcBef>
                <a:spcPts val="0"/>
              </a:spcBef>
              <a:spcAft>
                <a:spcPts val="0"/>
              </a:spcAft>
              <a:buNone/>
            </a:pPr>
            <a:r>
              <a:rPr lang="en" sz="2200">
                <a:solidFill>
                  <a:srgbClr val="FFF2CC"/>
                </a:solidFill>
              </a:rPr>
              <a:t>it will be sunny, rainy, or snowy.</a:t>
            </a:r>
            <a:endParaRPr sz="2200">
              <a:solidFill>
                <a:srgbClr val="FFF2CC"/>
              </a:solidFill>
            </a:endParaRPr>
          </a:p>
          <a:p>
            <a:pPr indent="0" lvl="0" marL="0" rtl="0" algn="ctr">
              <a:spcBef>
                <a:spcPts val="0"/>
              </a:spcBef>
              <a:spcAft>
                <a:spcPts val="0"/>
              </a:spcAft>
              <a:buNone/>
            </a:pPr>
            <a:r>
              <a:t/>
            </a:r>
            <a:endParaRPr sz="2200">
              <a:solidFill>
                <a:srgbClr val="FFF2CC"/>
              </a:solidFill>
            </a:endParaRPr>
          </a:p>
          <a:p>
            <a:pPr indent="0" lvl="0" marL="0" rtl="0" algn="ctr">
              <a:spcBef>
                <a:spcPts val="0"/>
              </a:spcBef>
              <a:spcAft>
                <a:spcPts val="0"/>
              </a:spcAft>
              <a:buNone/>
            </a:pPr>
            <a:r>
              <a:rPr lang="en" sz="2200">
                <a:solidFill>
                  <a:srgbClr val="FFF2CC"/>
                </a:solidFill>
              </a:rPr>
              <a:t>Learn more </a:t>
            </a:r>
            <a:r>
              <a:rPr lang="en" sz="2200" u="sng">
                <a:solidFill>
                  <a:schemeClr val="hlink"/>
                </a:solidFill>
                <a:hlinkClick r:id="rId4"/>
              </a:rPr>
              <a:t>here</a:t>
            </a:r>
            <a:endParaRPr sz="2200">
              <a:solidFill>
                <a:srgbClr val="FFF2CC"/>
              </a:solidFill>
            </a:endParaRPr>
          </a:p>
          <a:p>
            <a:pPr indent="0" lvl="0" marL="0" rtl="0" algn="ctr">
              <a:spcBef>
                <a:spcPts val="0"/>
              </a:spcBef>
              <a:spcAft>
                <a:spcPts val="0"/>
              </a:spcAft>
              <a:buNone/>
            </a:pPr>
            <a:r>
              <a:rPr lang="en" sz="2200">
                <a:solidFill>
                  <a:srgbClr val="FFF2CC"/>
                </a:solidFill>
              </a:rPr>
              <a:t>Go outside and give it a try!</a:t>
            </a:r>
            <a:endParaRPr sz="2200">
              <a:solidFill>
                <a:srgbClr val="FFF2CC"/>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13" name="Shape 313"/>
        <p:cNvGrpSpPr/>
        <p:nvPr/>
      </p:nvGrpSpPr>
      <p:grpSpPr>
        <a:xfrm>
          <a:off x="0" y="0"/>
          <a:ext cx="0" cy="0"/>
          <a:chOff x="0" y="0"/>
          <a:chExt cx="0" cy="0"/>
        </a:xfrm>
      </p:grpSpPr>
      <p:sp>
        <p:nvSpPr>
          <p:cNvPr id="314" name="Google Shape;314;p18"/>
          <p:cNvSpPr txBox="1"/>
          <p:nvPr>
            <p:ph type="ctrTitle"/>
          </p:nvPr>
        </p:nvSpPr>
        <p:spPr>
          <a:xfrm>
            <a:off x="582275" y="308875"/>
            <a:ext cx="7542600" cy="814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Sky Watch</a:t>
            </a:r>
            <a:endParaRPr sz="5600"/>
          </a:p>
        </p:txBody>
      </p:sp>
      <p:sp>
        <p:nvSpPr>
          <p:cNvPr id="315" name="Google Shape;315;p18"/>
          <p:cNvSpPr txBox="1"/>
          <p:nvPr/>
        </p:nvSpPr>
        <p:spPr>
          <a:xfrm>
            <a:off x="5465775" y="2900450"/>
            <a:ext cx="3276900" cy="50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3F3F3"/>
              </a:solidFill>
              <a:latin typeface="Nunito"/>
              <a:ea typeface="Nunito"/>
              <a:cs typeface="Nunito"/>
              <a:sym typeface="Nunito"/>
            </a:endParaRPr>
          </a:p>
        </p:txBody>
      </p:sp>
      <p:sp>
        <p:nvSpPr>
          <p:cNvPr id="316" name="Google Shape;316;p18"/>
          <p:cNvSpPr txBox="1"/>
          <p:nvPr/>
        </p:nvSpPr>
        <p:spPr>
          <a:xfrm>
            <a:off x="4572000" y="308875"/>
            <a:ext cx="4295700" cy="4682400"/>
          </a:xfrm>
          <a:prstGeom prst="rect">
            <a:avLst/>
          </a:prstGeom>
          <a:solidFill>
            <a:srgbClr val="4A86E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FFF2CC"/>
                </a:solidFill>
              </a:rPr>
              <a:t>The best place to see the night</a:t>
            </a:r>
            <a:endParaRPr sz="2200">
              <a:solidFill>
                <a:srgbClr val="FFF2CC"/>
              </a:solidFill>
            </a:endParaRPr>
          </a:p>
          <a:p>
            <a:pPr indent="0" lvl="0" marL="0" rtl="0" algn="ctr">
              <a:spcBef>
                <a:spcPts val="0"/>
              </a:spcBef>
              <a:spcAft>
                <a:spcPts val="0"/>
              </a:spcAft>
              <a:buNone/>
            </a:pPr>
            <a:r>
              <a:rPr lang="en" sz="2200">
                <a:solidFill>
                  <a:srgbClr val="FFF2CC"/>
                </a:solidFill>
              </a:rPr>
              <a:t>sky is away from the city lights.</a:t>
            </a:r>
            <a:endParaRPr sz="2200">
              <a:solidFill>
                <a:srgbClr val="FFF2CC"/>
              </a:solidFill>
            </a:endParaRPr>
          </a:p>
          <a:p>
            <a:pPr indent="0" lvl="0" marL="0" rtl="0" algn="ctr">
              <a:spcBef>
                <a:spcPts val="0"/>
              </a:spcBef>
              <a:spcAft>
                <a:spcPts val="0"/>
              </a:spcAft>
              <a:buNone/>
            </a:pPr>
            <a:r>
              <a:t/>
            </a:r>
            <a:endParaRPr sz="2200">
              <a:solidFill>
                <a:srgbClr val="FFF2CC"/>
              </a:solidFill>
            </a:endParaRPr>
          </a:p>
          <a:p>
            <a:pPr indent="0" lvl="0" marL="0" rtl="0" algn="ctr">
              <a:spcBef>
                <a:spcPts val="0"/>
              </a:spcBef>
              <a:spcAft>
                <a:spcPts val="0"/>
              </a:spcAft>
              <a:buNone/>
            </a:pPr>
            <a:r>
              <a:rPr lang="en" sz="2200">
                <a:solidFill>
                  <a:srgbClr val="FFF2CC"/>
                </a:solidFill>
              </a:rPr>
              <a:t>Learn more about </a:t>
            </a:r>
            <a:endParaRPr sz="2200">
              <a:solidFill>
                <a:srgbClr val="FFF2CC"/>
              </a:solidFill>
            </a:endParaRPr>
          </a:p>
          <a:p>
            <a:pPr indent="0" lvl="0" marL="0" rtl="0" algn="ctr">
              <a:spcBef>
                <a:spcPts val="0"/>
              </a:spcBef>
              <a:spcAft>
                <a:spcPts val="0"/>
              </a:spcAft>
              <a:buNone/>
            </a:pPr>
            <a:r>
              <a:rPr lang="en" sz="2200">
                <a:solidFill>
                  <a:srgbClr val="FFF2CC"/>
                </a:solidFill>
              </a:rPr>
              <a:t>constellations </a:t>
            </a:r>
            <a:r>
              <a:rPr lang="en" sz="2200" u="sng">
                <a:solidFill>
                  <a:schemeClr val="hlink"/>
                </a:solidFill>
                <a:hlinkClick r:id="rId3"/>
              </a:rPr>
              <a:t>here</a:t>
            </a:r>
            <a:r>
              <a:rPr lang="en" sz="2200">
                <a:solidFill>
                  <a:srgbClr val="FFF2CC"/>
                </a:solidFill>
              </a:rPr>
              <a:t>.</a:t>
            </a:r>
            <a:endParaRPr sz="2200">
              <a:solidFill>
                <a:srgbClr val="FFF2CC"/>
              </a:solidFill>
            </a:endParaRPr>
          </a:p>
          <a:p>
            <a:pPr indent="0" lvl="0" marL="0" rtl="0" algn="ctr">
              <a:spcBef>
                <a:spcPts val="0"/>
              </a:spcBef>
              <a:spcAft>
                <a:spcPts val="0"/>
              </a:spcAft>
              <a:buNone/>
            </a:pPr>
            <a:r>
              <a:t/>
            </a:r>
            <a:endParaRPr sz="2200">
              <a:solidFill>
                <a:srgbClr val="FFF2CC"/>
              </a:solidFill>
            </a:endParaRPr>
          </a:p>
          <a:p>
            <a:pPr indent="0" lvl="0" marL="0" rtl="0" algn="ctr">
              <a:spcBef>
                <a:spcPts val="0"/>
              </a:spcBef>
              <a:spcAft>
                <a:spcPts val="0"/>
              </a:spcAft>
              <a:buNone/>
            </a:pPr>
            <a:r>
              <a:rPr lang="en" sz="2200">
                <a:solidFill>
                  <a:srgbClr val="FFF2CC"/>
                </a:solidFill>
              </a:rPr>
              <a:t>The nighttime sky also changes</a:t>
            </a:r>
            <a:endParaRPr sz="2200">
              <a:solidFill>
                <a:srgbClr val="FFF2CC"/>
              </a:solidFill>
            </a:endParaRPr>
          </a:p>
          <a:p>
            <a:pPr indent="0" lvl="0" marL="0" rtl="0" algn="ctr">
              <a:spcBef>
                <a:spcPts val="0"/>
              </a:spcBef>
              <a:spcAft>
                <a:spcPts val="0"/>
              </a:spcAft>
              <a:buNone/>
            </a:pPr>
            <a:r>
              <a:rPr lang="en" sz="2200">
                <a:solidFill>
                  <a:srgbClr val="FFF2CC"/>
                </a:solidFill>
              </a:rPr>
              <a:t>during the seasons. </a:t>
            </a:r>
            <a:endParaRPr sz="2200">
              <a:solidFill>
                <a:srgbClr val="FFF2CC"/>
              </a:solidFill>
            </a:endParaRPr>
          </a:p>
          <a:p>
            <a:pPr indent="0" lvl="0" marL="0" rtl="0" algn="ctr">
              <a:spcBef>
                <a:spcPts val="0"/>
              </a:spcBef>
              <a:spcAft>
                <a:spcPts val="0"/>
              </a:spcAft>
              <a:buNone/>
            </a:pPr>
            <a:r>
              <a:t/>
            </a:r>
            <a:endParaRPr sz="2200">
              <a:solidFill>
                <a:srgbClr val="FFF2CC"/>
              </a:solidFill>
            </a:endParaRPr>
          </a:p>
          <a:p>
            <a:pPr indent="0" lvl="0" marL="0" rtl="0" algn="ctr">
              <a:spcBef>
                <a:spcPts val="0"/>
              </a:spcBef>
              <a:spcAft>
                <a:spcPts val="0"/>
              </a:spcAft>
              <a:buNone/>
            </a:pPr>
            <a:r>
              <a:rPr lang="en" sz="2200">
                <a:solidFill>
                  <a:srgbClr val="FFF2CC"/>
                </a:solidFill>
              </a:rPr>
              <a:t>Watch this </a:t>
            </a:r>
            <a:r>
              <a:rPr lang="en" sz="2200" u="sng">
                <a:solidFill>
                  <a:schemeClr val="hlink"/>
                </a:solidFill>
                <a:hlinkClick r:id="rId4"/>
              </a:rPr>
              <a:t>video</a:t>
            </a:r>
            <a:r>
              <a:rPr lang="en" sz="2200">
                <a:solidFill>
                  <a:srgbClr val="FFF2CC"/>
                </a:solidFill>
              </a:rPr>
              <a:t> to learn </a:t>
            </a:r>
            <a:endParaRPr sz="2200">
              <a:solidFill>
                <a:srgbClr val="FFF2CC"/>
              </a:solidFill>
            </a:endParaRPr>
          </a:p>
          <a:p>
            <a:pPr indent="0" lvl="0" marL="0" rtl="0" algn="ctr">
              <a:spcBef>
                <a:spcPts val="0"/>
              </a:spcBef>
              <a:spcAft>
                <a:spcPts val="0"/>
              </a:spcAft>
              <a:buNone/>
            </a:pPr>
            <a:r>
              <a:rPr lang="en" sz="2200">
                <a:solidFill>
                  <a:srgbClr val="FFF2CC"/>
                </a:solidFill>
              </a:rPr>
              <a:t>how the sky is different in different seasons. </a:t>
            </a:r>
            <a:endParaRPr sz="2200">
              <a:solidFill>
                <a:srgbClr val="FFF2CC"/>
              </a:solidFill>
            </a:endParaRPr>
          </a:p>
        </p:txBody>
      </p:sp>
      <p:pic>
        <p:nvPicPr>
          <p:cNvPr id="317" name="Google Shape;317;p18"/>
          <p:cNvPicPr preferRelativeResize="0"/>
          <p:nvPr/>
        </p:nvPicPr>
        <p:blipFill>
          <a:blip r:embed="rId5">
            <a:alphaModFix/>
          </a:blip>
          <a:stretch>
            <a:fillRect/>
          </a:stretch>
        </p:blipFill>
        <p:spPr>
          <a:xfrm>
            <a:off x="152400" y="1275475"/>
            <a:ext cx="4157961" cy="3715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21" name="Shape 321"/>
        <p:cNvGrpSpPr/>
        <p:nvPr/>
      </p:nvGrpSpPr>
      <p:grpSpPr>
        <a:xfrm>
          <a:off x="0" y="0"/>
          <a:ext cx="0" cy="0"/>
          <a:chOff x="0" y="0"/>
          <a:chExt cx="0" cy="0"/>
        </a:xfrm>
      </p:grpSpPr>
      <p:sp>
        <p:nvSpPr>
          <p:cNvPr id="322" name="Google Shape;322;p19"/>
          <p:cNvSpPr txBox="1"/>
          <p:nvPr>
            <p:ph type="ctrTitle"/>
          </p:nvPr>
        </p:nvSpPr>
        <p:spPr>
          <a:xfrm>
            <a:off x="528550" y="308875"/>
            <a:ext cx="8043900" cy="127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Step 3: </a:t>
            </a:r>
            <a:r>
              <a:rPr lang="en" sz="2400" u="sng"/>
              <a:t>Play Outdoors with a Family Member</a:t>
            </a:r>
            <a:endParaRPr sz="2400" u="sng"/>
          </a:p>
          <a:p>
            <a:pPr indent="0" lvl="0" marL="0" rtl="0" algn="l">
              <a:spcBef>
                <a:spcPts val="0"/>
              </a:spcBef>
              <a:spcAft>
                <a:spcPts val="0"/>
              </a:spcAft>
              <a:buNone/>
            </a:pPr>
            <a:r>
              <a:t/>
            </a:r>
            <a:endParaRPr sz="2400"/>
          </a:p>
        </p:txBody>
      </p:sp>
      <p:sp>
        <p:nvSpPr>
          <p:cNvPr id="323" name="Google Shape;323;p19"/>
          <p:cNvSpPr txBox="1"/>
          <p:nvPr>
            <p:ph idx="1" type="subTitle"/>
          </p:nvPr>
        </p:nvSpPr>
        <p:spPr>
          <a:xfrm>
            <a:off x="3443050" y="1185775"/>
            <a:ext cx="5003100" cy="260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On a warm day, play a water game. Experience fun ways to be around water and get wet! Fill small balloons with water, and use them to play catch with a family member. (Remember to pick up and throw away the balloons that break!) Who can stay dry the longest? Or do a water limbo dance: Try moving underneath a water stream from a hose without getting wet.</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t/>
            </a:r>
            <a:endParaRPr/>
          </a:p>
        </p:txBody>
      </p:sp>
      <p:pic>
        <p:nvPicPr>
          <p:cNvPr id="324" name="Google Shape;324;p19"/>
          <p:cNvPicPr preferRelativeResize="0"/>
          <p:nvPr/>
        </p:nvPicPr>
        <p:blipFill>
          <a:blip r:embed="rId3">
            <a:alphaModFix/>
          </a:blip>
          <a:stretch>
            <a:fillRect/>
          </a:stretch>
        </p:blipFill>
        <p:spPr>
          <a:xfrm>
            <a:off x="418350" y="1877313"/>
            <a:ext cx="2686050" cy="1704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28" name="Shape 328"/>
        <p:cNvGrpSpPr/>
        <p:nvPr/>
      </p:nvGrpSpPr>
      <p:grpSpPr>
        <a:xfrm>
          <a:off x="0" y="0"/>
          <a:ext cx="0" cy="0"/>
          <a:chOff x="0" y="0"/>
          <a:chExt cx="0" cy="0"/>
        </a:xfrm>
      </p:grpSpPr>
      <p:sp>
        <p:nvSpPr>
          <p:cNvPr id="329" name="Google Shape;329;p20"/>
          <p:cNvSpPr txBox="1"/>
          <p:nvPr>
            <p:ph type="ctrTitle"/>
          </p:nvPr>
        </p:nvSpPr>
        <p:spPr>
          <a:xfrm>
            <a:off x="461425" y="335725"/>
            <a:ext cx="7703700" cy="899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u="sng"/>
              <a:t>Step 4: Learn a Camp Skill</a:t>
            </a:r>
            <a:endParaRPr sz="2400" u="sng"/>
          </a:p>
        </p:txBody>
      </p:sp>
      <p:sp>
        <p:nvSpPr>
          <p:cNvPr id="330" name="Google Shape;330;p20"/>
          <p:cNvSpPr txBox="1"/>
          <p:nvPr>
            <p:ph idx="1" type="subTitle"/>
          </p:nvPr>
        </p:nvSpPr>
        <p:spPr>
          <a:xfrm>
            <a:off x="609125" y="1152125"/>
            <a:ext cx="5532300" cy="342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Watch this </a:t>
            </a:r>
            <a:r>
              <a:rPr lang="en" u="sng">
                <a:solidFill>
                  <a:schemeClr val="hlink"/>
                </a:solidFill>
                <a:hlinkClick r:id="rId3"/>
              </a:rPr>
              <a:t>video</a:t>
            </a:r>
            <a:r>
              <a:rPr lang="en"/>
              <a:t> on building a campfire, </a:t>
            </a:r>
            <a:r>
              <a:rPr lang="en"/>
              <a:t>then</a:t>
            </a:r>
            <a:r>
              <a:rPr lang="en"/>
              <a:t> p</a:t>
            </a:r>
            <a:r>
              <a:rPr lang="en"/>
              <a:t>repare one of your own. Collect dry twigs, wood shavings, sticks, and large wood for a fire.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31" name="Google Shape;331;p20"/>
          <p:cNvPicPr preferRelativeResize="0"/>
          <p:nvPr/>
        </p:nvPicPr>
        <p:blipFill>
          <a:blip r:embed="rId4">
            <a:alphaModFix/>
          </a:blip>
          <a:stretch>
            <a:fillRect/>
          </a:stretch>
        </p:blipFill>
        <p:spPr>
          <a:xfrm>
            <a:off x="7024299" y="-2209800"/>
            <a:ext cx="1856425" cy="7216509"/>
          </a:xfrm>
          <a:prstGeom prst="rect">
            <a:avLst/>
          </a:prstGeom>
          <a:noFill/>
          <a:ln>
            <a:noFill/>
          </a:ln>
        </p:spPr>
      </p:pic>
      <p:sp>
        <p:nvSpPr>
          <p:cNvPr id="332" name="Google Shape;332;p20"/>
          <p:cNvSpPr txBox="1"/>
          <p:nvPr/>
        </p:nvSpPr>
        <p:spPr>
          <a:xfrm>
            <a:off x="609125" y="2276650"/>
            <a:ext cx="63051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FFFF"/>
                </a:solidFill>
                <a:latin typeface="Nunito"/>
                <a:ea typeface="Nunito"/>
                <a:cs typeface="Nunito"/>
                <a:sym typeface="Nunito"/>
              </a:rPr>
              <a:t>A fire needs air and fuel  to burn. To make a fire that lasts, you need</a:t>
            </a:r>
            <a:endParaRPr sz="1600">
              <a:solidFill>
                <a:srgbClr val="FFFFFF"/>
              </a:solidFill>
              <a:latin typeface="Nunito"/>
              <a:ea typeface="Nunito"/>
              <a:cs typeface="Nunito"/>
              <a:sym typeface="Nunito"/>
            </a:endParaRPr>
          </a:p>
          <a:p>
            <a:pPr indent="0" lvl="0" marL="0" rtl="0" algn="l">
              <a:spcBef>
                <a:spcPts val="0"/>
              </a:spcBef>
              <a:spcAft>
                <a:spcPts val="0"/>
              </a:spcAft>
              <a:buNone/>
            </a:pPr>
            <a:r>
              <a:rPr lang="en" sz="1600">
                <a:solidFill>
                  <a:srgbClr val="FFFFFF"/>
                </a:solidFill>
                <a:latin typeface="Nunito"/>
                <a:ea typeface="Nunito"/>
                <a:cs typeface="Nunito"/>
                <a:sym typeface="Nunito"/>
              </a:rPr>
              <a:t>three sizes of wood:</a:t>
            </a:r>
            <a:endParaRPr sz="1600">
              <a:solidFill>
                <a:srgbClr val="FFFFFF"/>
              </a:solidFill>
              <a:latin typeface="Nunito"/>
              <a:ea typeface="Nunito"/>
              <a:cs typeface="Nunito"/>
              <a:sym typeface="Nunito"/>
            </a:endParaRPr>
          </a:p>
          <a:p>
            <a:pPr indent="0" lvl="0" marL="0" rtl="0" algn="l">
              <a:spcBef>
                <a:spcPts val="0"/>
              </a:spcBef>
              <a:spcAft>
                <a:spcPts val="0"/>
              </a:spcAft>
              <a:buNone/>
            </a:pPr>
            <a:r>
              <a:t/>
            </a:r>
            <a:endParaRPr sz="1600">
              <a:solidFill>
                <a:srgbClr val="FFFFFF"/>
              </a:solidFill>
              <a:latin typeface="Nunito"/>
              <a:ea typeface="Nunito"/>
              <a:cs typeface="Nunito"/>
              <a:sym typeface="Nunito"/>
            </a:endParaRPr>
          </a:p>
          <a:p>
            <a:pPr indent="0" lvl="0" marL="0" rtl="0" algn="l">
              <a:spcBef>
                <a:spcPts val="0"/>
              </a:spcBef>
              <a:spcAft>
                <a:spcPts val="0"/>
              </a:spcAft>
              <a:buNone/>
            </a:pPr>
            <a:r>
              <a:rPr b="1" lang="en" sz="1600">
                <a:solidFill>
                  <a:srgbClr val="FFFFFF"/>
                </a:solidFill>
                <a:latin typeface="Nunito"/>
                <a:ea typeface="Nunito"/>
                <a:cs typeface="Nunito"/>
                <a:sym typeface="Nunito"/>
              </a:rPr>
              <a:t>Tinder </a:t>
            </a:r>
            <a:r>
              <a:rPr lang="en" sz="1600">
                <a:solidFill>
                  <a:srgbClr val="FFFFFF"/>
                </a:solidFill>
                <a:latin typeface="Nunito"/>
                <a:ea typeface="Nunito"/>
                <a:cs typeface="Nunito"/>
                <a:sym typeface="Nunito"/>
              </a:rPr>
              <a:t>is thin material that burns as soon as it is lit with a match. Tinder can be tiny dry twigs, pine needles, or wood shavings. </a:t>
            </a:r>
            <a:r>
              <a:rPr b="1" lang="en" sz="1600">
                <a:solidFill>
                  <a:srgbClr val="FFFFFF"/>
                </a:solidFill>
                <a:latin typeface="Nunito"/>
                <a:ea typeface="Nunito"/>
                <a:cs typeface="Nunito"/>
                <a:sym typeface="Nunito"/>
              </a:rPr>
              <a:t>Kindling</a:t>
            </a:r>
            <a:r>
              <a:rPr lang="en" sz="1600">
                <a:solidFill>
                  <a:srgbClr val="FFFFFF"/>
                </a:solidFill>
                <a:latin typeface="Nunito"/>
                <a:ea typeface="Nunito"/>
                <a:cs typeface="Nunito"/>
                <a:sym typeface="Nunito"/>
              </a:rPr>
              <a:t> is larger than tinder, small sticks the same roundness of a pencil or your thumb. The stick should be dry enough to snap when you bend it. </a:t>
            </a:r>
            <a:r>
              <a:rPr b="1" lang="en" sz="1600">
                <a:solidFill>
                  <a:srgbClr val="FFFFFF"/>
                </a:solidFill>
                <a:latin typeface="Nunito"/>
                <a:ea typeface="Nunito"/>
                <a:cs typeface="Nunito"/>
                <a:sym typeface="Nunito"/>
              </a:rPr>
              <a:t>Fuel</a:t>
            </a:r>
            <a:r>
              <a:rPr lang="en" sz="1600">
                <a:solidFill>
                  <a:srgbClr val="FFFFFF"/>
                </a:solidFill>
                <a:latin typeface="Nunito"/>
                <a:ea typeface="Nunito"/>
                <a:cs typeface="Nunito"/>
                <a:sym typeface="Nunito"/>
              </a:rPr>
              <a:t> is larger, thicker pieces of wood that keep a fire going. Fuel should be dry wood found on the ground or in a woodpile.</a:t>
            </a:r>
            <a:endParaRPr sz="1600">
              <a:solidFill>
                <a:srgbClr val="FFFFFF"/>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36" name="Shape 336"/>
        <p:cNvGrpSpPr/>
        <p:nvPr/>
      </p:nvGrpSpPr>
      <p:grpSpPr>
        <a:xfrm>
          <a:off x="0" y="0"/>
          <a:ext cx="0" cy="0"/>
          <a:chOff x="0" y="0"/>
          <a:chExt cx="0" cy="0"/>
        </a:xfrm>
      </p:grpSpPr>
      <p:sp>
        <p:nvSpPr>
          <p:cNvPr id="337" name="Google Shape;337;p21"/>
          <p:cNvSpPr txBox="1"/>
          <p:nvPr>
            <p:ph type="ctrTitle"/>
          </p:nvPr>
        </p:nvSpPr>
        <p:spPr>
          <a:xfrm>
            <a:off x="461425" y="335725"/>
            <a:ext cx="7703700" cy="899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u="sng"/>
              <a:t>Step 4: Learn a Camp Skill</a:t>
            </a:r>
            <a:endParaRPr sz="2400" u="sng"/>
          </a:p>
        </p:txBody>
      </p:sp>
      <p:sp>
        <p:nvSpPr>
          <p:cNvPr id="338" name="Google Shape;338;p21"/>
          <p:cNvSpPr txBox="1"/>
          <p:nvPr>
            <p:ph idx="1" type="subTitle"/>
          </p:nvPr>
        </p:nvSpPr>
        <p:spPr>
          <a:xfrm>
            <a:off x="609125" y="1152125"/>
            <a:ext cx="5532300" cy="342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Make an A frame with three pieces of kindling, leaving a space under the crossbar. Lay a handful of tinder against the crossbar inside.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you’re somewhere you can safely build a campfire, ask an adult to check your fire setup. Then ask her to light it to see if it works! Don’t worry if it doesn’t. Try to figure out why, and then ask the adult to try it again!</a:t>
            </a:r>
            <a:endParaRPr/>
          </a:p>
          <a:p>
            <a:pPr indent="0" lvl="0" marL="0" rtl="0" algn="l">
              <a:spcBef>
                <a:spcPts val="0"/>
              </a:spcBef>
              <a:spcAft>
                <a:spcPts val="0"/>
              </a:spcAft>
              <a:buNone/>
            </a:pPr>
            <a:r>
              <a:t/>
            </a:r>
            <a:endParaRPr/>
          </a:p>
        </p:txBody>
      </p:sp>
      <p:pic>
        <p:nvPicPr>
          <p:cNvPr id="339" name="Google Shape;339;p21"/>
          <p:cNvPicPr preferRelativeResize="0"/>
          <p:nvPr/>
        </p:nvPicPr>
        <p:blipFill>
          <a:blip r:embed="rId3">
            <a:alphaModFix/>
          </a:blip>
          <a:stretch>
            <a:fillRect/>
          </a:stretch>
        </p:blipFill>
        <p:spPr>
          <a:xfrm>
            <a:off x="6278490" y="930625"/>
            <a:ext cx="2611085" cy="3611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43" name="Shape 343"/>
        <p:cNvGrpSpPr/>
        <p:nvPr/>
      </p:nvGrpSpPr>
      <p:grpSpPr>
        <a:xfrm>
          <a:off x="0" y="0"/>
          <a:ext cx="0" cy="0"/>
          <a:chOff x="0" y="0"/>
          <a:chExt cx="0" cy="0"/>
        </a:xfrm>
      </p:grpSpPr>
      <p:sp>
        <p:nvSpPr>
          <p:cNvPr id="344" name="Google Shape;344;p22"/>
          <p:cNvSpPr txBox="1"/>
          <p:nvPr>
            <p:ph type="ctrTitle"/>
          </p:nvPr>
        </p:nvSpPr>
        <p:spPr>
          <a:xfrm>
            <a:off x="461425" y="335725"/>
            <a:ext cx="7703700" cy="899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u="sng"/>
              <a:t>Step 5: Care for the Outdoors</a:t>
            </a:r>
            <a:endParaRPr sz="2400" u="sng"/>
          </a:p>
        </p:txBody>
      </p:sp>
      <p:sp>
        <p:nvSpPr>
          <p:cNvPr id="345" name="Google Shape;345;p22"/>
          <p:cNvSpPr txBox="1"/>
          <p:nvPr>
            <p:ph idx="1" type="subTitle"/>
          </p:nvPr>
        </p:nvSpPr>
        <p:spPr>
          <a:xfrm>
            <a:off x="609125" y="1152125"/>
            <a:ext cx="4365600" cy="342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Care for animals. How can you help other living things around you? You might put up a bird feeder or create a birdbath out of a recycled container. Check out this </a:t>
            </a:r>
            <a:r>
              <a:rPr lang="en" u="sng">
                <a:solidFill>
                  <a:schemeClr val="hlink"/>
                </a:solidFill>
                <a:hlinkClick r:id="rId3"/>
              </a:rPr>
              <a:t>video</a:t>
            </a:r>
            <a:r>
              <a:rPr lang="en"/>
              <a:t> for how to make a bird feeder out of a plastic bottle!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Find other ways to care for the outdoors as well!  You could plant flowers like zinnias and marigolds to attract hummingbirds. Or pile up lots of dead branches and leaves to give small animals a place to nest and hide.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46" name="Google Shape;346;p22"/>
          <p:cNvPicPr preferRelativeResize="0"/>
          <p:nvPr/>
        </p:nvPicPr>
        <p:blipFill>
          <a:blip r:embed="rId4">
            <a:alphaModFix/>
          </a:blip>
          <a:stretch>
            <a:fillRect/>
          </a:stretch>
        </p:blipFill>
        <p:spPr>
          <a:xfrm>
            <a:off x="5264475" y="716750"/>
            <a:ext cx="3669450" cy="3669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50" name="Shape 350"/>
        <p:cNvGrpSpPr/>
        <p:nvPr/>
      </p:nvGrpSpPr>
      <p:grpSpPr>
        <a:xfrm>
          <a:off x="0" y="0"/>
          <a:ext cx="0" cy="0"/>
          <a:chOff x="0" y="0"/>
          <a:chExt cx="0" cy="0"/>
        </a:xfrm>
      </p:grpSpPr>
      <p:sp>
        <p:nvSpPr>
          <p:cNvPr id="351" name="Google Shape;351;p23"/>
          <p:cNvSpPr txBox="1"/>
          <p:nvPr>
            <p:ph idx="1" type="subTitle"/>
          </p:nvPr>
        </p:nvSpPr>
        <p:spPr>
          <a:xfrm>
            <a:off x="316500" y="138325"/>
            <a:ext cx="4255500" cy="152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t>Congratulations! </a:t>
            </a:r>
            <a:endParaRPr sz="2500"/>
          </a:p>
          <a:p>
            <a:pPr indent="0" lvl="0" marL="0" rtl="0" algn="ctr">
              <a:spcBef>
                <a:spcPts val="0"/>
              </a:spcBef>
              <a:spcAft>
                <a:spcPts val="0"/>
              </a:spcAft>
              <a:buNone/>
            </a:pPr>
            <a:r>
              <a:t/>
            </a:r>
            <a:endParaRPr sz="2500"/>
          </a:p>
          <a:p>
            <a:pPr indent="0" lvl="0" marL="0" rtl="0" algn="ctr">
              <a:spcBef>
                <a:spcPts val="0"/>
              </a:spcBef>
              <a:spcAft>
                <a:spcPts val="0"/>
              </a:spcAft>
              <a:buNone/>
            </a:pPr>
            <a:r>
              <a:rPr lang="en" sz="2500"/>
              <a:t>You have earned the </a:t>
            </a:r>
            <a:endParaRPr sz="2500"/>
          </a:p>
          <a:p>
            <a:pPr indent="0" lvl="0" marL="0" rtl="0" algn="ctr">
              <a:spcBef>
                <a:spcPts val="0"/>
              </a:spcBef>
              <a:spcAft>
                <a:spcPts val="0"/>
              </a:spcAft>
              <a:buNone/>
            </a:pPr>
            <a:r>
              <a:rPr lang="en" sz="2500"/>
              <a:t>Brownie Outdoor Adventurer badge.  </a:t>
            </a:r>
            <a:endParaRPr sz="2500"/>
          </a:p>
          <a:p>
            <a:pPr indent="0" lvl="0" marL="0" rtl="0" algn="ctr">
              <a:spcBef>
                <a:spcPts val="0"/>
              </a:spcBef>
              <a:spcAft>
                <a:spcPts val="0"/>
              </a:spcAft>
              <a:buNone/>
            </a:pPr>
            <a:r>
              <a:t/>
            </a:r>
            <a:endParaRPr sz="2500"/>
          </a:p>
          <a:p>
            <a:pPr indent="0" lvl="0" marL="0" rtl="0" algn="ctr">
              <a:spcBef>
                <a:spcPts val="0"/>
              </a:spcBef>
              <a:spcAft>
                <a:spcPts val="0"/>
              </a:spcAft>
              <a:buNone/>
            </a:pPr>
            <a:r>
              <a:rPr lang="en" sz="2500"/>
              <a:t>Be sure to share with others what you have learned, and please take a moment to complete this short </a:t>
            </a:r>
            <a:r>
              <a:rPr lang="en" sz="2500" u="sng">
                <a:solidFill>
                  <a:schemeClr val="hlink"/>
                </a:solidFill>
                <a:hlinkClick r:id="rId3"/>
              </a:rPr>
              <a:t>survey</a:t>
            </a:r>
            <a:r>
              <a:rPr lang="en" sz="2500"/>
              <a:t> about our virtual badges.</a:t>
            </a:r>
            <a:endParaRPr sz="2500"/>
          </a:p>
        </p:txBody>
      </p:sp>
      <p:pic>
        <p:nvPicPr>
          <p:cNvPr id="352" name="Google Shape;352;p23"/>
          <p:cNvPicPr preferRelativeResize="0"/>
          <p:nvPr/>
        </p:nvPicPr>
        <p:blipFill>
          <a:blip r:embed="rId4">
            <a:alphaModFix/>
          </a:blip>
          <a:stretch>
            <a:fillRect/>
          </a:stretch>
        </p:blipFill>
        <p:spPr>
          <a:xfrm>
            <a:off x="5080300" y="443475"/>
            <a:ext cx="3805701" cy="3805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