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Economica"/>
      <p:regular r:id="rId21"/>
      <p:bold r:id="rId22"/>
      <p:italic r:id="rId23"/>
      <p:boldItalic r:id="rId24"/>
    </p:embeddedFont>
    <p:embeddedFont>
      <p:font typeface="Pacifico"/>
      <p:regular r:id="rId25"/>
    </p:embeddedFont>
    <p:embeddedFont>
      <p:font typeface="Open Sans"/>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Economica-bold.fntdata"/><Relationship Id="rId21" Type="http://schemas.openxmlformats.org/officeDocument/2006/relationships/font" Target="fonts/Economica-regular.fntdata"/><Relationship Id="rId24" Type="http://schemas.openxmlformats.org/officeDocument/2006/relationships/font" Target="fonts/Economica-boldItalic.fntdata"/><Relationship Id="rId23" Type="http://schemas.openxmlformats.org/officeDocument/2006/relationships/font" Target="fonts/Economica-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penSans-regular.fntdata"/><Relationship Id="rId25" Type="http://schemas.openxmlformats.org/officeDocument/2006/relationships/font" Target="fonts/Pacifico-regular.fntdata"/><Relationship Id="rId28" Type="http://schemas.openxmlformats.org/officeDocument/2006/relationships/font" Target="fonts/OpenSans-italic.fntdata"/><Relationship Id="rId27" Type="http://schemas.openxmlformats.org/officeDocument/2006/relationships/font" Target="fonts/OpenSans-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penSans-boldItalic.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5398036d1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5398036d1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82d4705473_0_15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82d4705473_0_15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82d4705473_0_15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82d4705473_0_15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9956214466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9956214466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82d4705473_0_15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82d4705473_0_15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82d4705473_0_15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82d4705473_0_1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82d4705473_0_15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82d4705473_0_15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82d4705473_0_15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82d4705473_0_15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82d4705473_0_15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82d4705473_0_15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9956214466_1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9956214466_1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9956214466_1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9956214466_1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82d4705473_0_15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82d4705473_0_15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9956214466_1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9956214466_1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82d4705473_0_16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82d4705473_0_16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82d4705473_0_16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82d4705473_0_16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4013" y="756700"/>
            <a:ext cx="1081625" cy="1124950"/>
          </a:xfrm>
          <a:custGeom>
            <a:rect b="b" l="l" r="r" t="t"/>
            <a:pathLst>
              <a:path extrusionOk="0" h="44998" w="43265">
                <a:moveTo>
                  <a:pt x="0" y="44998"/>
                </a:moveTo>
                <a:lnTo>
                  <a:pt x="0" y="0"/>
                </a:lnTo>
                <a:lnTo>
                  <a:pt x="43265" y="0"/>
                </a:lnTo>
              </a:path>
            </a:pathLst>
          </a:custGeom>
          <a:noFill/>
          <a:ln cap="flat" cmpd="sng" w="28575">
            <a:solidFill>
              <a:srgbClr val="B45F06"/>
            </a:solidFill>
            <a:prstDash val="solid"/>
            <a:miter lim="8000"/>
            <a:headEnd len="sm" w="sm" type="none"/>
            <a:tailEnd len="sm" w="sm" type="none"/>
          </a:ln>
        </p:spPr>
      </p:sp>
      <p:sp>
        <p:nvSpPr>
          <p:cNvPr id="11" name="Google Shape;11;p2"/>
          <p:cNvSpPr/>
          <p:nvPr/>
        </p:nvSpPr>
        <p:spPr>
          <a:xfrm rot="10800000">
            <a:off x="5318350" y="3266725"/>
            <a:ext cx="1081625" cy="1124950"/>
          </a:xfrm>
          <a:custGeom>
            <a:rect b="b" l="l" r="r" t="t"/>
            <a:pathLst>
              <a:path extrusionOk="0" h="44998" w="43265">
                <a:moveTo>
                  <a:pt x="0" y="44998"/>
                </a:moveTo>
                <a:lnTo>
                  <a:pt x="0" y="0"/>
                </a:lnTo>
                <a:lnTo>
                  <a:pt x="43265" y="0"/>
                </a:lnTo>
              </a:path>
            </a:pathLst>
          </a:custGeom>
          <a:noFill/>
          <a:ln cap="flat" cmpd="sng" w="28575">
            <a:solidFill>
              <a:srgbClr val="B45F06"/>
            </a:solidFill>
            <a:prstDash val="solid"/>
            <a:miter lim="8000"/>
            <a:headEnd len="sm" w="sm" type="none"/>
            <a:tailEnd len="sm" w="sm" type="none"/>
          </a:ln>
        </p:spPr>
      </p:sp>
      <p:sp>
        <p:nvSpPr>
          <p:cNvPr id="12" name="Google Shape;12;p2"/>
          <p:cNvSpPr txBox="1"/>
          <p:nvPr>
            <p:ph type="ctrTitle"/>
          </p:nvPr>
        </p:nvSpPr>
        <p:spPr>
          <a:xfrm>
            <a:off x="3044700" y="1444255"/>
            <a:ext cx="3054600" cy="15372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3" name="Google Shape;13;p2"/>
          <p:cNvSpPr txBox="1"/>
          <p:nvPr>
            <p:ph idx="1" type="subTitle"/>
          </p:nvPr>
        </p:nvSpPr>
        <p:spPr>
          <a:xfrm>
            <a:off x="3044700" y="3116580"/>
            <a:ext cx="3054600" cy="701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flipH="1">
            <a:off x="7595938" y="460225"/>
            <a:ext cx="1081625" cy="1124950"/>
          </a:xfrm>
          <a:custGeom>
            <a:rect b="b" l="l" r="r" t="t"/>
            <a:pathLst>
              <a:path extrusionOk="0" h="44998" w="43265">
                <a:moveTo>
                  <a:pt x="0" y="44998"/>
                </a:moveTo>
                <a:lnTo>
                  <a:pt x="0" y="0"/>
                </a:lnTo>
                <a:lnTo>
                  <a:pt x="43265" y="0"/>
                </a:lnTo>
              </a:path>
            </a:pathLst>
          </a:custGeom>
          <a:noFill/>
          <a:ln cap="flat" cmpd="sng" w="28575">
            <a:solidFill>
              <a:srgbClr val="B45F06"/>
            </a:solidFill>
            <a:prstDash val="solid"/>
            <a:miter lim="8000"/>
            <a:headEnd len="sm" w="sm" type="none"/>
            <a:tailEnd len="sm" w="sm" type="none"/>
          </a:ln>
        </p:spPr>
      </p:sp>
      <p:sp>
        <p:nvSpPr>
          <p:cNvPr id="17" name="Google Shape;17;p3"/>
          <p:cNvSpPr/>
          <p:nvPr/>
        </p:nvSpPr>
        <p:spPr>
          <a:xfrm flipH="1" rot="10800000">
            <a:off x="466425" y="3558325"/>
            <a:ext cx="1081625" cy="1124950"/>
          </a:xfrm>
          <a:custGeom>
            <a:rect b="b" l="l" r="r" t="t"/>
            <a:pathLst>
              <a:path extrusionOk="0" h="44998" w="43265">
                <a:moveTo>
                  <a:pt x="0" y="44998"/>
                </a:moveTo>
                <a:lnTo>
                  <a:pt x="0" y="0"/>
                </a:lnTo>
                <a:lnTo>
                  <a:pt x="43265" y="0"/>
                </a:lnTo>
              </a:path>
            </a:pathLst>
          </a:custGeom>
          <a:noFill/>
          <a:ln cap="flat" cmpd="sng" w="28575">
            <a:solidFill>
              <a:srgbClr val="B45F06"/>
            </a:solidFill>
            <a:prstDash val="solid"/>
            <a:miter lim="8000"/>
            <a:headEnd len="sm" w="sm" type="none"/>
            <a:tailEnd len="sm" w="sm" type="none"/>
          </a:ln>
        </p:spPr>
      </p:sp>
      <p:sp>
        <p:nvSpPr>
          <p:cNvPr id="18" name="Google Shape;18;p3"/>
          <p:cNvSpPr txBox="1"/>
          <p:nvPr>
            <p:ph type="title"/>
          </p:nvPr>
        </p:nvSpPr>
        <p:spPr>
          <a:xfrm>
            <a:off x="773700" y="1806450"/>
            <a:ext cx="7596600" cy="1530600"/>
          </a:xfrm>
          <a:prstGeom prst="rect">
            <a:avLst/>
          </a:prstGeom>
        </p:spPr>
        <p:txBody>
          <a:bodyPr anchorCtr="0" anchor="ctr" bIns="91425" lIns="91425" spcFirstLastPara="1" rIns="91425" wrap="square" tIns="91425">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p:nvPr/>
        </p:nvSpPr>
        <p:spPr>
          <a:xfrm>
            <a:off x="0" y="5045700"/>
            <a:ext cx="9144000" cy="978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4"/>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4"/>
          <p:cNvSpPr txBox="1"/>
          <p:nvPr>
            <p:ph idx="1" type="body"/>
          </p:nvPr>
        </p:nvSpPr>
        <p:spPr>
          <a:xfrm>
            <a:off x="311700" y="1225225"/>
            <a:ext cx="8520600" cy="3354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5"/>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7" name="Google Shape;27;p5"/>
          <p:cNvSpPr txBox="1"/>
          <p:nvPr>
            <p:ph idx="1" type="body"/>
          </p:nvPr>
        </p:nvSpPr>
        <p:spPr>
          <a:xfrm>
            <a:off x="311700" y="1225225"/>
            <a:ext cx="3999900" cy="3354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2" type="body"/>
          </p:nvPr>
        </p:nvSpPr>
        <p:spPr>
          <a:xfrm>
            <a:off x="4832400" y="1225225"/>
            <a:ext cx="3999900" cy="3354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sp>
        <p:nvSpPr>
          <p:cNvPr id="34" name="Google Shape;34;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5" name="Google Shape;35;p7"/>
          <p:cNvSpPr txBox="1"/>
          <p:nvPr>
            <p:ph idx="1" type="body"/>
          </p:nvPr>
        </p:nvSpPr>
        <p:spPr>
          <a:xfrm>
            <a:off x="311700" y="1399400"/>
            <a:ext cx="2808000" cy="2784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6" name="Google Shape;36;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7" name="Shape 37"/>
        <p:cNvGrpSpPr/>
        <p:nvPr/>
      </p:nvGrpSpPr>
      <p:grpSpPr>
        <a:xfrm>
          <a:off x="0" y="0"/>
          <a:ext cx="0" cy="0"/>
          <a:chOff x="0" y="0"/>
          <a:chExt cx="0" cy="0"/>
        </a:xfrm>
      </p:grpSpPr>
      <p:sp>
        <p:nvSpPr>
          <p:cNvPr id="38" name="Google Shape;38;p8"/>
          <p:cNvSpPr/>
          <p:nvPr/>
        </p:nvSpPr>
        <p:spPr>
          <a:xfrm>
            <a:off x="0" y="5045700"/>
            <a:ext cx="9144000" cy="978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8"/>
          <p:cNvSpPr txBox="1"/>
          <p:nvPr>
            <p:ph type="title"/>
          </p:nvPr>
        </p:nvSpPr>
        <p:spPr>
          <a:xfrm>
            <a:off x="490250" y="450150"/>
            <a:ext cx="5878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9"/>
          <p:cNvSpPr/>
          <p:nvPr/>
        </p:nvSpPr>
        <p:spPr>
          <a:xfrm>
            <a:off x="4572000" y="-25"/>
            <a:ext cx="4572000" cy="5143500"/>
          </a:xfrm>
          <a:prstGeom prst="rect">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4" name="Google Shape;44;p9"/>
          <p:cNvSpPr txBox="1"/>
          <p:nvPr>
            <p:ph type="title"/>
          </p:nvPr>
        </p:nvSpPr>
        <p:spPr>
          <a:xfrm>
            <a:off x="265500" y="929275"/>
            <a:ext cx="4045200" cy="1786200"/>
          </a:xfrm>
          <a:prstGeom prst="rect">
            <a:avLst/>
          </a:prstGeom>
        </p:spPr>
        <p:txBody>
          <a:bodyPr anchorCtr="0" anchor="b" bIns="91425" lIns="91425" spcFirstLastPara="1" rIns="91425" wrap="square" tIns="91425">
            <a:noAutofit/>
          </a:bodyPr>
          <a:lstStyle>
            <a:lvl1pPr lvl="0" algn="ctr">
              <a:spcBef>
                <a:spcPts val="0"/>
              </a:spcBef>
              <a:spcAft>
                <a:spcPts val="0"/>
              </a:spcAft>
              <a:buClr>
                <a:srgbClr val="B45F06"/>
              </a:buClr>
              <a:buSzPts val="4200"/>
              <a:buNone/>
              <a:defRPr>
                <a:solidFill>
                  <a:srgbClr val="B45F06"/>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p:txBody>
      </p:sp>
      <p:sp>
        <p:nvSpPr>
          <p:cNvPr id="45" name="Google Shape;45;p9"/>
          <p:cNvSpPr txBox="1"/>
          <p:nvPr>
            <p:ph idx="1" type="subTitle"/>
          </p:nvPr>
        </p:nvSpPr>
        <p:spPr>
          <a:xfrm>
            <a:off x="265500" y="2769001"/>
            <a:ext cx="4045200" cy="1574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rgbClr val="000000"/>
              </a:buClr>
              <a:buSzPts val="1800"/>
              <a:buChar char="●"/>
              <a:defRPr>
                <a:solidFill>
                  <a:srgbClr val="000000"/>
                </a:solidFill>
              </a:defRPr>
            </a:lvl1pPr>
            <a:lvl2pPr indent="-317500" lvl="1" marL="914400">
              <a:spcBef>
                <a:spcPts val="1600"/>
              </a:spcBef>
              <a:spcAft>
                <a:spcPts val="0"/>
              </a:spcAft>
              <a:buClr>
                <a:srgbClr val="000000"/>
              </a:buClr>
              <a:buSzPts val="1400"/>
              <a:buChar char="○"/>
              <a:defRPr>
                <a:solidFill>
                  <a:srgbClr val="000000"/>
                </a:solidFill>
              </a:defRPr>
            </a:lvl2pPr>
            <a:lvl3pPr indent="-317500" lvl="2" marL="1371600">
              <a:spcBef>
                <a:spcPts val="1600"/>
              </a:spcBef>
              <a:spcAft>
                <a:spcPts val="0"/>
              </a:spcAft>
              <a:buClr>
                <a:srgbClr val="000000"/>
              </a:buClr>
              <a:buSzPts val="1400"/>
              <a:buChar char="■"/>
              <a:defRPr>
                <a:solidFill>
                  <a:srgbClr val="000000"/>
                </a:solidFill>
              </a:defRPr>
            </a:lvl3pPr>
            <a:lvl4pPr indent="-317500" lvl="3" marL="1828800">
              <a:spcBef>
                <a:spcPts val="1600"/>
              </a:spcBef>
              <a:spcAft>
                <a:spcPts val="0"/>
              </a:spcAft>
              <a:buClr>
                <a:srgbClr val="000000"/>
              </a:buClr>
              <a:buSzPts val="1400"/>
              <a:buChar char="●"/>
              <a:defRPr>
                <a:solidFill>
                  <a:srgbClr val="000000"/>
                </a:solidFill>
              </a:defRPr>
            </a:lvl4pPr>
            <a:lvl5pPr indent="-317500" lvl="4" marL="2286000">
              <a:spcBef>
                <a:spcPts val="1600"/>
              </a:spcBef>
              <a:spcAft>
                <a:spcPts val="0"/>
              </a:spcAft>
              <a:buClr>
                <a:srgbClr val="000000"/>
              </a:buClr>
              <a:buSzPts val="1400"/>
              <a:buChar char="○"/>
              <a:defRPr>
                <a:solidFill>
                  <a:srgbClr val="000000"/>
                </a:solidFill>
              </a:defRPr>
            </a:lvl5pPr>
            <a:lvl6pPr indent="-317500" lvl="5" marL="2743200">
              <a:spcBef>
                <a:spcPts val="1600"/>
              </a:spcBef>
              <a:spcAft>
                <a:spcPts val="0"/>
              </a:spcAft>
              <a:buClr>
                <a:srgbClr val="000000"/>
              </a:buClr>
              <a:buSzPts val="1400"/>
              <a:buChar char="■"/>
              <a:defRPr>
                <a:solidFill>
                  <a:srgbClr val="000000"/>
                </a:solidFill>
              </a:defRPr>
            </a:lvl6pPr>
            <a:lvl7pPr indent="-317500" lvl="6" marL="3200400">
              <a:spcBef>
                <a:spcPts val="1600"/>
              </a:spcBef>
              <a:spcAft>
                <a:spcPts val="0"/>
              </a:spcAft>
              <a:buClr>
                <a:srgbClr val="000000"/>
              </a:buClr>
              <a:buSzPts val="1400"/>
              <a:buChar char="●"/>
              <a:defRPr>
                <a:solidFill>
                  <a:srgbClr val="000000"/>
                </a:solidFill>
              </a:defRPr>
            </a:lvl7pPr>
            <a:lvl8pPr indent="-317500" lvl="7" marL="3657600">
              <a:spcBef>
                <a:spcPts val="1600"/>
              </a:spcBef>
              <a:spcAft>
                <a:spcPts val="0"/>
              </a:spcAft>
              <a:buClr>
                <a:srgbClr val="000000"/>
              </a:buClr>
              <a:buSzPts val="1400"/>
              <a:buChar char="○"/>
              <a:defRPr>
                <a:solidFill>
                  <a:srgbClr val="000000"/>
                </a:solidFill>
              </a:defRPr>
            </a:lvl8pPr>
            <a:lvl9pPr indent="-317500" lvl="8" marL="4114800">
              <a:spcBef>
                <a:spcPts val="1600"/>
              </a:spcBef>
              <a:spcAft>
                <a:spcPts val="1600"/>
              </a:spcAft>
              <a:buClr>
                <a:srgbClr val="000000"/>
              </a:buClr>
              <a:buSzPts val="1400"/>
              <a:buChar char="■"/>
              <a:defRPr>
                <a:solidFill>
                  <a:srgbClr val="000000"/>
                </a:solidFill>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9500" y="42189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sp>
        <p:nvSpPr>
          <p:cNvPr id="52" name="Google Shape;52;p11"/>
          <p:cNvSpPr/>
          <p:nvPr/>
        </p:nvSpPr>
        <p:spPr>
          <a:xfrm>
            <a:off x="0" y="5045700"/>
            <a:ext cx="9144000" cy="978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1"/>
          <p:cNvSpPr txBox="1"/>
          <p:nvPr>
            <p:ph hasCustomPrompt="1" type="title"/>
          </p:nvPr>
        </p:nvSpPr>
        <p:spPr>
          <a:xfrm>
            <a:off x="311700" y="957125"/>
            <a:ext cx="8520600" cy="21288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B45F06"/>
              </a:buClr>
              <a:buSzPts val="16000"/>
              <a:buNone/>
              <a:defRPr sz="16000">
                <a:solidFill>
                  <a:srgbClr val="B45F06"/>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p:nvPr>
            <p:ph idx="1" type="body"/>
          </p:nvPr>
        </p:nvSpPr>
        <p:spPr>
          <a:xfrm>
            <a:off x="311700" y="3162000"/>
            <a:ext cx="85206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8" name="Shape 58"/>
        <p:cNvGrpSpPr/>
        <p:nvPr/>
      </p:nvGrpSpPr>
      <p:grpSpPr>
        <a:xfrm>
          <a:off x="0" y="0"/>
          <a:ext cx="0" cy="0"/>
          <a:chOff x="0" y="0"/>
          <a:chExt cx="0" cy="0"/>
        </a:xfrm>
      </p:grpSpPr>
      <p:sp>
        <p:nvSpPr>
          <p:cNvPr id="59" name="Google Shape;59;p13"/>
          <p:cNvSpPr/>
          <p:nvPr/>
        </p:nvSpPr>
        <p:spPr>
          <a:xfrm>
            <a:off x="0" y="0"/>
            <a:ext cx="9144000" cy="1639491"/>
          </a:xfrm>
          <a:custGeom>
            <a:rect b="b" l="l" r="r" t="t"/>
            <a:pathLst>
              <a:path extrusionOk="0" h="1377" w="5760">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rgbClr val="B45F06"/>
          </a:solidFill>
          <a:ln cap="rnd" cmpd="sng" w="9525">
            <a:solidFill>
              <a:schemeClr val="accent1"/>
            </a:solidFill>
            <a:prstDash val="solid"/>
            <a:round/>
            <a:headEnd len="sm" w="sm" type="none"/>
            <a:tailEnd len="sm" w="sm" type="none"/>
          </a:ln>
        </p:spPr>
      </p:sp>
      <p:sp>
        <p:nvSpPr>
          <p:cNvPr id="60" name="Google Shape;60;p13"/>
          <p:cNvSpPr txBox="1"/>
          <p:nvPr>
            <p:ph type="title"/>
          </p:nvPr>
        </p:nvSpPr>
        <p:spPr>
          <a:xfrm>
            <a:off x="607500" y="335391"/>
            <a:ext cx="7929000" cy="727800"/>
          </a:xfrm>
          <a:prstGeom prst="rect">
            <a:avLst/>
          </a:prstGeom>
          <a:noFill/>
          <a:ln>
            <a:noFill/>
          </a:ln>
        </p:spPr>
        <p:txBody>
          <a:bodyPr anchorCtr="0" anchor="b" bIns="34275" lIns="68575" spcFirstLastPara="1" rIns="68575" wrap="square" tIns="34275">
            <a:noAutofit/>
          </a:bodyPr>
          <a:lstStyle>
            <a:lvl1pPr lvl="0" rtl="0" algn="l">
              <a:spcBef>
                <a:spcPts val="0"/>
              </a:spcBef>
              <a:spcAft>
                <a:spcPts val="0"/>
              </a:spcAft>
              <a:buClr>
                <a:srgbClr val="FFFFFF"/>
              </a:buClr>
              <a:buSzPts val="1400"/>
              <a:buNone/>
              <a:defRPr>
                <a:solidFill>
                  <a:srgbClr val="FFFFFF"/>
                </a:solidFill>
              </a:defRPr>
            </a:lvl1pPr>
            <a:lvl2pPr lvl="1" rtl="0" algn="l">
              <a:spcBef>
                <a:spcPts val="0"/>
              </a:spcBef>
              <a:spcAft>
                <a:spcPts val="0"/>
              </a:spcAft>
              <a:buSzPts val="4200"/>
              <a:buNone/>
              <a:defRPr/>
            </a:lvl2pPr>
            <a:lvl3pPr lvl="2" rtl="0" algn="l">
              <a:spcBef>
                <a:spcPts val="0"/>
              </a:spcBef>
              <a:spcAft>
                <a:spcPts val="0"/>
              </a:spcAft>
              <a:buSzPts val="4200"/>
              <a:buNone/>
              <a:defRPr/>
            </a:lvl3pPr>
            <a:lvl4pPr lvl="3" rtl="0" algn="l">
              <a:spcBef>
                <a:spcPts val="0"/>
              </a:spcBef>
              <a:spcAft>
                <a:spcPts val="0"/>
              </a:spcAft>
              <a:buSzPts val="4200"/>
              <a:buNone/>
              <a:defRPr/>
            </a:lvl4pPr>
            <a:lvl5pPr lvl="4" rtl="0" algn="l">
              <a:spcBef>
                <a:spcPts val="0"/>
              </a:spcBef>
              <a:spcAft>
                <a:spcPts val="0"/>
              </a:spcAft>
              <a:buSzPts val="4200"/>
              <a:buNone/>
              <a:defRPr/>
            </a:lvl5pPr>
            <a:lvl6pPr lvl="5" rtl="0" algn="l">
              <a:spcBef>
                <a:spcPts val="0"/>
              </a:spcBef>
              <a:spcAft>
                <a:spcPts val="0"/>
              </a:spcAft>
              <a:buSzPts val="4200"/>
              <a:buNone/>
              <a:defRPr/>
            </a:lvl6pPr>
            <a:lvl7pPr lvl="6" rtl="0" algn="l">
              <a:spcBef>
                <a:spcPts val="0"/>
              </a:spcBef>
              <a:spcAft>
                <a:spcPts val="0"/>
              </a:spcAft>
              <a:buSzPts val="4200"/>
              <a:buNone/>
              <a:defRPr/>
            </a:lvl7pPr>
            <a:lvl8pPr lvl="7" rtl="0" algn="l">
              <a:spcBef>
                <a:spcPts val="0"/>
              </a:spcBef>
              <a:spcAft>
                <a:spcPts val="0"/>
              </a:spcAft>
              <a:buSzPts val="4200"/>
              <a:buNone/>
              <a:defRPr/>
            </a:lvl8pPr>
            <a:lvl9pPr lvl="8" rtl="0" algn="l">
              <a:spcBef>
                <a:spcPts val="0"/>
              </a:spcBef>
              <a:spcAft>
                <a:spcPts val="0"/>
              </a:spcAft>
              <a:buSzPts val="4200"/>
              <a:buNone/>
              <a:defRPr/>
            </a:lvl9pPr>
          </a:lstStyle>
          <a:p/>
        </p:txBody>
      </p:sp>
      <p:sp>
        <p:nvSpPr>
          <p:cNvPr id="61" name="Google Shape;61;p13"/>
          <p:cNvSpPr txBox="1"/>
          <p:nvPr>
            <p:ph idx="1" type="body"/>
          </p:nvPr>
        </p:nvSpPr>
        <p:spPr>
          <a:xfrm>
            <a:off x="614034" y="1666715"/>
            <a:ext cx="7915800" cy="2727300"/>
          </a:xfrm>
          <a:prstGeom prst="rect">
            <a:avLst/>
          </a:prstGeom>
          <a:noFill/>
          <a:ln>
            <a:noFill/>
          </a:ln>
          <a:effectLst>
            <a:outerShdw blurRad="50800">
              <a:srgbClr val="000000">
                <a:alpha val="40000"/>
              </a:srgbClr>
            </a:outerShdw>
          </a:effectLst>
        </p:spPr>
        <p:txBody>
          <a:bodyPr anchorCtr="0" anchor="ctr" bIns="34275" lIns="68575" spcFirstLastPara="1" rIns="68575" wrap="square" tIns="34275">
            <a:noAutofit/>
          </a:bodyPr>
          <a:lstStyle>
            <a:lvl1pPr indent="-317500" lvl="0" marL="457200" rtl="0" algn="l">
              <a:spcBef>
                <a:spcPts val="300"/>
              </a:spcBef>
              <a:spcAft>
                <a:spcPts val="0"/>
              </a:spcAft>
              <a:buSzPts val="1400"/>
              <a:buChar char="●"/>
              <a:defRPr/>
            </a:lvl1pPr>
            <a:lvl2pPr indent="-317500" lvl="1" marL="914400" rtl="0" algn="l">
              <a:spcBef>
                <a:spcPts val="500"/>
              </a:spcBef>
              <a:spcAft>
                <a:spcPts val="0"/>
              </a:spcAft>
              <a:buSzPts val="1400"/>
              <a:buChar char="○"/>
              <a:defRPr/>
            </a:lvl2pPr>
            <a:lvl3pPr indent="-317500" lvl="2" marL="1371600" rtl="0" algn="l">
              <a:spcBef>
                <a:spcPts val="500"/>
              </a:spcBef>
              <a:spcAft>
                <a:spcPts val="0"/>
              </a:spcAft>
              <a:buSzPts val="1400"/>
              <a:buChar char="■"/>
              <a:defRPr/>
            </a:lvl3pPr>
            <a:lvl4pPr indent="-317500" lvl="3" marL="1828800" rtl="0" algn="l">
              <a:spcBef>
                <a:spcPts val="500"/>
              </a:spcBef>
              <a:spcAft>
                <a:spcPts val="0"/>
              </a:spcAft>
              <a:buSzPts val="1400"/>
              <a:buChar char="●"/>
              <a:defRPr/>
            </a:lvl4pPr>
            <a:lvl5pPr indent="-317500" lvl="4" marL="2286000" rtl="0" algn="l">
              <a:spcBef>
                <a:spcPts val="500"/>
              </a:spcBef>
              <a:spcAft>
                <a:spcPts val="0"/>
              </a:spcAft>
              <a:buSzPts val="1400"/>
              <a:buChar char="○"/>
              <a:defRPr/>
            </a:lvl5pPr>
            <a:lvl6pPr indent="-317500" lvl="5" marL="2743200" rtl="0" algn="l">
              <a:spcBef>
                <a:spcPts val="500"/>
              </a:spcBef>
              <a:spcAft>
                <a:spcPts val="0"/>
              </a:spcAft>
              <a:buSzPts val="1400"/>
              <a:buChar char="■"/>
              <a:defRPr/>
            </a:lvl6pPr>
            <a:lvl7pPr indent="-317500" lvl="6" marL="3200400" rtl="0" algn="l">
              <a:spcBef>
                <a:spcPts val="500"/>
              </a:spcBef>
              <a:spcAft>
                <a:spcPts val="0"/>
              </a:spcAft>
              <a:buSzPts val="1400"/>
              <a:buChar char="●"/>
              <a:defRPr/>
            </a:lvl7pPr>
            <a:lvl8pPr indent="-317500" lvl="7" marL="3657600" rtl="0" algn="l">
              <a:spcBef>
                <a:spcPts val="500"/>
              </a:spcBef>
              <a:spcAft>
                <a:spcPts val="0"/>
              </a:spcAft>
              <a:buSzPts val="1400"/>
              <a:buChar char="○"/>
              <a:defRPr/>
            </a:lvl8pPr>
            <a:lvl9pPr indent="-317500" lvl="8" marL="4114800" rtl="0" algn="l">
              <a:spcBef>
                <a:spcPts val="500"/>
              </a:spcBef>
              <a:spcAft>
                <a:spcPts val="500"/>
              </a:spcAft>
              <a:buSzPts val="1400"/>
              <a:buChar char="■"/>
              <a:defRPr/>
            </a:lvl9pPr>
          </a:lstStyle>
          <a:p/>
        </p:txBody>
      </p:sp>
      <p:sp>
        <p:nvSpPr>
          <p:cNvPr id="62" name="Google Shape;62;p13"/>
          <p:cNvSpPr txBox="1"/>
          <p:nvPr>
            <p:ph idx="10" type="dt"/>
          </p:nvPr>
        </p:nvSpPr>
        <p:spPr>
          <a:xfrm>
            <a:off x="7000969" y="4531022"/>
            <a:ext cx="1007700" cy="273900"/>
          </a:xfrm>
          <a:prstGeom prst="rect">
            <a:avLst/>
          </a:prstGeom>
          <a:noFill/>
          <a:ln>
            <a:noFill/>
          </a:ln>
        </p:spPr>
        <p:txBody>
          <a:bodyPr anchorCtr="0" anchor="b" bIns="34275" lIns="68575" spcFirstLastPara="1" rIns="68575" wrap="square" tIns="34275">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3" name="Google Shape;63;p13"/>
          <p:cNvSpPr txBox="1"/>
          <p:nvPr>
            <p:ph idx="11" type="ftr"/>
          </p:nvPr>
        </p:nvSpPr>
        <p:spPr>
          <a:xfrm>
            <a:off x="338636" y="4531022"/>
            <a:ext cx="6483300" cy="273900"/>
          </a:xfrm>
          <a:prstGeom prst="rect">
            <a:avLst/>
          </a:prstGeom>
          <a:noFill/>
          <a:ln>
            <a:noFill/>
          </a:ln>
        </p:spPr>
        <p:txBody>
          <a:bodyPr anchorCtr="0" anchor="b" bIns="34275" lIns="68575" spcFirstLastPara="1" rIns="68575" wrap="square" tIns="34275">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4" name="Google Shape;64;p13"/>
          <p:cNvSpPr txBox="1"/>
          <p:nvPr>
            <p:ph idx="12" type="sldNum"/>
          </p:nvPr>
        </p:nvSpPr>
        <p:spPr>
          <a:xfrm>
            <a:off x="8008748" y="4436916"/>
            <a:ext cx="796500" cy="367800"/>
          </a:xfrm>
          <a:prstGeom prst="rect">
            <a:avLst/>
          </a:prstGeom>
          <a:noFill/>
          <a:ln>
            <a:noFill/>
          </a:ln>
        </p:spPr>
        <p:txBody>
          <a:bodyPr anchorCtr="0" anchor="b" bIns="8100"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lux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15925"/>
            <a:ext cx="8520600" cy="8313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p:txBody>
      </p:sp>
      <p:sp>
        <p:nvSpPr>
          <p:cNvPr id="7" name="Google Shape;7;p1"/>
          <p:cNvSpPr txBox="1"/>
          <p:nvPr>
            <p:ph idx="1" type="body"/>
          </p:nvPr>
        </p:nvSpPr>
        <p:spPr>
          <a:xfrm>
            <a:off x="311700" y="1225225"/>
            <a:ext cx="8520600" cy="3354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indent="-317500" lvl="1" marL="9144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indent="-317500" lvl="2" marL="13716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indent="-317500" lvl="3" marL="18288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indent="-317500" lvl="4" marL="22860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indent="-317500" lvl="5" marL="27432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indent="-317500" lvl="6" marL="32004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indent="-317500" lvl="7" marL="36576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indent="-317500" lvl="8" marL="4114800">
              <a:lnSpc>
                <a:spcPct val="115000"/>
              </a:lnSpc>
              <a:spcBef>
                <a:spcPts val="1600"/>
              </a:spcBef>
              <a:spcAft>
                <a:spcPts val="1600"/>
              </a:spcAft>
              <a:buClr>
                <a:schemeClr val="dk1"/>
              </a:buClr>
              <a:buSzPts val="1400"/>
              <a:buFont typeface="Open Sans"/>
              <a:buChar char="■"/>
              <a:defRPr>
                <a:solidFill>
                  <a:schemeClr val="dk1"/>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hyperlink" Target="http://gsnw.gl/virtualmeetinghowto" TargetMode="External"/><Relationship Id="rId4" Type="http://schemas.openxmlformats.org/officeDocument/2006/relationships/hyperlink" Target="http://gsnw.gl/virtualmeetinghowto" TargetMode="External"/><Relationship Id="rId5" Type="http://schemas.openxmlformats.org/officeDocument/2006/relationships/image" Target="../media/image17.png"/><Relationship Id="rId6"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17.png"/><Relationship Id="rId5"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8.png"/><Relationship Id="rId5" Type="http://schemas.openxmlformats.org/officeDocument/2006/relationships/hyperlink" Target="http://www.youtube.com/watch?v=LyHhNjOtYDg" TargetMode="External"/><Relationship Id="rId6"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youtube.com/watch?v=o3U39SZ-V-o" TargetMode="External"/><Relationship Id="rId4" Type="http://schemas.openxmlformats.org/officeDocument/2006/relationships/image" Target="../media/image11.jpg"/><Relationship Id="rId5"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10.png"/><Relationship Id="rId5"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youtube.com/watch?v=cLEdznnTT8s" TargetMode="External"/><Relationship Id="rId4" Type="http://schemas.openxmlformats.org/officeDocument/2006/relationships/image" Target="../media/image14.jpg"/><Relationship Id="rId5"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www.youtube.com/watch?v=_bSZUcL5Hmk" TargetMode="External"/><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17.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4"/>
          <p:cNvSpPr txBox="1"/>
          <p:nvPr/>
        </p:nvSpPr>
        <p:spPr>
          <a:xfrm>
            <a:off x="1174975" y="228600"/>
            <a:ext cx="7173600" cy="5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000000"/>
                </a:solidFill>
              </a:rPr>
              <a:t>Leader Instructions &amp; Meeting Prep:</a:t>
            </a:r>
            <a:endParaRPr b="1" sz="3000">
              <a:solidFill>
                <a:srgbClr val="000000"/>
              </a:solidFill>
            </a:endParaRPr>
          </a:p>
        </p:txBody>
      </p:sp>
      <p:sp>
        <p:nvSpPr>
          <p:cNvPr id="70" name="Google Shape;70;p14"/>
          <p:cNvSpPr txBox="1"/>
          <p:nvPr/>
        </p:nvSpPr>
        <p:spPr>
          <a:xfrm>
            <a:off x="1193000" y="656325"/>
            <a:ext cx="3238800" cy="4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800">
                <a:solidFill>
                  <a:srgbClr val="783F04"/>
                </a:solidFill>
                <a:latin typeface="Pacifico"/>
                <a:ea typeface="Pacifico"/>
                <a:cs typeface="Pacifico"/>
                <a:sym typeface="Pacifico"/>
              </a:rPr>
              <a:t>Brownie My Best Self </a:t>
            </a:r>
            <a:r>
              <a:rPr lang="en" sz="1800">
                <a:solidFill>
                  <a:srgbClr val="783F04"/>
                </a:solidFill>
                <a:latin typeface="Pacifico"/>
                <a:ea typeface="Pacifico"/>
                <a:cs typeface="Pacifico"/>
                <a:sym typeface="Pacifico"/>
              </a:rPr>
              <a:t>Badge</a:t>
            </a:r>
            <a:endParaRPr sz="1800">
              <a:solidFill>
                <a:srgbClr val="783F04"/>
              </a:solidFill>
              <a:latin typeface="Pacifico"/>
              <a:ea typeface="Pacifico"/>
              <a:cs typeface="Pacifico"/>
              <a:sym typeface="Pacifico"/>
            </a:endParaRPr>
          </a:p>
        </p:txBody>
      </p:sp>
      <p:sp>
        <p:nvSpPr>
          <p:cNvPr id="71" name="Google Shape;71;p14"/>
          <p:cNvSpPr txBox="1"/>
          <p:nvPr/>
        </p:nvSpPr>
        <p:spPr>
          <a:xfrm>
            <a:off x="482550" y="1211000"/>
            <a:ext cx="5438100" cy="335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The following slides will walk your troop through a virtual meeting to earn the </a:t>
            </a:r>
            <a:r>
              <a:rPr lang="en" sz="1000"/>
              <a:t>Brownie My Best Self</a:t>
            </a:r>
            <a:r>
              <a:rPr lang="en" sz="1000">
                <a:solidFill>
                  <a:srgbClr val="000000"/>
                </a:solidFill>
              </a:rPr>
              <a:t> Badge. When you share your screen during your meeting, be sure to click “Present” so girls see the full screen. Also, when you are sharing your screen in zoom, google meet, or another meeting app, please make sure you are sharing both picture and audio. For more information on using Zoom, visit </a:t>
            </a:r>
            <a:r>
              <a:rPr lang="en" sz="1000" u="sng">
                <a:solidFill>
                  <a:srgbClr val="57BB8A"/>
                </a:solidFill>
                <a:hlinkClick r:id="rId3">
                  <a:extLst>
                    <a:ext uri="{A12FA001-AC4F-418D-AE19-62706E023703}">
                      <ahyp:hlinkClr val="tx"/>
                    </a:ext>
                  </a:extLst>
                </a:hlinkClick>
              </a:rPr>
              <a:t>gsnw.gl/</a:t>
            </a:r>
            <a:r>
              <a:rPr lang="en" sz="900" u="sng">
                <a:solidFill>
                  <a:srgbClr val="57BB8A"/>
                </a:solidFill>
                <a:latin typeface="Verdana"/>
                <a:ea typeface="Verdana"/>
                <a:cs typeface="Verdana"/>
                <a:sym typeface="Verdana"/>
                <a:hlinkClick r:id="rId4">
                  <a:extLst>
                    <a:ext uri="{A12FA001-AC4F-418D-AE19-62706E023703}">
                      <ahyp:hlinkClr val="tx"/>
                    </a:ext>
                  </a:extLst>
                </a:hlinkClick>
              </a:rPr>
              <a:t>VirtualMeetingHowTo</a:t>
            </a:r>
            <a:endParaRPr sz="1000">
              <a:solidFill>
                <a:srgbClr val="000000"/>
              </a:solidFill>
              <a:highlight>
                <a:srgbClr val="FFFF00"/>
              </a:highlight>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Many of the interactive activities included are shared through YouTube videos. Just click on the arrow in the center of the image to play the video, and the girls can see it too! You should try to review the slides before your meeting if possible, so you are familiar with the activities and any supplies needed.</a:t>
            </a:r>
            <a:endParaRPr sz="1000">
              <a:solidFill>
                <a:srgbClr val="000000"/>
              </a:solidFill>
            </a:endParaRPr>
          </a:p>
          <a:p>
            <a:pPr indent="0" lvl="0" marL="0" rtl="0" algn="l">
              <a:lnSpc>
                <a:spcPct val="115000"/>
              </a:lnSpc>
              <a:spcBef>
                <a:spcPts val="1200"/>
              </a:spcBef>
              <a:spcAft>
                <a:spcPts val="0"/>
              </a:spcAft>
              <a:buClr>
                <a:srgbClr val="000000"/>
              </a:buClr>
              <a:buSzPts val="1100"/>
              <a:buFont typeface="Arial"/>
              <a:buNone/>
            </a:pPr>
            <a:r>
              <a:rPr lang="en" sz="1000">
                <a:solidFill>
                  <a:srgbClr val="000000"/>
                </a:solidFill>
              </a:rPr>
              <a:t>This meeting will typically take approximately 60-90 minutes as written, depending on participation level and number of girls. As always, Girl Scouting is flexible, and troops may select the activities interest them most, add their own activities, or have girls do some of the steps afterward as “homework”.</a:t>
            </a:r>
            <a:endParaRPr sz="1000">
              <a:solidFill>
                <a:srgbClr val="000000"/>
              </a:solidFill>
            </a:endParaRPr>
          </a:p>
          <a:p>
            <a:pPr indent="0" lvl="0" marL="0" rtl="0" algn="l">
              <a:lnSpc>
                <a:spcPct val="115000"/>
              </a:lnSpc>
              <a:spcBef>
                <a:spcPts val="1200"/>
              </a:spcBef>
              <a:spcAft>
                <a:spcPts val="1200"/>
              </a:spcAft>
              <a:buNone/>
            </a:pPr>
            <a:r>
              <a:rPr b="1" lang="en" sz="1000">
                <a:solidFill>
                  <a:srgbClr val="000000"/>
                </a:solidFill>
              </a:rPr>
              <a:t>When you send out your meeting invitation, be sure to let girls and parents know what supplies they should have on hand for the online troop meeting. They are things most girls likely have at home. </a:t>
            </a:r>
            <a:endParaRPr sz="1000"/>
          </a:p>
        </p:txBody>
      </p:sp>
      <p:sp>
        <p:nvSpPr>
          <p:cNvPr id="72" name="Google Shape;72;p14"/>
          <p:cNvSpPr txBox="1"/>
          <p:nvPr/>
        </p:nvSpPr>
        <p:spPr>
          <a:xfrm>
            <a:off x="6249175" y="1098800"/>
            <a:ext cx="2417700" cy="2325600"/>
          </a:xfrm>
          <a:prstGeom prst="rect">
            <a:avLst/>
          </a:prstGeom>
          <a:noFill/>
          <a:ln cap="flat" cmpd="sng" w="28575">
            <a:solidFill>
              <a:srgbClr val="783F04"/>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1000">
                <a:solidFill>
                  <a:srgbClr val="FFFFFF"/>
                </a:solidFill>
                <a:highlight>
                  <a:srgbClr val="31BA77"/>
                </a:highlight>
              </a:rPr>
              <a:t> Brownie My Best Self Badge</a:t>
            </a:r>
            <a:r>
              <a:rPr b="1" lang="en" sz="1000">
                <a:solidFill>
                  <a:srgbClr val="31BA77"/>
                </a:solidFill>
                <a:highlight>
                  <a:srgbClr val="31BA77"/>
                </a:highlight>
              </a:rPr>
              <a:t>:</a:t>
            </a:r>
            <a:r>
              <a:rPr b="1" lang="en" sz="1000">
                <a:solidFill>
                  <a:srgbClr val="FFFFFF"/>
                </a:solidFill>
                <a:highlight>
                  <a:srgbClr val="31BA77"/>
                </a:highlight>
              </a:rPr>
              <a:t>                     </a:t>
            </a:r>
            <a:r>
              <a:rPr b="1" lang="en" sz="1000">
                <a:solidFill>
                  <a:srgbClr val="31BA77"/>
                </a:solidFill>
                <a:highlight>
                  <a:srgbClr val="31BA77"/>
                </a:highlight>
              </a:rPr>
              <a:t>:</a:t>
            </a:r>
            <a:r>
              <a:rPr b="1" lang="en" sz="1000">
                <a:solidFill>
                  <a:srgbClr val="FFFFFF"/>
                </a:solidFill>
                <a:highlight>
                  <a:srgbClr val="31BA77"/>
                </a:highlight>
              </a:rPr>
              <a:t>meeting plan supply list:</a:t>
            </a:r>
            <a:r>
              <a:rPr b="1" lang="en" sz="1000">
                <a:solidFill>
                  <a:srgbClr val="31BA77"/>
                </a:solidFill>
                <a:highlight>
                  <a:srgbClr val="31BA77"/>
                </a:highlight>
              </a:rPr>
              <a:t>:</a:t>
            </a:r>
            <a:r>
              <a:rPr b="1" lang="en" sz="1000">
                <a:highlight>
                  <a:srgbClr val="31BA77"/>
                </a:highlight>
              </a:rPr>
              <a:t> </a:t>
            </a:r>
            <a:r>
              <a:rPr b="1" lang="en" sz="1000"/>
              <a:t>                                                                                                                    </a:t>
            </a:r>
            <a:endParaRPr b="1" sz="1000"/>
          </a:p>
          <a:p>
            <a:pPr indent="-292100" lvl="0" marL="457200" rtl="0" algn="l">
              <a:lnSpc>
                <a:spcPct val="115000"/>
              </a:lnSpc>
              <a:spcBef>
                <a:spcPts val="1200"/>
              </a:spcBef>
              <a:spcAft>
                <a:spcPts val="0"/>
              </a:spcAft>
              <a:buClr>
                <a:srgbClr val="000000"/>
              </a:buClr>
              <a:buSzPts val="1000"/>
              <a:buChar char="●"/>
            </a:pPr>
            <a:r>
              <a:rPr lang="en" sz="1000"/>
              <a:t>Drawing Paper</a:t>
            </a:r>
            <a:endParaRPr sz="1000"/>
          </a:p>
          <a:p>
            <a:pPr indent="-292100" lvl="0" marL="457200" rtl="0" algn="l">
              <a:lnSpc>
                <a:spcPct val="115000"/>
              </a:lnSpc>
              <a:spcBef>
                <a:spcPts val="0"/>
              </a:spcBef>
              <a:spcAft>
                <a:spcPts val="0"/>
              </a:spcAft>
              <a:buClr>
                <a:srgbClr val="000000"/>
              </a:buClr>
              <a:buSzPts val="1000"/>
              <a:buChar char="●"/>
            </a:pPr>
            <a:r>
              <a:rPr lang="en" sz="1000"/>
              <a:t>Crayons, Pencils, Markers</a:t>
            </a:r>
            <a:endParaRPr sz="1000"/>
          </a:p>
          <a:p>
            <a:pPr indent="-292100" lvl="0" marL="457200" rtl="0" algn="l">
              <a:lnSpc>
                <a:spcPct val="115000"/>
              </a:lnSpc>
              <a:spcBef>
                <a:spcPts val="0"/>
              </a:spcBef>
              <a:spcAft>
                <a:spcPts val="0"/>
              </a:spcAft>
              <a:buClr>
                <a:srgbClr val="000000"/>
              </a:buClr>
              <a:buSzPts val="1000"/>
              <a:buChar char="●"/>
            </a:pPr>
            <a:r>
              <a:rPr lang="en" sz="1000"/>
              <a:t>Cut up, cleaned fruits or vegetable pieces to make edible art.  Anything you have on hand, such as carrots, broccoli, grapes, apples, raisins, nuts, etc.</a:t>
            </a:r>
            <a:endParaRPr sz="1000"/>
          </a:p>
        </p:txBody>
      </p:sp>
      <p:pic>
        <p:nvPicPr>
          <p:cNvPr id="73" name="Google Shape;73;p14"/>
          <p:cNvPicPr preferRelativeResize="0"/>
          <p:nvPr/>
        </p:nvPicPr>
        <p:blipFill>
          <a:blip r:embed="rId5">
            <a:alphaModFix/>
          </a:blip>
          <a:stretch>
            <a:fillRect/>
          </a:stretch>
        </p:blipFill>
        <p:spPr>
          <a:xfrm>
            <a:off x="449725" y="424238"/>
            <a:ext cx="788321" cy="587098"/>
          </a:xfrm>
          <a:prstGeom prst="rect">
            <a:avLst/>
          </a:prstGeom>
          <a:noFill/>
          <a:ln>
            <a:noFill/>
          </a:ln>
        </p:spPr>
      </p:pic>
      <p:pic>
        <p:nvPicPr>
          <p:cNvPr id="74" name="Google Shape;74;p14"/>
          <p:cNvPicPr preferRelativeResize="0"/>
          <p:nvPr/>
        </p:nvPicPr>
        <p:blipFill rotWithShape="1">
          <a:blip r:embed="rId6">
            <a:alphaModFix/>
          </a:blip>
          <a:srcRect b="3104" l="0" r="0" t="3095"/>
          <a:stretch/>
        </p:blipFill>
        <p:spPr>
          <a:xfrm flipH="1">
            <a:off x="6750850" y="3598200"/>
            <a:ext cx="1414348" cy="13259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5"/>
          <p:cNvSpPr txBox="1"/>
          <p:nvPr>
            <p:ph type="title"/>
          </p:nvPr>
        </p:nvSpPr>
        <p:spPr>
          <a:xfrm>
            <a:off x="311700" y="1109525"/>
            <a:ext cx="8520600" cy="2128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B45F06"/>
                </a:solidFill>
              </a:rPr>
              <a:t>      Brownie</a:t>
            </a:r>
            <a:endParaRPr>
              <a:solidFill>
                <a:srgbClr val="B45F06"/>
              </a:solidFill>
            </a:endParaRPr>
          </a:p>
        </p:txBody>
      </p:sp>
      <p:sp>
        <p:nvSpPr>
          <p:cNvPr id="80" name="Google Shape;80;p15"/>
          <p:cNvSpPr txBox="1"/>
          <p:nvPr>
            <p:ph idx="1" type="body"/>
          </p:nvPr>
        </p:nvSpPr>
        <p:spPr>
          <a:xfrm>
            <a:off x="311700" y="3314400"/>
            <a:ext cx="8520600" cy="10716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en" sz="4200">
                <a:latin typeface="Economica"/>
                <a:ea typeface="Economica"/>
                <a:cs typeface="Economica"/>
                <a:sym typeface="Economica"/>
              </a:rPr>
              <a:t>My Best Self Badge</a:t>
            </a:r>
            <a:endParaRPr b="1" sz="4200">
              <a:latin typeface="Economica"/>
              <a:ea typeface="Economica"/>
              <a:cs typeface="Economica"/>
              <a:sym typeface="Economica"/>
            </a:endParaRPr>
          </a:p>
        </p:txBody>
      </p:sp>
      <p:pic>
        <p:nvPicPr>
          <p:cNvPr id="81" name="Google Shape;81;p15"/>
          <p:cNvPicPr preferRelativeResize="0"/>
          <p:nvPr/>
        </p:nvPicPr>
        <p:blipFill rotWithShape="1">
          <a:blip r:embed="rId3">
            <a:alphaModFix/>
          </a:blip>
          <a:srcRect b="3104" l="0" r="0" t="3095"/>
          <a:stretch/>
        </p:blipFill>
        <p:spPr>
          <a:xfrm flipH="1">
            <a:off x="6777925" y="592900"/>
            <a:ext cx="1275049" cy="1195398"/>
          </a:xfrm>
          <a:prstGeom prst="rect">
            <a:avLst/>
          </a:prstGeom>
          <a:noFill/>
          <a:ln>
            <a:noFill/>
          </a:ln>
        </p:spPr>
      </p:pic>
      <p:pic>
        <p:nvPicPr>
          <p:cNvPr id="82" name="Google Shape;82;p15"/>
          <p:cNvPicPr preferRelativeResize="0"/>
          <p:nvPr/>
        </p:nvPicPr>
        <p:blipFill>
          <a:blip r:embed="rId4">
            <a:alphaModFix/>
          </a:blip>
          <a:stretch>
            <a:fillRect/>
          </a:stretch>
        </p:blipFill>
        <p:spPr>
          <a:xfrm>
            <a:off x="495628" y="943063"/>
            <a:ext cx="3305471" cy="2461725"/>
          </a:xfrm>
          <a:prstGeom prst="rect">
            <a:avLst/>
          </a:prstGeom>
          <a:noFill/>
          <a:ln>
            <a:noFill/>
          </a:ln>
        </p:spPr>
      </p:pic>
      <p:grpSp>
        <p:nvGrpSpPr>
          <p:cNvPr id="83" name="Google Shape;83;p15"/>
          <p:cNvGrpSpPr/>
          <p:nvPr/>
        </p:nvGrpSpPr>
        <p:grpSpPr>
          <a:xfrm>
            <a:off x="0" y="4552500"/>
            <a:ext cx="9144000" cy="526450"/>
            <a:chOff x="0" y="4628700"/>
            <a:chExt cx="9144000" cy="526450"/>
          </a:xfrm>
        </p:grpSpPr>
        <p:sp>
          <p:nvSpPr>
            <p:cNvPr id="84" name="Google Shape;84;p15"/>
            <p:cNvSpPr/>
            <p:nvPr/>
          </p:nvSpPr>
          <p:spPr>
            <a:xfrm>
              <a:off x="0" y="4628700"/>
              <a:ext cx="9144000" cy="51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5" name="Google Shape;85;p15"/>
            <p:cNvCxnSpPr/>
            <p:nvPr/>
          </p:nvCxnSpPr>
          <p:spPr>
            <a:xfrm>
              <a:off x="0" y="4628700"/>
              <a:ext cx="9144000" cy="0"/>
            </a:xfrm>
            <a:prstGeom prst="straightConnector1">
              <a:avLst/>
            </a:prstGeom>
            <a:noFill/>
            <a:ln cap="flat" cmpd="sng" w="28575">
              <a:solidFill>
                <a:srgbClr val="000000"/>
              </a:solidFill>
              <a:prstDash val="solid"/>
              <a:round/>
              <a:headEnd len="med" w="med" type="none"/>
              <a:tailEnd len="med" w="med" type="none"/>
            </a:ln>
          </p:spPr>
        </p:cxnSp>
        <p:grpSp>
          <p:nvGrpSpPr>
            <p:cNvPr id="86" name="Google Shape;86;p15"/>
            <p:cNvGrpSpPr/>
            <p:nvPr/>
          </p:nvGrpSpPr>
          <p:grpSpPr>
            <a:xfrm>
              <a:off x="1589925" y="4721650"/>
              <a:ext cx="6111100" cy="433500"/>
              <a:chOff x="751725" y="4721650"/>
              <a:chExt cx="6111100" cy="433500"/>
            </a:xfrm>
          </p:grpSpPr>
          <p:sp>
            <p:nvSpPr>
              <p:cNvPr id="87" name="Google Shape;87;p15"/>
              <p:cNvSpPr txBox="1"/>
              <p:nvPr/>
            </p:nvSpPr>
            <p:spPr>
              <a:xfrm>
                <a:off x="1016725" y="4721650"/>
                <a:ext cx="5846100" cy="43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Brought to you by Girl Scouts of the Northwestern Great Lakes</a:t>
                </a:r>
                <a:endParaRPr b="1"/>
              </a:p>
            </p:txBody>
          </p:sp>
          <p:pic>
            <p:nvPicPr>
              <p:cNvPr id="88" name="Google Shape;88;p15"/>
              <p:cNvPicPr preferRelativeResize="0"/>
              <p:nvPr/>
            </p:nvPicPr>
            <p:blipFill rotWithShape="1">
              <a:blip r:embed="rId5">
                <a:alphaModFix/>
              </a:blip>
              <a:srcRect b="0" l="0" r="0" t="0"/>
              <a:stretch/>
            </p:blipFill>
            <p:spPr>
              <a:xfrm flipH="1">
                <a:off x="751725" y="4798762"/>
                <a:ext cx="297900" cy="279275"/>
              </a:xfrm>
              <a:prstGeom prst="rect">
                <a:avLst/>
              </a:prstGeom>
              <a:noFill/>
              <a:ln>
                <a:noFill/>
              </a:ln>
            </p:spPr>
          </p:pic>
        </p:gr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6"/>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a:solidFill>
                  <a:srgbClr val="000000"/>
                </a:solidFill>
              </a:rPr>
              <a:t>The Girl Scout Promise</a:t>
            </a:r>
            <a:endParaRPr b="1">
              <a:solidFill>
                <a:srgbClr val="000000"/>
              </a:solidFill>
            </a:endParaRPr>
          </a:p>
        </p:txBody>
      </p:sp>
      <p:pic>
        <p:nvPicPr>
          <p:cNvPr id="94" name="Google Shape;94;p16"/>
          <p:cNvPicPr preferRelativeResize="0"/>
          <p:nvPr/>
        </p:nvPicPr>
        <p:blipFill rotWithShape="1">
          <a:blip r:embed="rId3">
            <a:alphaModFix/>
          </a:blip>
          <a:srcRect b="3104" l="0" r="0" t="3095"/>
          <a:stretch/>
        </p:blipFill>
        <p:spPr>
          <a:xfrm flipH="1">
            <a:off x="203115" y="1151477"/>
            <a:ext cx="3943573" cy="3697124"/>
          </a:xfrm>
          <a:prstGeom prst="rect">
            <a:avLst/>
          </a:prstGeom>
          <a:noFill/>
          <a:ln>
            <a:noFill/>
          </a:ln>
        </p:spPr>
      </p:pic>
      <p:sp>
        <p:nvSpPr>
          <p:cNvPr id="95" name="Google Shape;95;p16"/>
          <p:cNvSpPr txBox="1"/>
          <p:nvPr/>
        </p:nvSpPr>
        <p:spPr>
          <a:xfrm>
            <a:off x="491900" y="1844175"/>
            <a:ext cx="3252600" cy="1612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3F3F3"/>
                </a:solidFill>
                <a:latin typeface="Economica"/>
                <a:ea typeface="Economica"/>
                <a:cs typeface="Economica"/>
                <a:sym typeface="Economica"/>
              </a:rPr>
              <a:t>The </a:t>
            </a:r>
            <a:endParaRPr sz="1800">
              <a:latin typeface="Economica"/>
              <a:ea typeface="Economica"/>
              <a:cs typeface="Economica"/>
              <a:sym typeface="Economica"/>
            </a:endParaRPr>
          </a:p>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3F3F3"/>
                </a:solidFill>
                <a:latin typeface="Economica"/>
                <a:ea typeface="Economica"/>
                <a:cs typeface="Economica"/>
                <a:sym typeface="Economica"/>
              </a:rPr>
              <a:t>Girl Scout Promise</a:t>
            </a:r>
            <a:endParaRPr b="1" i="0" sz="1800" u="none" cap="none" strike="noStrike">
              <a:solidFill>
                <a:srgbClr val="F3F3F3"/>
              </a:solidFill>
              <a:latin typeface="Economica"/>
              <a:ea typeface="Economica"/>
              <a:cs typeface="Economica"/>
              <a:sym typeface="Economica"/>
            </a:endParaRPr>
          </a:p>
          <a:p>
            <a:pPr indent="0" lvl="0" marL="0" marR="0" rtl="0" algn="ctr">
              <a:lnSpc>
                <a:spcPct val="100000"/>
              </a:lnSpc>
              <a:spcBef>
                <a:spcPts val="0"/>
              </a:spcBef>
              <a:spcAft>
                <a:spcPts val="0"/>
              </a:spcAft>
              <a:buClr>
                <a:srgbClr val="000000"/>
              </a:buClr>
              <a:buSzPts val="1400"/>
              <a:buFont typeface="Arial"/>
              <a:buNone/>
            </a:pPr>
            <a:r>
              <a:rPr i="1" lang="en" sz="1800" u="none" cap="none" strike="noStrike">
                <a:solidFill>
                  <a:srgbClr val="F3F3F3"/>
                </a:solidFill>
                <a:latin typeface="Economica"/>
                <a:ea typeface="Economica"/>
                <a:cs typeface="Economica"/>
                <a:sym typeface="Economica"/>
              </a:rPr>
              <a:t>On my honor, I will try:</a:t>
            </a:r>
            <a:endParaRPr i="1" sz="1800" u="none" cap="none" strike="noStrike">
              <a:solidFill>
                <a:srgbClr val="F3F3F3"/>
              </a:solidFill>
              <a:latin typeface="Economica"/>
              <a:ea typeface="Economica"/>
              <a:cs typeface="Economica"/>
              <a:sym typeface="Economica"/>
            </a:endParaRPr>
          </a:p>
          <a:p>
            <a:pPr indent="0" lvl="0" marL="0" marR="0" rtl="0" algn="ctr">
              <a:lnSpc>
                <a:spcPct val="100000"/>
              </a:lnSpc>
              <a:spcBef>
                <a:spcPts val="0"/>
              </a:spcBef>
              <a:spcAft>
                <a:spcPts val="0"/>
              </a:spcAft>
              <a:buClr>
                <a:srgbClr val="000000"/>
              </a:buClr>
              <a:buSzPts val="1400"/>
              <a:buFont typeface="Arial"/>
              <a:buNone/>
            </a:pPr>
            <a:r>
              <a:rPr i="0" lang="en" sz="1800" u="none" cap="none" strike="noStrike">
                <a:solidFill>
                  <a:srgbClr val="F3F3F3"/>
                </a:solidFill>
                <a:latin typeface="Economica"/>
                <a:ea typeface="Economica"/>
                <a:cs typeface="Economica"/>
                <a:sym typeface="Economica"/>
              </a:rPr>
              <a:t>To serve God and my country,</a:t>
            </a:r>
            <a:endParaRPr i="0" sz="1800" u="none" cap="none" strike="noStrike">
              <a:solidFill>
                <a:srgbClr val="F3F3F3"/>
              </a:solidFill>
              <a:latin typeface="Economica"/>
              <a:ea typeface="Economica"/>
              <a:cs typeface="Economica"/>
              <a:sym typeface="Economica"/>
            </a:endParaRPr>
          </a:p>
          <a:p>
            <a:pPr indent="0" lvl="0" marL="0" marR="0" rtl="0" algn="ctr">
              <a:lnSpc>
                <a:spcPct val="100000"/>
              </a:lnSpc>
              <a:spcBef>
                <a:spcPts val="0"/>
              </a:spcBef>
              <a:spcAft>
                <a:spcPts val="0"/>
              </a:spcAft>
              <a:buClr>
                <a:srgbClr val="000000"/>
              </a:buClr>
              <a:buSzPts val="1400"/>
              <a:buFont typeface="Arial"/>
              <a:buNone/>
            </a:pPr>
            <a:r>
              <a:rPr i="0" lang="en" sz="1800" u="none" cap="none" strike="noStrike">
                <a:solidFill>
                  <a:srgbClr val="F3F3F3"/>
                </a:solidFill>
                <a:latin typeface="Economica"/>
                <a:ea typeface="Economica"/>
                <a:cs typeface="Economica"/>
                <a:sym typeface="Economica"/>
              </a:rPr>
              <a:t>To help people at all times, </a:t>
            </a:r>
            <a:endParaRPr i="0" sz="1800" u="none" cap="none" strike="noStrike">
              <a:solidFill>
                <a:srgbClr val="F3F3F3"/>
              </a:solidFill>
              <a:latin typeface="Economica"/>
              <a:ea typeface="Economica"/>
              <a:cs typeface="Economica"/>
              <a:sym typeface="Economica"/>
            </a:endParaRPr>
          </a:p>
          <a:p>
            <a:pPr indent="0" lvl="0" marL="0" marR="0" rtl="0" algn="ctr">
              <a:lnSpc>
                <a:spcPct val="100000"/>
              </a:lnSpc>
              <a:spcBef>
                <a:spcPts val="0"/>
              </a:spcBef>
              <a:spcAft>
                <a:spcPts val="0"/>
              </a:spcAft>
              <a:buClr>
                <a:srgbClr val="000000"/>
              </a:buClr>
              <a:buSzPts val="1400"/>
              <a:buFont typeface="Arial"/>
              <a:buNone/>
            </a:pPr>
            <a:r>
              <a:rPr i="0" lang="en" sz="1800" u="none" cap="none" strike="noStrike">
                <a:solidFill>
                  <a:srgbClr val="F3F3F3"/>
                </a:solidFill>
                <a:latin typeface="Economica"/>
                <a:ea typeface="Economica"/>
                <a:cs typeface="Economica"/>
                <a:sym typeface="Economica"/>
              </a:rPr>
              <a:t>And to live by the </a:t>
            </a:r>
            <a:endParaRPr i="0" sz="1800" u="none" cap="none" strike="noStrike">
              <a:solidFill>
                <a:srgbClr val="F3F3F3"/>
              </a:solidFill>
              <a:latin typeface="Economica"/>
              <a:ea typeface="Economica"/>
              <a:cs typeface="Economica"/>
              <a:sym typeface="Economica"/>
            </a:endParaRPr>
          </a:p>
          <a:p>
            <a:pPr indent="0" lvl="0" marL="0" marR="0" rtl="0" algn="ctr">
              <a:lnSpc>
                <a:spcPct val="100000"/>
              </a:lnSpc>
              <a:spcBef>
                <a:spcPts val="0"/>
              </a:spcBef>
              <a:spcAft>
                <a:spcPts val="0"/>
              </a:spcAft>
              <a:buClr>
                <a:srgbClr val="000000"/>
              </a:buClr>
              <a:buSzPts val="1400"/>
              <a:buFont typeface="Arial"/>
              <a:buNone/>
            </a:pPr>
            <a:r>
              <a:rPr i="0" lang="en" sz="1800" u="none" cap="none" strike="noStrike">
                <a:solidFill>
                  <a:srgbClr val="F3F3F3"/>
                </a:solidFill>
                <a:latin typeface="Economica"/>
                <a:ea typeface="Economica"/>
                <a:cs typeface="Economica"/>
                <a:sym typeface="Economica"/>
              </a:rPr>
              <a:t>Girl Scout Law.</a:t>
            </a:r>
            <a:endParaRPr i="0" sz="1800" u="none" cap="none" strike="noStrike">
              <a:solidFill>
                <a:srgbClr val="F3F3F3"/>
              </a:solidFill>
              <a:latin typeface="Economica"/>
              <a:ea typeface="Economica"/>
              <a:cs typeface="Economica"/>
              <a:sym typeface="Economica"/>
            </a:endParaRPr>
          </a:p>
        </p:txBody>
      </p:sp>
      <p:pic>
        <p:nvPicPr>
          <p:cNvPr id="96" name="Google Shape;96;p16"/>
          <p:cNvPicPr preferRelativeResize="0"/>
          <p:nvPr/>
        </p:nvPicPr>
        <p:blipFill rotWithShape="1">
          <a:blip r:embed="rId4">
            <a:alphaModFix/>
          </a:blip>
          <a:srcRect b="0" l="0" r="0" t="0"/>
          <a:stretch/>
        </p:blipFill>
        <p:spPr>
          <a:xfrm>
            <a:off x="2803348" y="3326583"/>
            <a:ext cx="1343352" cy="1343352"/>
          </a:xfrm>
          <a:prstGeom prst="rect">
            <a:avLst/>
          </a:prstGeom>
          <a:noFill/>
          <a:ln>
            <a:noFill/>
          </a:ln>
        </p:spPr>
      </p:pic>
      <p:pic>
        <p:nvPicPr>
          <p:cNvPr descr="Sisters Madison and Samantha say and sign the Girl Scout Promise." id="97" name="Google Shape;97;p16" title="Girl Scout Promise in Sign Language">
            <a:hlinkClick r:id="rId5"/>
          </p:cNvPr>
          <p:cNvPicPr preferRelativeResize="0"/>
          <p:nvPr/>
        </p:nvPicPr>
        <p:blipFill>
          <a:blip r:embed="rId6">
            <a:alphaModFix/>
          </a:blip>
          <a:stretch>
            <a:fillRect/>
          </a:stretch>
        </p:blipFill>
        <p:spPr>
          <a:xfrm>
            <a:off x="4299088" y="1299625"/>
            <a:ext cx="4572000" cy="3429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7"/>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a:solidFill>
                  <a:srgbClr val="000000"/>
                </a:solidFill>
              </a:rPr>
              <a:t>Let’s say the Pledge</a:t>
            </a:r>
            <a:endParaRPr b="1">
              <a:solidFill>
                <a:srgbClr val="000000"/>
              </a:solidFill>
            </a:endParaRPr>
          </a:p>
        </p:txBody>
      </p:sp>
      <p:pic>
        <p:nvPicPr>
          <p:cNvPr descr="via YouTube Capture" id="103" name="Google Shape;103;p17" title="Girl Scout Pledge of Allegiance">
            <a:hlinkClick r:id="rId3"/>
          </p:cNvPr>
          <p:cNvPicPr preferRelativeResize="0"/>
          <p:nvPr/>
        </p:nvPicPr>
        <p:blipFill>
          <a:blip r:embed="rId4">
            <a:alphaModFix/>
          </a:blip>
          <a:stretch>
            <a:fillRect/>
          </a:stretch>
        </p:blipFill>
        <p:spPr>
          <a:xfrm>
            <a:off x="4271337" y="1351075"/>
            <a:ext cx="4551785" cy="3413825"/>
          </a:xfrm>
          <a:prstGeom prst="rect">
            <a:avLst/>
          </a:prstGeom>
          <a:noFill/>
          <a:ln>
            <a:noFill/>
          </a:ln>
        </p:spPr>
      </p:pic>
      <p:pic>
        <p:nvPicPr>
          <p:cNvPr id="104" name="Google Shape;104;p17"/>
          <p:cNvPicPr preferRelativeResize="0"/>
          <p:nvPr/>
        </p:nvPicPr>
        <p:blipFill>
          <a:blip r:embed="rId5">
            <a:alphaModFix/>
          </a:blip>
          <a:stretch>
            <a:fillRect/>
          </a:stretch>
        </p:blipFill>
        <p:spPr>
          <a:xfrm rot="-5400000">
            <a:off x="977377" y="1160473"/>
            <a:ext cx="2233251" cy="35646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8"/>
          <p:cNvSpPr txBox="1"/>
          <p:nvPr>
            <p:ph type="title"/>
          </p:nvPr>
        </p:nvSpPr>
        <p:spPr>
          <a:xfrm>
            <a:off x="215375" y="483825"/>
            <a:ext cx="4045200" cy="1786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a:solidFill>
                  <a:srgbClr val="000000"/>
                </a:solidFill>
              </a:rPr>
              <a:t>Icebreaker:</a:t>
            </a:r>
            <a:endParaRPr b="1">
              <a:solidFill>
                <a:srgbClr val="000000"/>
              </a:solidFill>
            </a:endParaRPr>
          </a:p>
        </p:txBody>
      </p:sp>
      <p:sp>
        <p:nvSpPr>
          <p:cNvPr id="110" name="Google Shape;110;p18"/>
          <p:cNvSpPr txBox="1"/>
          <p:nvPr>
            <p:ph idx="1" type="subTitle"/>
          </p:nvPr>
        </p:nvSpPr>
        <p:spPr>
          <a:xfrm>
            <a:off x="215375" y="2323551"/>
            <a:ext cx="4045200" cy="157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000000"/>
                </a:solidFill>
              </a:rPr>
              <a:t>Tell us one thing that makes</a:t>
            </a:r>
            <a:r>
              <a:rPr lang="en"/>
              <a:t> </a:t>
            </a:r>
            <a:r>
              <a:rPr b="1" lang="en">
                <a:solidFill>
                  <a:srgbClr val="B45F06"/>
                </a:solidFill>
              </a:rPr>
              <a:t>you</a:t>
            </a:r>
            <a:r>
              <a:rPr lang="en">
                <a:solidFill>
                  <a:srgbClr val="B45F06"/>
                </a:solidFill>
              </a:rPr>
              <a:t> </a:t>
            </a:r>
            <a:endParaRPr>
              <a:solidFill>
                <a:srgbClr val="B45F06"/>
              </a:solidFill>
            </a:endParaRPr>
          </a:p>
          <a:p>
            <a:pPr indent="0" lvl="0" marL="0" rtl="0" algn="ctr">
              <a:spcBef>
                <a:spcPts val="0"/>
              </a:spcBef>
              <a:spcAft>
                <a:spcPts val="0"/>
              </a:spcAft>
              <a:buNone/>
            </a:pPr>
            <a:r>
              <a:rPr b="1" lang="en" sz="3800">
                <a:solidFill>
                  <a:srgbClr val="B45F06"/>
                </a:solidFill>
              </a:rPr>
              <a:t>UNIQUE</a:t>
            </a:r>
            <a:r>
              <a:rPr lang="en">
                <a:solidFill>
                  <a:srgbClr val="B45F06"/>
                </a:solidFill>
              </a:rPr>
              <a:t> </a:t>
            </a:r>
            <a:endParaRPr>
              <a:solidFill>
                <a:srgbClr val="B45F06"/>
              </a:solidFill>
            </a:endParaRPr>
          </a:p>
          <a:p>
            <a:pPr indent="0" lvl="0" marL="0" rtl="0" algn="ctr">
              <a:spcBef>
                <a:spcPts val="0"/>
              </a:spcBef>
              <a:spcAft>
                <a:spcPts val="0"/>
              </a:spcAft>
              <a:buNone/>
            </a:pPr>
            <a:r>
              <a:rPr lang="en"/>
              <a:t>from everyone else!</a:t>
            </a:r>
            <a:endParaRPr/>
          </a:p>
        </p:txBody>
      </p:sp>
      <p:pic>
        <p:nvPicPr>
          <p:cNvPr id="111" name="Google Shape;111;p18"/>
          <p:cNvPicPr preferRelativeResize="0"/>
          <p:nvPr/>
        </p:nvPicPr>
        <p:blipFill rotWithShape="1">
          <a:blip r:embed="rId3">
            <a:alphaModFix/>
          </a:blip>
          <a:srcRect b="0" l="15566" r="17766" t="0"/>
          <a:stretch/>
        </p:blipFill>
        <p:spPr>
          <a:xfrm>
            <a:off x="4572000" y="0"/>
            <a:ext cx="4572000" cy="5143500"/>
          </a:xfrm>
          <a:prstGeom prst="rect">
            <a:avLst/>
          </a:prstGeom>
          <a:noFill/>
          <a:ln>
            <a:noFill/>
          </a:ln>
        </p:spPr>
      </p:pic>
      <p:pic>
        <p:nvPicPr>
          <p:cNvPr id="112" name="Google Shape;112;p18"/>
          <p:cNvPicPr preferRelativeResize="0"/>
          <p:nvPr/>
        </p:nvPicPr>
        <p:blipFill rotWithShape="1">
          <a:blip r:embed="rId4">
            <a:alphaModFix/>
          </a:blip>
          <a:srcRect b="3104" l="0" r="0" t="3095"/>
          <a:stretch/>
        </p:blipFill>
        <p:spPr>
          <a:xfrm flipH="1">
            <a:off x="7567737" y="3711525"/>
            <a:ext cx="1275049" cy="119539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9"/>
          <p:cNvSpPr txBox="1"/>
          <p:nvPr>
            <p:ph type="title"/>
          </p:nvPr>
        </p:nvSpPr>
        <p:spPr>
          <a:xfrm>
            <a:off x="311700" y="315925"/>
            <a:ext cx="3964500" cy="4471500"/>
          </a:xfrm>
          <a:prstGeom prst="rect">
            <a:avLst/>
          </a:prstGeom>
          <a:noFill/>
        </p:spPr>
        <p:txBody>
          <a:bodyPr anchorCtr="0" anchor="ctr" bIns="91425" lIns="91425" spcFirstLastPara="1" rIns="91425" wrap="square" tIns="91425">
            <a:noAutofit/>
          </a:bodyPr>
          <a:lstStyle/>
          <a:p>
            <a:pPr indent="0" lvl="0" marL="0" rtl="0" algn="l">
              <a:spcBef>
                <a:spcPts val="0"/>
              </a:spcBef>
              <a:spcAft>
                <a:spcPts val="0"/>
              </a:spcAft>
              <a:buNone/>
            </a:pPr>
            <a:r>
              <a:rPr b="1" lang="en" sz="4200">
                <a:solidFill>
                  <a:srgbClr val="B45F06"/>
                </a:solidFill>
              </a:rPr>
              <a:t> Step 1:</a:t>
            </a:r>
            <a:r>
              <a:rPr b="1" lang="en" sz="4200">
                <a:solidFill>
                  <a:srgbClr val="FFFFFF"/>
                </a:solidFill>
                <a:highlight>
                  <a:srgbClr val="9FC5E8"/>
                </a:highlight>
              </a:rPr>
              <a:t> </a:t>
            </a:r>
            <a:r>
              <a:rPr b="1" lang="en" sz="4200">
                <a:solidFill>
                  <a:srgbClr val="FFFFFF"/>
                </a:solidFill>
              </a:rPr>
              <a:t> </a:t>
            </a:r>
            <a:endParaRPr b="1" sz="4200">
              <a:solidFill>
                <a:srgbClr val="FFFFFF"/>
              </a:solidFill>
            </a:endParaRPr>
          </a:p>
          <a:p>
            <a:pPr indent="0" lvl="0" marL="0" rtl="0" algn="l">
              <a:spcBef>
                <a:spcPts val="0"/>
              </a:spcBef>
              <a:spcAft>
                <a:spcPts val="0"/>
              </a:spcAft>
              <a:buNone/>
            </a:pPr>
            <a:r>
              <a:rPr b="1" lang="en" sz="3600">
                <a:solidFill>
                  <a:srgbClr val="000000"/>
                </a:solidFill>
              </a:rPr>
              <a:t>Get to know your body!</a:t>
            </a:r>
            <a:endParaRPr b="1" sz="3600">
              <a:solidFill>
                <a:srgbClr val="000000"/>
              </a:solidFill>
            </a:endParaRPr>
          </a:p>
          <a:p>
            <a:pPr indent="0" lvl="0" marL="0" rtl="0" algn="l">
              <a:spcBef>
                <a:spcPts val="0"/>
              </a:spcBef>
              <a:spcAft>
                <a:spcPts val="0"/>
              </a:spcAft>
              <a:buNone/>
            </a:pPr>
            <a:r>
              <a:t/>
            </a:r>
            <a:endParaRPr b="1" sz="4200">
              <a:solidFill>
                <a:srgbClr val="FFFFFF"/>
              </a:solidFill>
            </a:endParaRPr>
          </a:p>
          <a:p>
            <a:pPr indent="0" lvl="0" marL="0" rtl="0" algn="l">
              <a:spcBef>
                <a:spcPts val="0"/>
              </a:spcBef>
              <a:spcAft>
                <a:spcPts val="0"/>
              </a:spcAft>
              <a:buNone/>
            </a:pPr>
            <a:r>
              <a:rPr lang="en" sz="3600">
                <a:solidFill>
                  <a:schemeClr val="dk1"/>
                </a:solidFill>
              </a:rPr>
              <a:t>Draw a picture of yourself as a Brownie Elf</a:t>
            </a:r>
            <a:r>
              <a:rPr b="1" lang="en" sz="4200">
                <a:solidFill>
                  <a:srgbClr val="FFFFFF"/>
                </a:solidFill>
              </a:rPr>
              <a:t> </a:t>
            </a:r>
            <a:endParaRPr b="1" sz="4200">
              <a:solidFill>
                <a:srgbClr val="FFFFFF"/>
              </a:solidFill>
            </a:endParaRPr>
          </a:p>
        </p:txBody>
      </p:sp>
      <p:pic>
        <p:nvPicPr>
          <p:cNvPr id="118" name="Google Shape;118;p19"/>
          <p:cNvPicPr preferRelativeResize="0"/>
          <p:nvPr/>
        </p:nvPicPr>
        <p:blipFill>
          <a:blip r:embed="rId3">
            <a:alphaModFix/>
          </a:blip>
          <a:stretch>
            <a:fillRect/>
          </a:stretch>
        </p:blipFill>
        <p:spPr>
          <a:xfrm>
            <a:off x="4221110" y="336000"/>
            <a:ext cx="4132417" cy="4471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0"/>
          <p:cNvSpPr txBox="1"/>
          <p:nvPr/>
        </p:nvSpPr>
        <p:spPr>
          <a:xfrm>
            <a:off x="4813475" y="359975"/>
            <a:ext cx="3476400" cy="581400"/>
          </a:xfrm>
          <a:prstGeom prst="rect">
            <a:avLst/>
          </a:prstGeom>
          <a:solidFill>
            <a:srgbClr val="EA9999"/>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4200">
                <a:solidFill>
                  <a:srgbClr val="FFFFFF"/>
                </a:solidFill>
                <a:latin typeface="Economica"/>
                <a:ea typeface="Economica"/>
                <a:cs typeface="Economica"/>
                <a:sym typeface="Economica"/>
              </a:rPr>
              <a:t>Sad</a:t>
            </a:r>
            <a:endParaRPr>
              <a:solidFill>
                <a:srgbClr val="FFFFFF"/>
              </a:solidFill>
              <a:latin typeface="Open Sans"/>
              <a:ea typeface="Open Sans"/>
              <a:cs typeface="Open Sans"/>
              <a:sym typeface="Open Sans"/>
            </a:endParaRPr>
          </a:p>
        </p:txBody>
      </p:sp>
      <p:pic>
        <p:nvPicPr>
          <p:cNvPr id="124" name="Google Shape;124;p20"/>
          <p:cNvPicPr preferRelativeResize="0"/>
          <p:nvPr/>
        </p:nvPicPr>
        <p:blipFill>
          <a:blip r:embed="rId3">
            <a:alphaModFix/>
          </a:blip>
          <a:stretch>
            <a:fillRect/>
          </a:stretch>
        </p:blipFill>
        <p:spPr>
          <a:xfrm>
            <a:off x="1690024" y="2089350"/>
            <a:ext cx="2653776" cy="2871525"/>
          </a:xfrm>
          <a:prstGeom prst="rect">
            <a:avLst/>
          </a:prstGeom>
          <a:noFill/>
          <a:ln>
            <a:noFill/>
          </a:ln>
        </p:spPr>
      </p:pic>
      <p:pic>
        <p:nvPicPr>
          <p:cNvPr id="125" name="Google Shape;125;p20"/>
          <p:cNvPicPr preferRelativeResize="0"/>
          <p:nvPr/>
        </p:nvPicPr>
        <p:blipFill rotWithShape="1">
          <a:blip r:embed="rId4">
            <a:alphaModFix/>
          </a:blip>
          <a:srcRect b="3104" l="0" r="0" t="3095"/>
          <a:stretch/>
        </p:blipFill>
        <p:spPr>
          <a:xfrm flipH="1">
            <a:off x="705862" y="3305350"/>
            <a:ext cx="1275049" cy="1195398"/>
          </a:xfrm>
          <a:prstGeom prst="rect">
            <a:avLst/>
          </a:prstGeom>
          <a:noFill/>
          <a:ln>
            <a:noFill/>
          </a:ln>
        </p:spPr>
      </p:pic>
      <p:sp>
        <p:nvSpPr>
          <p:cNvPr id="126" name="Google Shape;126;p20"/>
          <p:cNvSpPr txBox="1"/>
          <p:nvPr/>
        </p:nvSpPr>
        <p:spPr>
          <a:xfrm>
            <a:off x="4813475" y="1115550"/>
            <a:ext cx="3476400" cy="581400"/>
          </a:xfrm>
          <a:prstGeom prst="rect">
            <a:avLst/>
          </a:prstGeom>
          <a:solidFill>
            <a:srgbClr val="134F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200">
                <a:solidFill>
                  <a:srgbClr val="FFFFFF"/>
                </a:solidFill>
                <a:latin typeface="Economica"/>
                <a:ea typeface="Economica"/>
                <a:cs typeface="Economica"/>
                <a:sym typeface="Economica"/>
              </a:rPr>
              <a:t>Happy</a:t>
            </a:r>
            <a:endParaRPr>
              <a:solidFill>
                <a:srgbClr val="FFFFFF"/>
              </a:solidFill>
              <a:latin typeface="Open Sans"/>
              <a:ea typeface="Open Sans"/>
              <a:cs typeface="Open Sans"/>
              <a:sym typeface="Open Sans"/>
            </a:endParaRPr>
          </a:p>
        </p:txBody>
      </p:sp>
      <p:sp>
        <p:nvSpPr>
          <p:cNvPr id="127" name="Google Shape;127;p20"/>
          <p:cNvSpPr txBox="1"/>
          <p:nvPr/>
        </p:nvSpPr>
        <p:spPr>
          <a:xfrm>
            <a:off x="4813475" y="1871125"/>
            <a:ext cx="3476400" cy="581400"/>
          </a:xfrm>
          <a:prstGeom prst="rect">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200">
                <a:solidFill>
                  <a:srgbClr val="FFFFFF"/>
                </a:solidFill>
                <a:latin typeface="Economica"/>
                <a:ea typeface="Economica"/>
                <a:cs typeface="Economica"/>
                <a:sym typeface="Economica"/>
              </a:rPr>
              <a:t>Angry</a:t>
            </a:r>
            <a:endParaRPr>
              <a:solidFill>
                <a:srgbClr val="FFFFFF"/>
              </a:solidFill>
              <a:latin typeface="Open Sans"/>
              <a:ea typeface="Open Sans"/>
              <a:cs typeface="Open Sans"/>
              <a:sym typeface="Open Sans"/>
            </a:endParaRPr>
          </a:p>
        </p:txBody>
      </p:sp>
      <p:sp>
        <p:nvSpPr>
          <p:cNvPr id="128" name="Google Shape;128;p20"/>
          <p:cNvSpPr txBox="1"/>
          <p:nvPr/>
        </p:nvSpPr>
        <p:spPr>
          <a:xfrm>
            <a:off x="4813475" y="2626700"/>
            <a:ext cx="3476400" cy="581400"/>
          </a:xfrm>
          <a:prstGeom prst="rect">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200">
                <a:solidFill>
                  <a:srgbClr val="134F5C"/>
                </a:solidFill>
                <a:latin typeface="Economica"/>
                <a:ea typeface="Economica"/>
                <a:cs typeface="Economica"/>
                <a:sym typeface="Economica"/>
              </a:rPr>
              <a:t>Hungry</a:t>
            </a:r>
            <a:endParaRPr>
              <a:solidFill>
                <a:srgbClr val="134F5C"/>
              </a:solidFill>
              <a:latin typeface="Open Sans"/>
              <a:ea typeface="Open Sans"/>
              <a:cs typeface="Open Sans"/>
              <a:sym typeface="Open Sans"/>
            </a:endParaRPr>
          </a:p>
        </p:txBody>
      </p:sp>
      <p:sp>
        <p:nvSpPr>
          <p:cNvPr id="129" name="Google Shape;129;p20"/>
          <p:cNvSpPr txBox="1"/>
          <p:nvPr/>
        </p:nvSpPr>
        <p:spPr>
          <a:xfrm>
            <a:off x="4813475" y="3382275"/>
            <a:ext cx="3476400" cy="581400"/>
          </a:xfrm>
          <a:prstGeom prst="rect">
            <a:avLst/>
          </a:prstGeom>
          <a:solidFill>
            <a:srgbClr val="EA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200">
                <a:solidFill>
                  <a:srgbClr val="FFFFFF"/>
                </a:solidFill>
                <a:latin typeface="Economica"/>
                <a:ea typeface="Economica"/>
                <a:cs typeface="Economica"/>
                <a:sym typeface="Economica"/>
              </a:rPr>
              <a:t>Thirsty</a:t>
            </a:r>
            <a:endParaRPr>
              <a:solidFill>
                <a:srgbClr val="FFFFFF"/>
              </a:solidFill>
              <a:latin typeface="Open Sans"/>
              <a:ea typeface="Open Sans"/>
              <a:cs typeface="Open Sans"/>
              <a:sym typeface="Open Sans"/>
            </a:endParaRPr>
          </a:p>
        </p:txBody>
      </p:sp>
      <p:sp>
        <p:nvSpPr>
          <p:cNvPr id="130" name="Google Shape;130;p20"/>
          <p:cNvSpPr txBox="1"/>
          <p:nvPr/>
        </p:nvSpPr>
        <p:spPr>
          <a:xfrm>
            <a:off x="4813475" y="4137850"/>
            <a:ext cx="3476400" cy="581400"/>
          </a:xfrm>
          <a:prstGeom prst="rect">
            <a:avLst/>
          </a:prstGeom>
          <a:solidFill>
            <a:srgbClr val="134F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200">
                <a:solidFill>
                  <a:srgbClr val="FFFFFF"/>
                </a:solidFill>
                <a:latin typeface="Economica"/>
                <a:ea typeface="Economica"/>
                <a:cs typeface="Economica"/>
                <a:sym typeface="Economica"/>
              </a:rPr>
              <a:t>Nervous</a:t>
            </a:r>
            <a:endParaRPr>
              <a:solidFill>
                <a:srgbClr val="FFFFFF"/>
              </a:solidFill>
              <a:latin typeface="Open Sans"/>
              <a:ea typeface="Open Sans"/>
              <a:cs typeface="Open Sans"/>
              <a:sym typeface="Open Sans"/>
            </a:endParaRPr>
          </a:p>
        </p:txBody>
      </p:sp>
      <p:sp>
        <p:nvSpPr>
          <p:cNvPr id="131" name="Google Shape;131;p20"/>
          <p:cNvSpPr txBox="1"/>
          <p:nvPr>
            <p:ph type="title"/>
          </p:nvPr>
        </p:nvSpPr>
        <p:spPr>
          <a:xfrm>
            <a:off x="464100" y="163525"/>
            <a:ext cx="3964500" cy="3199200"/>
          </a:xfrm>
          <a:prstGeom prst="rect">
            <a:avLst/>
          </a:prstGeom>
          <a:noFill/>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rgbClr val="B45F06"/>
                </a:solidFill>
              </a:rPr>
              <a:t>Now, </a:t>
            </a:r>
            <a:r>
              <a:rPr lang="en" sz="3600"/>
              <a:t>on you elf drawing, label where on your body you feel...</a:t>
            </a:r>
            <a:r>
              <a:rPr b="1" lang="en" sz="4200">
                <a:solidFill>
                  <a:srgbClr val="FFFFFF"/>
                </a:solidFill>
              </a:rPr>
              <a:t> </a:t>
            </a:r>
            <a:endParaRPr b="1" sz="4200">
              <a:solidFill>
                <a:srgbClr val="FFFFFF"/>
              </a:solidFill>
            </a:endParaRPr>
          </a:p>
          <a:p>
            <a:pPr indent="0" lvl="0" marL="0" rtl="0" algn="l">
              <a:spcBef>
                <a:spcPts val="0"/>
              </a:spcBef>
              <a:spcAft>
                <a:spcPts val="0"/>
              </a:spcAft>
              <a:buNone/>
            </a:pPr>
            <a:r>
              <a:t/>
            </a:r>
            <a:endParaRPr b="1">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1"/>
          <p:cNvSpPr txBox="1"/>
          <p:nvPr>
            <p:ph type="title"/>
          </p:nvPr>
        </p:nvSpPr>
        <p:spPr>
          <a:xfrm>
            <a:off x="926100" y="1730250"/>
            <a:ext cx="3492600" cy="1530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rgbClr val="B45F06"/>
                </a:solidFill>
              </a:rPr>
              <a:t>Step 2:</a:t>
            </a:r>
            <a:r>
              <a:rPr b="1" lang="en">
                <a:solidFill>
                  <a:srgbClr val="FFFFFF"/>
                </a:solidFill>
                <a:highlight>
                  <a:srgbClr val="9FC5E8"/>
                </a:highlight>
              </a:rPr>
              <a:t> </a:t>
            </a:r>
            <a:r>
              <a:rPr b="1" lang="en">
                <a:solidFill>
                  <a:srgbClr val="FFFFFF"/>
                </a:solidFill>
              </a:rPr>
              <a:t> </a:t>
            </a:r>
            <a:endParaRPr b="1">
              <a:solidFill>
                <a:srgbClr val="FFFFFF"/>
              </a:solidFill>
            </a:endParaRPr>
          </a:p>
          <a:p>
            <a:pPr indent="0" lvl="0" marL="0" rtl="0" algn="l">
              <a:spcBef>
                <a:spcPts val="0"/>
              </a:spcBef>
              <a:spcAft>
                <a:spcPts val="0"/>
              </a:spcAft>
              <a:buNone/>
            </a:pPr>
            <a:r>
              <a:rPr b="1" lang="en" sz="3600"/>
              <a:t>Eat and play in a healthy way!</a:t>
            </a:r>
            <a:endParaRPr sz="2400">
              <a:solidFill>
                <a:srgbClr val="595959"/>
              </a:solidFill>
            </a:endParaRPr>
          </a:p>
          <a:p>
            <a:pPr indent="0" lvl="0" marL="0" rtl="0" algn="l">
              <a:lnSpc>
                <a:spcPct val="115000"/>
              </a:lnSpc>
              <a:spcBef>
                <a:spcPts val="0"/>
              </a:spcBef>
              <a:spcAft>
                <a:spcPts val="0"/>
              </a:spcAft>
              <a:buNone/>
            </a:pPr>
            <a:r>
              <a:rPr lang="en" sz="500">
                <a:solidFill>
                  <a:srgbClr val="595959"/>
                </a:solidFill>
              </a:rPr>
              <a:t>                                                          </a:t>
            </a:r>
            <a:endParaRPr sz="500">
              <a:solidFill>
                <a:srgbClr val="595959"/>
              </a:solidFill>
            </a:endParaRPr>
          </a:p>
          <a:p>
            <a:pPr indent="0" lvl="0" marL="0" rtl="0" algn="l">
              <a:lnSpc>
                <a:spcPct val="115000"/>
              </a:lnSpc>
              <a:spcBef>
                <a:spcPts val="1600"/>
              </a:spcBef>
              <a:spcAft>
                <a:spcPts val="1600"/>
              </a:spcAft>
              <a:buClr>
                <a:schemeClr val="dk1"/>
              </a:buClr>
              <a:buSzPts val="1100"/>
              <a:buFont typeface="Arial"/>
              <a:buNone/>
            </a:pPr>
            <a:r>
              <a:rPr lang="en" sz="2400">
                <a:solidFill>
                  <a:srgbClr val="000000"/>
                </a:solidFill>
              </a:rPr>
              <a:t>Let’s start with some exercise!  Can you spell out your name by doing the exercise listed for each letter?</a:t>
            </a:r>
            <a:endParaRPr b="1">
              <a:solidFill>
                <a:srgbClr val="000000"/>
              </a:solidFill>
            </a:endParaRPr>
          </a:p>
        </p:txBody>
      </p:sp>
      <p:pic>
        <p:nvPicPr>
          <p:cNvPr id="137" name="Google Shape;137;p21"/>
          <p:cNvPicPr preferRelativeResize="0"/>
          <p:nvPr/>
        </p:nvPicPr>
        <p:blipFill rotWithShape="1">
          <a:blip r:embed="rId3">
            <a:alphaModFix/>
          </a:blip>
          <a:srcRect b="0" l="0" r="56595" t="0"/>
          <a:stretch/>
        </p:blipFill>
        <p:spPr>
          <a:xfrm>
            <a:off x="4572000" y="852488"/>
            <a:ext cx="3969000" cy="3438525"/>
          </a:xfrm>
          <a:prstGeom prst="rect">
            <a:avLst/>
          </a:prstGeom>
          <a:noFill/>
          <a:ln>
            <a:noFill/>
          </a:ln>
        </p:spPr>
      </p:pic>
      <p:pic>
        <p:nvPicPr>
          <p:cNvPr id="138" name="Google Shape;138;p21"/>
          <p:cNvPicPr preferRelativeResize="0"/>
          <p:nvPr/>
        </p:nvPicPr>
        <p:blipFill rotWithShape="1">
          <a:blip r:embed="rId4">
            <a:alphaModFix/>
          </a:blip>
          <a:srcRect b="3104" l="0" r="0" t="3095"/>
          <a:stretch/>
        </p:blipFill>
        <p:spPr>
          <a:xfrm flipH="1">
            <a:off x="5795687" y="2120925"/>
            <a:ext cx="1275049" cy="1195398"/>
          </a:xfrm>
          <a:prstGeom prst="rect">
            <a:avLst/>
          </a:prstGeom>
          <a:noFill/>
          <a:ln>
            <a:noFill/>
          </a:ln>
        </p:spPr>
      </p:pic>
      <p:sp>
        <p:nvSpPr>
          <p:cNvPr id="139" name="Google Shape;139;p21"/>
          <p:cNvSpPr/>
          <p:nvPr/>
        </p:nvSpPr>
        <p:spPr>
          <a:xfrm rot="774729">
            <a:off x="8049452" y="3723975"/>
            <a:ext cx="515536" cy="515536"/>
          </a:xfrm>
          <a:prstGeom prst="heart">
            <a:avLst/>
          </a:prstGeom>
          <a:solidFill>
            <a:srgbClr val="134F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1"/>
          <p:cNvSpPr/>
          <p:nvPr/>
        </p:nvSpPr>
        <p:spPr>
          <a:xfrm rot="-1090083">
            <a:off x="8033204" y="3093918"/>
            <a:ext cx="366575" cy="369421"/>
          </a:xfrm>
          <a:prstGeom prst="heart">
            <a:avLst/>
          </a:prstGeom>
          <a:solidFill>
            <a:srgbClr val="EA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2"/>
          <p:cNvSpPr txBox="1"/>
          <p:nvPr/>
        </p:nvSpPr>
        <p:spPr>
          <a:xfrm>
            <a:off x="0" y="0"/>
            <a:ext cx="714000" cy="452700"/>
          </a:xfrm>
          <a:prstGeom prst="rect">
            <a:avLst/>
          </a:prstGeom>
          <a:solidFill>
            <a:srgbClr val="EA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Economica"/>
                <a:ea typeface="Economica"/>
                <a:cs typeface="Economica"/>
                <a:sym typeface="Economica"/>
              </a:rPr>
              <a:t>A</a:t>
            </a:r>
            <a:endParaRPr sz="2400">
              <a:solidFill>
                <a:srgbClr val="FFFFFF"/>
              </a:solidFill>
              <a:latin typeface="Open Sans"/>
              <a:ea typeface="Open Sans"/>
              <a:cs typeface="Open Sans"/>
              <a:sym typeface="Open Sans"/>
            </a:endParaRPr>
          </a:p>
        </p:txBody>
      </p:sp>
      <p:sp>
        <p:nvSpPr>
          <p:cNvPr id="146" name="Google Shape;146;p22"/>
          <p:cNvSpPr txBox="1"/>
          <p:nvPr/>
        </p:nvSpPr>
        <p:spPr>
          <a:xfrm>
            <a:off x="0" y="521214"/>
            <a:ext cx="714000" cy="452700"/>
          </a:xfrm>
          <a:prstGeom prst="rect">
            <a:avLst/>
          </a:prstGeom>
          <a:solidFill>
            <a:srgbClr val="134F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Economica"/>
                <a:ea typeface="Economica"/>
                <a:cs typeface="Economica"/>
                <a:sym typeface="Economica"/>
              </a:rPr>
              <a:t>B</a:t>
            </a:r>
            <a:endParaRPr sz="2400">
              <a:solidFill>
                <a:srgbClr val="FFFFFF"/>
              </a:solidFill>
              <a:latin typeface="Open Sans"/>
              <a:ea typeface="Open Sans"/>
              <a:cs typeface="Open Sans"/>
              <a:sym typeface="Open Sans"/>
            </a:endParaRPr>
          </a:p>
        </p:txBody>
      </p:sp>
      <p:sp>
        <p:nvSpPr>
          <p:cNvPr id="147" name="Google Shape;147;p22"/>
          <p:cNvSpPr txBox="1"/>
          <p:nvPr/>
        </p:nvSpPr>
        <p:spPr>
          <a:xfrm>
            <a:off x="0" y="1042425"/>
            <a:ext cx="714000" cy="452700"/>
          </a:xfrm>
          <a:prstGeom prst="rect">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Economica"/>
                <a:ea typeface="Economica"/>
                <a:cs typeface="Economica"/>
                <a:sym typeface="Economica"/>
              </a:rPr>
              <a:t>C</a:t>
            </a:r>
            <a:endParaRPr sz="2400">
              <a:solidFill>
                <a:srgbClr val="FFFFFF"/>
              </a:solidFill>
              <a:latin typeface="Open Sans"/>
              <a:ea typeface="Open Sans"/>
              <a:cs typeface="Open Sans"/>
              <a:sym typeface="Open Sans"/>
            </a:endParaRPr>
          </a:p>
        </p:txBody>
      </p:sp>
      <p:sp>
        <p:nvSpPr>
          <p:cNvPr id="148" name="Google Shape;148;p22"/>
          <p:cNvSpPr txBox="1"/>
          <p:nvPr/>
        </p:nvSpPr>
        <p:spPr>
          <a:xfrm>
            <a:off x="0" y="1563641"/>
            <a:ext cx="714000" cy="452700"/>
          </a:xfrm>
          <a:prstGeom prst="rect">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134F5C"/>
                </a:solidFill>
                <a:latin typeface="Economica"/>
                <a:ea typeface="Economica"/>
                <a:cs typeface="Economica"/>
                <a:sym typeface="Economica"/>
              </a:rPr>
              <a:t>D</a:t>
            </a:r>
            <a:endParaRPr sz="2400">
              <a:solidFill>
                <a:srgbClr val="134F5C"/>
              </a:solidFill>
              <a:latin typeface="Open Sans"/>
              <a:ea typeface="Open Sans"/>
              <a:cs typeface="Open Sans"/>
              <a:sym typeface="Open Sans"/>
            </a:endParaRPr>
          </a:p>
        </p:txBody>
      </p:sp>
      <p:sp>
        <p:nvSpPr>
          <p:cNvPr id="149" name="Google Shape;149;p22"/>
          <p:cNvSpPr txBox="1"/>
          <p:nvPr/>
        </p:nvSpPr>
        <p:spPr>
          <a:xfrm>
            <a:off x="0" y="2084854"/>
            <a:ext cx="714000" cy="452700"/>
          </a:xfrm>
          <a:prstGeom prst="rect">
            <a:avLst/>
          </a:prstGeom>
          <a:solidFill>
            <a:srgbClr val="EA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Economica"/>
                <a:ea typeface="Economica"/>
                <a:cs typeface="Economica"/>
                <a:sym typeface="Economica"/>
              </a:rPr>
              <a:t>E</a:t>
            </a:r>
            <a:endParaRPr sz="2400">
              <a:solidFill>
                <a:srgbClr val="FFFFFF"/>
              </a:solidFill>
              <a:latin typeface="Open Sans"/>
              <a:ea typeface="Open Sans"/>
              <a:cs typeface="Open Sans"/>
              <a:sym typeface="Open Sans"/>
            </a:endParaRPr>
          </a:p>
        </p:txBody>
      </p:sp>
      <p:sp>
        <p:nvSpPr>
          <p:cNvPr id="150" name="Google Shape;150;p22"/>
          <p:cNvSpPr txBox="1"/>
          <p:nvPr/>
        </p:nvSpPr>
        <p:spPr>
          <a:xfrm>
            <a:off x="0" y="2606068"/>
            <a:ext cx="714000" cy="452700"/>
          </a:xfrm>
          <a:prstGeom prst="rect">
            <a:avLst/>
          </a:prstGeom>
          <a:solidFill>
            <a:srgbClr val="134F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Economica"/>
                <a:ea typeface="Economica"/>
                <a:cs typeface="Economica"/>
                <a:sym typeface="Economica"/>
              </a:rPr>
              <a:t>F</a:t>
            </a:r>
            <a:endParaRPr sz="2400">
              <a:solidFill>
                <a:srgbClr val="FFFFFF"/>
              </a:solidFill>
              <a:latin typeface="Open Sans"/>
              <a:ea typeface="Open Sans"/>
              <a:cs typeface="Open Sans"/>
              <a:sym typeface="Open Sans"/>
            </a:endParaRPr>
          </a:p>
        </p:txBody>
      </p:sp>
      <p:sp>
        <p:nvSpPr>
          <p:cNvPr id="151" name="Google Shape;151;p22"/>
          <p:cNvSpPr txBox="1"/>
          <p:nvPr/>
        </p:nvSpPr>
        <p:spPr>
          <a:xfrm>
            <a:off x="0" y="3127267"/>
            <a:ext cx="714000" cy="452700"/>
          </a:xfrm>
          <a:prstGeom prst="rect">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Economica"/>
                <a:ea typeface="Economica"/>
                <a:cs typeface="Economica"/>
                <a:sym typeface="Economica"/>
              </a:rPr>
              <a:t>G</a:t>
            </a:r>
            <a:endParaRPr sz="2400">
              <a:solidFill>
                <a:srgbClr val="FFFFFF"/>
              </a:solidFill>
              <a:latin typeface="Open Sans"/>
              <a:ea typeface="Open Sans"/>
              <a:cs typeface="Open Sans"/>
              <a:sym typeface="Open Sans"/>
            </a:endParaRPr>
          </a:p>
        </p:txBody>
      </p:sp>
      <p:sp>
        <p:nvSpPr>
          <p:cNvPr id="152" name="Google Shape;152;p22"/>
          <p:cNvSpPr txBox="1"/>
          <p:nvPr/>
        </p:nvSpPr>
        <p:spPr>
          <a:xfrm>
            <a:off x="0" y="3648481"/>
            <a:ext cx="714000" cy="452700"/>
          </a:xfrm>
          <a:prstGeom prst="rect">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134F5C"/>
                </a:solidFill>
                <a:latin typeface="Economica"/>
                <a:ea typeface="Economica"/>
                <a:cs typeface="Economica"/>
                <a:sym typeface="Economica"/>
              </a:rPr>
              <a:t>H</a:t>
            </a:r>
            <a:endParaRPr sz="2400">
              <a:solidFill>
                <a:srgbClr val="134F5C"/>
              </a:solidFill>
              <a:latin typeface="Open Sans"/>
              <a:ea typeface="Open Sans"/>
              <a:cs typeface="Open Sans"/>
              <a:sym typeface="Open Sans"/>
            </a:endParaRPr>
          </a:p>
        </p:txBody>
      </p:sp>
      <p:sp>
        <p:nvSpPr>
          <p:cNvPr id="153" name="Google Shape;153;p22"/>
          <p:cNvSpPr txBox="1"/>
          <p:nvPr/>
        </p:nvSpPr>
        <p:spPr>
          <a:xfrm>
            <a:off x="713968" y="0"/>
            <a:ext cx="22338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Jump up and down 10 times</a:t>
            </a:r>
            <a:endParaRPr/>
          </a:p>
        </p:txBody>
      </p:sp>
      <p:sp>
        <p:nvSpPr>
          <p:cNvPr id="154" name="Google Shape;154;p22"/>
          <p:cNvSpPr txBox="1"/>
          <p:nvPr/>
        </p:nvSpPr>
        <p:spPr>
          <a:xfrm>
            <a:off x="713968" y="521216"/>
            <a:ext cx="22338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Spin around in a circle 5 times</a:t>
            </a:r>
            <a:endParaRPr/>
          </a:p>
        </p:txBody>
      </p:sp>
      <p:sp>
        <p:nvSpPr>
          <p:cNvPr id="155" name="Google Shape;155;p22"/>
          <p:cNvSpPr txBox="1"/>
          <p:nvPr/>
        </p:nvSpPr>
        <p:spPr>
          <a:xfrm>
            <a:off x="713968" y="1042453"/>
            <a:ext cx="22338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Hop on one foot 3 times</a:t>
            </a:r>
            <a:endParaRPr/>
          </a:p>
        </p:txBody>
      </p:sp>
      <p:sp>
        <p:nvSpPr>
          <p:cNvPr id="156" name="Google Shape;156;p22"/>
          <p:cNvSpPr txBox="1"/>
          <p:nvPr/>
        </p:nvSpPr>
        <p:spPr>
          <a:xfrm>
            <a:off x="713968" y="1563647"/>
            <a:ext cx="22338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Run to the nearest door and back</a:t>
            </a:r>
            <a:endParaRPr/>
          </a:p>
        </p:txBody>
      </p:sp>
      <p:sp>
        <p:nvSpPr>
          <p:cNvPr id="157" name="Google Shape;157;p22"/>
          <p:cNvSpPr txBox="1"/>
          <p:nvPr/>
        </p:nvSpPr>
        <p:spPr>
          <a:xfrm>
            <a:off x="713968" y="2084862"/>
            <a:ext cx="22338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Walk like a bear for 5 seconds</a:t>
            </a:r>
            <a:endParaRPr/>
          </a:p>
        </p:txBody>
      </p:sp>
      <p:sp>
        <p:nvSpPr>
          <p:cNvPr id="158" name="Google Shape;158;p22"/>
          <p:cNvSpPr txBox="1"/>
          <p:nvPr/>
        </p:nvSpPr>
        <p:spPr>
          <a:xfrm>
            <a:off x="713968" y="2606067"/>
            <a:ext cx="22338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Do 3 cartwheels</a:t>
            </a:r>
            <a:endParaRPr/>
          </a:p>
        </p:txBody>
      </p:sp>
      <p:sp>
        <p:nvSpPr>
          <p:cNvPr id="159" name="Google Shape;159;p22"/>
          <p:cNvSpPr txBox="1"/>
          <p:nvPr/>
        </p:nvSpPr>
        <p:spPr>
          <a:xfrm>
            <a:off x="713968" y="3127271"/>
            <a:ext cx="22338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Do 10 jumping jacks</a:t>
            </a:r>
            <a:endParaRPr/>
          </a:p>
        </p:txBody>
      </p:sp>
      <p:sp>
        <p:nvSpPr>
          <p:cNvPr id="160" name="Google Shape;160;p22"/>
          <p:cNvSpPr txBox="1"/>
          <p:nvPr/>
        </p:nvSpPr>
        <p:spPr>
          <a:xfrm>
            <a:off x="713968" y="3648476"/>
            <a:ext cx="22338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Hop like a frog 8 times</a:t>
            </a:r>
            <a:endParaRPr/>
          </a:p>
        </p:txBody>
      </p:sp>
      <p:sp>
        <p:nvSpPr>
          <p:cNvPr id="161" name="Google Shape;161;p22"/>
          <p:cNvSpPr txBox="1"/>
          <p:nvPr/>
        </p:nvSpPr>
        <p:spPr>
          <a:xfrm>
            <a:off x="3001676" y="25"/>
            <a:ext cx="714000" cy="452700"/>
          </a:xfrm>
          <a:prstGeom prst="rect">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Economica"/>
                <a:ea typeface="Economica"/>
                <a:cs typeface="Economica"/>
                <a:sym typeface="Economica"/>
              </a:rPr>
              <a:t>K</a:t>
            </a:r>
            <a:endParaRPr sz="2400">
              <a:solidFill>
                <a:srgbClr val="FFFFFF"/>
              </a:solidFill>
              <a:latin typeface="Open Sans"/>
              <a:ea typeface="Open Sans"/>
              <a:cs typeface="Open Sans"/>
              <a:sym typeface="Open Sans"/>
            </a:endParaRPr>
          </a:p>
        </p:txBody>
      </p:sp>
      <p:sp>
        <p:nvSpPr>
          <p:cNvPr id="162" name="Google Shape;162;p22"/>
          <p:cNvSpPr txBox="1"/>
          <p:nvPr/>
        </p:nvSpPr>
        <p:spPr>
          <a:xfrm>
            <a:off x="3001676" y="521239"/>
            <a:ext cx="714000" cy="452700"/>
          </a:xfrm>
          <a:prstGeom prst="rect">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134F5C"/>
                </a:solidFill>
                <a:latin typeface="Economica"/>
                <a:ea typeface="Economica"/>
                <a:cs typeface="Economica"/>
                <a:sym typeface="Economica"/>
              </a:rPr>
              <a:t>L</a:t>
            </a:r>
            <a:endParaRPr sz="2400">
              <a:solidFill>
                <a:srgbClr val="134F5C"/>
              </a:solidFill>
              <a:latin typeface="Open Sans"/>
              <a:ea typeface="Open Sans"/>
              <a:cs typeface="Open Sans"/>
              <a:sym typeface="Open Sans"/>
            </a:endParaRPr>
          </a:p>
        </p:txBody>
      </p:sp>
      <p:sp>
        <p:nvSpPr>
          <p:cNvPr id="163" name="Google Shape;163;p22"/>
          <p:cNvSpPr txBox="1"/>
          <p:nvPr/>
        </p:nvSpPr>
        <p:spPr>
          <a:xfrm>
            <a:off x="3001676" y="1042452"/>
            <a:ext cx="714000" cy="452700"/>
          </a:xfrm>
          <a:prstGeom prst="rect">
            <a:avLst/>
          </a:prstGeom>
          <a:solidFill>
            <a:srgbClr val="EA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Economica"/>
                <a:ea typeface="Economica"/>
                <a:cs typeface="Economica"/>
                <a:sym typeface="Economica"/>
              </a:rPr>
              <a:t>M</a:t>
            </a:r>
            <a:endParaRPr sz="2400">
              <a:solidFill>
                <a:srgbClr val="FFFFFF"/>
              </a:solidFill>
              <a:latin typeface="Open Sans"/>
              <a:ea typeface="Open Sans"/>
              <a:cs typeface="Open Sans"/>
              <a:sym typeface="Open Sans"/>
            </a:endParaRPr>
          </a:p>
        </p:txBody>
      </p:sp>
      <p:sp>
        <p:nvSpPr>
          <p:cNvPr id="164" name="Google Shape;164;p22"/>
          <p:cNvSpPr txBox="1"/>
          <p:nvPr/>
        </p:nvSpPr>
        <p:spPr>
          <a:xfrm>
            <a:off x="3001676" y="1563666"/>
            <a:ext cx="714000" cy="452700"/>
          </a:xfrm>
          <a:prstGeom prst="rect">
            <a:avLst/>
          </a:prstGeom>
          <a:solidFill>
            <a:srgbClr val="134F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Economica"/>
                <a:ea typeface="Economica"/>
                <a:cs typeface="Economica"/>
                <a:sym typeface="Economica"/>
              </a:rPr>
              <a:t>N</a:t>
            </a:r>
            <a:endParaRPr sz="2400">
              <a:solidFill>
                <a:srgbClr val="FFFFFF"/>
              </a:solidFill>
              <a:latin typeface="Open Sans"/>
              <a:ea typeface="Open Sans"/>
              <a:cs typeface="Open Sans"/>
              <a:sym typeface="Open Sans"/>
            </a:endParaRPr>
          </a:p>
        </p:txBody>
      </p:sp>
      <p:sp>
        <p:nvSpPr>
          <p:cNvPr id="165" name="Google Shape;165;p22"/>
          <p:cNvSpPr txBox="1"/>
          <p:nvPr/>
        </p:nvSpPr>
        <p:spPr>
          <a:xfrm>
            <a:off x="3001676" y="2084865"/>
            <a:ext cx="714000" cy="452700"/>
          </a:xfrm>
          <a:prstGeom prst="rect">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Economica"/>
                <a:ea typeface="Economica"/>
                <a:cs typeface="Economica"/>
                <a:sym typeface="Economica"/>
              </a:rPr>
              <a:t>O</a:t>
            </a:r>
            <a:endParaRPr sz="2400">
              <a:solidFill>
                <a:srgbClr val="FFFFFF"/>
              </a:solidFill>
              <a:latin typeface="Open Sans"/>
              <a:ea typeface="Open Sans"/>
              <a:cs typeface="Open Sans"/>
              <a:sym typeface="Open Sans"/>
            </a:endParaRPr>
          </a:p>
        </p:txBody>
      </p:sp>
      <p:sp>
        <p:nvSpPr>
          <p:cNvPr id="166" name="Google Shape;166;p22"/>
          <p:cNvSpPr txBox="1"/>
          <p:nvPr/>
        </p:nvSpPr>
        <p:spPr>
          <a:xfrm>
            <a:off x="3001676" y="2606079"/>
            <a:ext cx="714000" cy="452700"/>
          </a:xfrm>
          <a:prstGeom prst="rect">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134F5C"/>
                </a:solidFill>
                <a:latin typeface="Economica"/>
                <a:ea typeface="Economica"/>
                <a:cs typeface="Economica"/>
                <a:sym typeface="Economica"/>
              </a:rPr>
              <a:t>P</a:t>
            </a:r>
            <a:endParaRPr sz="2400">
              <a:solidFill>
                <a:srgbClr val="134F5C"/>
              </a:solidFill>
              <a:latin typeface="Open Sans"/>
              <a:ea typeface="Open Sans"/>
              <a:cs typeface="Open Sans"/>
              <a:sym typeface="Open Sans"/>
            </a:endParaRPr>
          </a:p>
        </p:txBody>
      </p:sp>
      <p:sp>
        <p:nvSpPr>
          <p:cNvPr id="167" name="Google Shape;167;p22"/>
          <p:cNvSpPr txBox="1"/>
          <p:nvPr/>
        </p:nvSpPr>
        <p:spPr>
          <a:xfrm>
            <a:off x="3715650" y="50"/>
            <a:ext cx="23631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March like a toy soldier for 12 seconds</a:t>
            </a:r>
            <a:endParaRPr/>
          </a:p>
        </p:txBody>
      </p:sp>
      <p:sp>
        <p:nvSpPr>
          <p:cNvPr id="168" name="Google Shape;168;p22"/>
          <p:cNvSpPr txBox="1"/>
          <p:nvPr/>
        </p:nvSpPr>
        <p:spPr>
          <a:xfrm>
            <a:off x="3715644" y="521245"/>
            <a:ext cx="22338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Pretend to jump rope for 20 seconds</a:t>
            </a:r>
            <a:endParaRPr/>
          </a:p>
        </p:txBody>
      </p:sp>
      <p:sp>
        <p:nvSpPr>
          <p:cNvPr id="169" name="Google Shape;169;p22"/>
          <p:cNvSpPr txBox="1"/>
          <p:nvPr/>
        </p:nvSpPr>
        <p:spPr>
          <a:xfrm>
            <a:off x="3715644" y="1042460"/>
            <a:ext cx="22338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Do 3 </a:t>
            </a:r>
            <a:r>
              <a:rPr lang="en">
                <a:solidFill>
                  <a:schemeClr val="dk1"/>
                </a:solidFill>
                <a:latin typeface="Economica"/>
                <a:ea typeface="Economica"/>
                <a:cs typeface="Economica"/>
                <a:sym typeface="Economica"/>
              </a:rPr>
              <a:t>somersaults</a:t>
            </a:r>
            <a:endParaRPr/>
          </a:p>
        </p:txBody>
      </p:sp>
      <p:sp>
        <p:nvSpPr>
          <p:cNvPr id="170" name="Google Shape;170;p22"/>
          <p:cNvSpPr txBox="1"/>
          <p:nvPr/>
        </p:nvSpPr>
        <p:spPr>
          <a:xfrm>
            <a:off x="3715649" y="1487475"/>
            <a:ext cx="18090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Pick up a ball without using your hands</a:t>
            </a:r>
            <a:endParaRPr/>
          </a:p>
        </p:txBody>
      </p:sp>
      <p:sp>
        <p:nvSpPr>
          <p:cNvPr id="171" name="Google Shape;171;p22"/>
          <p:cNvSpPr txBox="1"/>
          <p:nvPr/>
        </p:nvSpPr>
        <p:spPr>
          <a:xfrm>
            <a:off x="3715649" y="2008675"/>
            <a:ext cx="17628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Walk backwards 50 steps and skip back</a:t>
            </a:r>
            <a:endParaRPr/>
          </a:p>
        </p:txBody>
      </p:sp>
      <p:sp>
        <p:nvSpPr>
          <p:cNvPr id="172" name="Google Shape;172;p22"/>
          <p:cNvSpPr txBox="1"/>
          <p:nvPr/>
        </p:nvSpPr>
        <p:spPr>
          <a:xfrm>
            <a:off x="3715644" y="2606074"/>
            <a:ext cx="22338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Walk sideways 20 steps and hop back</a:t>
            </a:r>
            <a:endParaRPr/>
          </a:p>
        </p:txBody>
      </p:sp>
      <p:sp>
        <p:nvSpPr>
          <p:cNvPr id="173" name="Google Shape;173;p22"/>
          <p:cNvSpPr txBox="1"/>
          <p:nvPr/>
        </p:nvSpPr>
        <p:spPr>
          <a:xfrm>
            <a:off x="0" y="4169659"/>
            <a:ext cx="714000" cy="452700"/>
          </a:xfrm>
          <a:prstGeom prst="rect">
            <a:avLst/>
          </a:prstGeom>
          <a:solidFill>
            <a:srgbClr val="EA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Economica"/>
                <a:ea typeface="Economica"/>
                <a:cs typeface="Economica"/>
                <a:sym typeface="Economica"/>
              </a:rPr>
              <a:t>I</a:t>
            </a:r>
            <a:endParaRPr sz="2400">
              <a:solidFill>
                <a:srgbClr val="FFFFFF"/>
              </a:solidFill>
              <a:latin typeface="Open Sans"/>
              <a:ea typeface="Open Sans"/>
              <a:cs typeface="Open Sans"/>
              <a:sym typeface="Open Sans"/>
            </a:endParaRPr>
          </a:p>
        </p:txBody>
      </p:sp>
      <p:sp>
        <p:nvSpPr>
          <p:cNvPr id="174" name="Google Shape;174;p22"/>
          <p:cNvSpPr txBox="1"/>
          <p:nvPr/>
        </p:nvSpPr>
        <p:spPr>
          <a:xfrm>
            <a:off x="0" y="4690872"/>
            <a:ext cx="714000" cy="452700"/>
          </a:xfrm>
          <a:prstGeom prst="rect">
            <a:avLst/>
          </a:prstGeom>
          <a:solidFill>
            <a:srgbClr val="134F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Economica"/>
                <a:ea typeface="Economica"/>
                <a:cs typeface="Economica"/>
                <a:sym typeface="Economica"/>
              </a:rPr>
              <a:t>J</a:t>
            </a:r>
            <a:endParaRPr sz="2400">
              <a:solidFill>
                <a:srgbClr val="FFFFFF"/>
              </a:solidFill>
              <a:latin typeface="Open Sans"/>
              <a:ea typeface="Open Sans"/>
              <a:cs typeface="Open Sans"/>
              <a:sym typeface="Open Sans"/>
            </a:endParaRPr>
          </a:p>
        </p:txBody>
      </p:sp>
      <p:sp>
        <p:nvSpPr>
          <p:cNvPr id="175" name="Google Shape;175;p22"/>
          <p:cNvSpPr txBox="1"/>
          <p:nvPr/>
        </p:nvSpPr>
        <p:spPr>
          <a:xfrm>
            <a:off x="713968" y="4169659"/>
            <a:ext cx="22338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Balance on your left for 10 seconds</a:t>
            </a:r>
            <a:endParaRPr/>
          </a:p>
        </p:txBody>
      </p:sp>
      <p:sp>
        <p:nvSpPr>
          <p:cNvPr id="176" name="Google Shape;176;p22"/>
          <p:cNvSpPr txBox="1"/>
          <p:nvPr/>
        </p:nvSpPr>
        <p:spPr>
          <a:xfrm>
            <a:off x="713968" y="4690874"/>
            <a:ext cx="22338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Spin around in a circle 5 times</a:t>
            </a:r>
            <a:endParaRPr/>
          </a:p>
        </p:txBody>
      </p:sp>
      <p:sp>
        <p:nvSpPr>
          <p:cNvPr id="177" name="Google Shape;177;p22"/>
          <p:cNvSpPr txBox="1"/>
          <p:nvPr/>
        </p:nvSpPr>
        <p:spPr>
          <a:xfrm>
            <a:off x="3001676" y="3127277"/>
            <a:ext cx="714000" cy="452700"/>
          </a:xfrm>
          <a:prstGeom prst="rect">
            <a:avLst/>
          </a:prstGeom>
          <a:solidFill>
            <a:srgbClr val="EA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Economica"/>
                <a:ea typeface="Economica"/>
                <a:cs typeface="Economica"/>
                <a:sym typeface="Economica"/>
              </a:rPr>
              <a:t>Q</a:t>
            </a:r>
            <a:endParaRPr sz="2400">
              <a:solidFill>
                <a:srgbClr val="FFFFFF"/>
              </a:solidFill>
              <a:latin typeface="Open Sans"/>
              <a:ea typeface="Open Sans"/>
              <a:cs typeface="Open Sans"/>
              <a:sym typeface="Open Sans"/>
            </a:endParaRPr>
          </a:p>
        </p:txBody>
      </p:sp>
      <p:sp>
        <p:nvSpPr>
          <p:cNvPr id="178" name="Google Shape;178;p22"/>
          <p:cNvSpPr txBox="1"/>
          <p:nvPr/>
        </p:nvSpPr>
        <p:spPr>
          <a:xfrm>
            <a:off x="3001676" y="3648491"/>
            <a:ext cx="714000" cy="452700"/>
          </a:xfrm>
          <a:prstGeom prst="rect">
            <a:avLst/>
          </a:prstGeom>
          <a:solidFill>
            <a:srgbClr val="134F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Economica"/>
                <a:ea typeface="Economica"/>
                <a:cs typeface="Economica"/>
                <a:sym typeface="Economica"/>
              </a:rPr>
              <a:t>R</a:t>
            </a:r>
            <a:endParaRPr sz="2400">
              <a:solidFill>
                <a:srgbClr val="FFFFFF"/>
              </a:solidFill>
              <a:latin typeface="Open Sans"/>
              <a:ea typeface="Open Sans"/>
              <a:cs typeface="Open Sans"/>
              <a:sym typeface="Open Sans"/>
            </a:endParaRPr>
          </a:p>
        </p:txBody>
      </p:sp>
      <p:sp>
        <p:nvSpPr>
          <p:cNvPr id="179" name="Google Shape;179;p22"/>
          <p:cNvSpPr txBox="1"/>
          <p:nvPr/>
        </p:nvSpPr>
        <p:spPr>
          <a:xfrm>
            <a:off x="3001676" y="4169690"/>
            <a:ext cx="714000" cy="452700"/>
          </a:xfrm>
          <a:prstGeom prst="rect">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Economica"/>
                <a:ea typeface="Economica"/>
                <a:cs typeface="Economica"/>
                <a:sym typeface="Economica"/>
              </a:rPr>
              <a:t>S</a:t>
            </a:r>
            <a:endParaRPr sz="2400">
              <a:solidFill>
                <a:srgbClr val="FFFFFF"/>
              </a:solidFill>
              <a:latin typeface="Open Sans"/>
              <a:ea typeface="Open Sans"/>
              <a:cs typeface="Open Sans"/>
              <a:sym typeface="Open Sans"/>
            </a:endParaRPr>
          </a:p>
        </p:txBody>
      </p:sp>
      <p:sp>
        <p:nvSpPr>
          <p:cNvPr id="180" name="Google Shape;180;p22"/>
          <p:cNvSpPr txBox="1"/>
          <p:nvPr/>
        </p:nvSpPr>
        <p:spPr>
          <a:xfrm>
            <a:off x="3001676" y="4690904"/>
            <a:ext cx="714000" cy="452700"/>
          </a:xfrm>
          <a:prstGeom prst="rect">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134F5C"/>
                </a:solidFill>
                <a:latin typeface="Economica"/>
                <a:ea typeface="Economica"/>
                <a:cs typeface="Economica"/>
                <a:sym typeface="Economica"/>
              </a:rPr>
              <a:t>T</a:t>
            </a:r>
            <a:endParaRPr sz="2400">
              <a:solidFill>
                <a:srgbClr val="134F5C"/>
              </a:solidFill>
              <a:latin typeface="Open Sans"/>
              <a:ea typeface="Open Sans"/>
              <a:cs typeface="Open Sans"/>
              <a:sym typeface="Open Sans"/>
            </a:endParaRPr>
          </a:p>
        </p:txBody>
      </p:sp>
      <p:sp>
        <p:nvSpPr>
          <p:cNvPr id="181" name="Google Shape;181;p22"/>
          <p:cNvSpPr txBox="1"/>
          <p:nvPr/>
        </p:nvSpPr>
        <p:spPr>
          <a:xfrm>
            <a:off x="3715644" y="3127285"/>
            <a:ext cx="22338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Crawl like a crab for 10 seconds</a:t>
            </a:r>
            <a:endParaRPr/>
          </a:p>
        </p:txBody>
      </p:sp>
      <p:sp>
        <p:nvSpPr>
          <p:cNvPr id="182" name="Google Shape;182;p22"/>
          <p:cNvSpPr txBox="1"/>
          <p:nvPr/>
        </p:nvSpPr>
        <p:spPr>
          <a:xfrm>
            <a:off x="3715649" y="3648500"/>
            <a:ext cx="18090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Walk like a bear for 5 seconds</a:t>
            </a:r>
            <a:endParaRPr/>
          </a:p>
        </p:txBody>
      </p:sp>
      <p:sp>
        <p:nvSpPr>
          <p:cNvPr id="183" name="Google Shape;183;p22"/>
          <p:cNvSpPr txBox="1"/>
          <p:nvPr/>
        </p:nvSpPr>
        <p:spPr>
          <a:xfrm>
            <a:off x="3715651" y="4169700"/>
            <a:ext cx="28293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Bend down and touch your toes 20 times</a:t>
            </a:r>
            <a:endParaRPr/>
          </a:p>
        </p:txBody>
      </p:sp>
      <p:sp>
        <p:nvSpPr>
          <p:cNvPr id="184" name="Google Shape;184;p22"/>
          <p:cNvSpPr txBox="1"/>
          <p:nvPr/>
        </p:nvSpPr>
        <p:spPr>
          <a:xfrm>
            <a:off x="3715650" y="4690900"/>
            <a:ext cx="33372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Pretend to pedal a bike with your hands for 17 seconds</a:t>
            </a:r>
            <a:endParaRPr/>
          </a:p>
        </p:txBody>
      </p:sp>
      <p:sp>
        <p:nvSpPr>
          <p:cNvPr id="185" name="Google Shape;185;p22"/>
          <p:cNvSpPr txBox="1"/>
          <p:nvPr/>
        </p:nvSpPr>
        <p:spPr>
          <a:xfrm>
            <a:off x="6196225" y="50"/>
            <a:ext cx="714000" cy="452700"/>
          </a:xfrm>
          <a:prstGeom prst="rect">
            <a:avLst/>
          </a:prstGeom>
          <a:solidFill>
            <a:srgbClr val="EA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Economica"/>
                <a:ea typeface="Economica"/>
                <a:cs typeface="Economica"/>
                <a:sym typeface="Economica"/>
              </a:rPr>
              <a:t>U</a:t>
            </a:r>
            <a:endParaRPr sz="2400">
              <a:solidFill>
                <a:srgbClr val="FFFFFF"/>
              </a:solidFill>
              <a:latin typeface="Open Sans"/>
              <a:ea typeface="Open Sans"/>
              <a:cs typeface="Open Sans"/>
              <a:sym typeface="Open Sans"/>
            </a:endParaRPr>
          </a:p>
        </p:txBody>
      </p:sp>
      <p:sp>
        <p:nvSpPr>
          <p:cNvPr id="186" name="Google Shape;186;p22"/>
          <p:cNvSpPr txBox="1"/>
          <p:nvPr/>
        </p:nvSpPr>
        <p:spPr>
          <a:xfrm>
            <a:off x="6196225" y="521264"/>
            <a:ext cx="714000" cy="452700"/>
          </a:xfrm>
          <a:prstGeom prst="rect">
            <a:avLst/>
          </a:prstGeom>
          <a:solidFill>
            <a:srgbClr val="134F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Economica"/>
                <a:ea typeface="Economica"/>
                <a:cs typeface="Economica"/>
                <a:sym typeface="Economica"/>
              </a:rPr>
              <a:t>V</a:t>
            </a:r>
            <a:endParaRPr sz="2400">
              <a:solidFill>
                <a:srgbClr val="FFFFFF"/>
              </a:solidFill>
              <a:latin typeface="Open Sans"/>
              <a:ea typeface="Open Sans"/>
              <a:cs typeface="Open Sans"/>
              <a:sym typeface="Open Sans"/>
            </a:endParaRPr>
          </a:p>
        </p:txBody>
      </p:sp>
      <p:sp>
        <p:nvSpPr>
          <p:cNvPr id="187" name="Google Shape;187;p22"/>
          <p:cNvSpPr txBox="1"/>
          <p:nvPr/>
        </p:nvSpPr>
        <p:spPr>
          <a:xfrm>
            <a:off x="6196225" y="1042475"/>
            <a:ext cx="714000" cy="452700"/>
          </a:xfrm>
          <a:prstGeom prst="rect">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Economica"/>
                <a:ea typeface="Economica"/>
                <a:cs typeface="Economica"/>
                <a:sym typeface="Economica"/>
              </a:rPr>
              <a:t>W</a:t>
            </a:r>
            <a:endParaRPr sz="2400">
              <a:solidFill>
                <a:srgbClr val="FFFFFF"/>
              </a:solidFill>
              <a:latin typeface="Open Sans"/>
              <a:ea typeface="Open Sans"/>
              <a:cs typeface="Open Sans"/>
              <a:sym typeface="Open Sans"/>
            </a:endParaRPr>
          </a:p>
        </p:txBody>
      </p:sp>
      <p:sp>
        <p:nvSpPr>
          <p:cNvPr id="188" name="Google Shape;188;p22"/>
          <p:cNvSpPr txBox="1"/>
          <p:nvPr/>
        </p:nvSpPr>
        <p:spPr>
          <a:xfrm>
            <a:off x="6196225" y="1563691"/>
            <a:ext cx="714000" cy="452700"/>
          </a:xfrm>
          <a:prstGeom prst="rect">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134F5C"/>
                </a:solidFill>
                <a:latin typeface="Economica"/>
                <a:ea typeface="Economica"/>
                <a:cs typeface="Economica"/>
                <a:sym typeface="Economica"/>
              </a:rPr>
              <a:t>X</a:t>
            </a:r>
            <a:endParaRPr sz="2400">
              <a:solidFill>
                <a:srgbClr val="134F5C"/>
              </a:solidFill>
              <a:latin typeface="Open Sans"/>
              <a:ea typeface="Open Sans"/>
              <a:cs typeface="Open Sans"/>
              <a:sym typeface="Open Sans"/>
            </a:endParaRPr>
          </a:p>
        </p:txBody>
      </p:sp>
      <p:sp>
        <p:nvSpPr>
          <p:cNvPr id="189" name="Google Shape;189;p22"/>
          <p:cNvSpPr txBox="1"/>
          <p:nvPr/>
        </p:nvSpPr>
        <p:spPr>
          <a:xfrm>
            <a:off x="6910193" y="50"/>
            <a:ext cx="22338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Roll a ball using only your head</a:t>
            </a:r>
            <a:endParaRPr/>
          </a:p>
        </p:txBody>
      </p:sp>
      <p:sp>
        <p:nvSpPr>
          <p:cNvPr id="190" name="Google Shape;190;p22"/>
          <p:cNvSpPr txBox="1"/>
          <p:nvPr/>
        </p:nvSpPr>
        <p:spPr>
          <a:xfrm>
            <a:off x="6910193" y="521266"/>
            <a:ext cx="22338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Flap your arms like a bird 25 times</a:t>
            </a:r>
            <a:endParaRPr/>
          </a:p>
        </p:txBody>
      </p:sp>
      <p:sp>
        <p:nvSpPr>
          <p:cNvPr id="191" name="Google Shape;191;p22"/>
          <p:cNvSpPr txBox="1"/>
          <p:nvPr/>
        </p:nvSpPr>
        <p:spPr>
          <a:xfrm>
            <a:off x="6910193" y="966303"/>
            <a:ext cx="22338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Pretend to ride a horse for                       15 seconds</a:t>
            </a:r>
            <a:endParaRPr/>
          </a:p>
        </p:txBody>
      </p:sp>
      <p:sp>
        <p:nvSpPr>
          <p:cNvPr id="192" name="Google Shape;192;p22"/>
          <p:cNvSpPr txBox="1"/>
          <p:nvPr/>
        </p:nvSpPr>
        <p:spPr>
          <a:xfrm>
            <a:off x="6910198" y="1487500"/>
            <a:ext cx="16941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Try and touch the clouds for 15 seconds</a:t>
            </a:r>
            <a:endParaRPr/>
          </a:p>
        </p:txBody>
      </p:sp>
      <p:pic>
        <p:nvPicPr>
          <p:cNvPr id="193" name="Google Shape;193;p22"/>
          <p:cNvPicPr preferRelativeResize="0"/>
          <p:nvPr/>
        </p:nvPicPr>
        <p:blipFill rotWithShape="1">
          <a:blip r:embed="rId3">
            <a:alphaModFix/>
          </a:blip>
          <a:srcRect b="0" l="63671" r="-1743" t="23230"/>
          <a:stretch/>
        </p:blipFill>
        <p:spPr>
          <a:xfrm>
            <a:off x="6367350" y="2718175"/>
            <a:ext cx="2604077" cy="1974500"/>
          </a:xfrm>
          <a:prstGeom prst="rect">
            <a:avLst/>
          </a:prstGeom>
          <a:noFill/>
          <a:ln>
            <a:noFill/>
          </a:ln>
        </p:spPr>
      </p:pic>
      <p:sp>
        <p:nvSpPr>
          <p:cNvPr id="194" name="Google Shape;194;p22"/>
          <p:cNvSpPr/>
          <p:nvPr/>
        </p:nvSpPr>
        <p:spPr>
          <a:xfrm>
            <a:off x="6157225" y="2491675"/>
            <a:ext cx="1126500" cy="1088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2"/>
          <p:cNvSpPr txBox="1"/>
          <p:nvPr/>
        </p:nvSpPr>
        <p:spPr>
          <a:xfrm>
            <a:off x="6195500" y="2084879"/>
            <a:ext cx="714000" cy="452700"/>
          </a:xfrm>
          <a:prstGeom prst="rect">
            <a:avLst/>
          </a:prstGeom>
          <a:solidFill>
            <a:srgbClr val="EA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Economica"/>
                <a:ea typeface="Economica"/>
                <a:cs typeface="Economica"/>
                <a:sym typeface="Economica"/>
              </a:rPr>
              <a:t>Y</a:t>
            </a:r>
            <a:endParaRPr sz="2400">
              <a:solidFill>
                <a:srgbClr val="FFFFFF"/>
              </a:solidFill>
              <a:latin typeface="Open Sans"/>
              <a:ea typeface="Open Sans"/>
              <a:cs typeface="Open Sans"/>
              <a:sym typeface="Open Sans"/>
            </a:endParaRPr>
          </a:p>
        </p:txBody>
      </p:sp>
      <p:sp>
        <p:nvSpPr>
          <p:cNvPr id="196" name="Google Shape;196;p22"/>
          <p:cNvSpPr txBox="1"/>
          <p:nvPr/>
        </p:nvSpPr>
        <p:spPr>
          <a:xfrm>
            <a:off x="6195500" y="2606093"/>
            <a:ext cx="714000" cy="452700"/>
          </a:xfrm>
          <a:prstGeom prst="rect">
            <a:avLst/>
          </a:prstGeom>
          <a:solidFill>
            <a:srgbClr val="134F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Economica"/>
                <a:ea typeface="Economica"/>
                <a:cs typeface="Economica"/>
                <a:sym typeface="Economica"/>
              </a:rPr>
              <a:t>Z</a:t>
            </a:r>
            <a:endParaRPr sz="2400">
              <a:solidFill>
                <a:srgbClr val="FFFFFF"/>
              </a:solidFill>
              <a:latin typeface="Open Sans"/>
              <a:ea typeface="Open Sans"/>
              <a:cs typeface="Open Sans"/>
              <a:sym typeface="Open Sans"/>
            </a:endParaRPr>
          </a:p>
        </p:txBody>
      </p:sp>
      <p:sp>
        <p:nvSpPr>
          <p:cNvPr id="197" name="Google Shape;197;p22"/>
          <p:cNvSpPr txBox="1"/>
          <p:nvPr/>
        </p:nvSpPr>
        <p:spPr>
          <a:xfrm>
            <a:off x="6909468" y="2084887"/>
            <a:ext cx="22338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Walk on your knees for 10 seconds</a:t>
            </a:r>
            <a:endParaRPr/>
          </a:p>
        </p:txBody>
      </p:sp>
      <p:sp>
        <p:nvSpPr>
          <p:cNvPr id="198" name="Google Shape;198;p22"/>
          <p:cNvSpPr txBox="1"/>
          <p:nvPr/>
        </p:nvSpPr>
        <p:spPr>
          <a:xfrm>
            <a:off x="6909468" y="2606092"/>
            <a:ext cx="2233800" cy="45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solidFill>
                  <a:schemeClr val="dk1"/>
                </a:solidFill>
                <a:latin typeface="Economica"/>
                <a:ea typeface="Economica"/>
                <a:cs typeface="Economica"/>
                <a:sym typeface="Economica"/>
              </a:rPr>
              <a:t>Do 10 pushups</a:t>
            </a:r>
            <a:endParaRPr/>
          </a:p>
        </p:txBody>
      </p:sp>
      <p:sp>
        <p:nvSpPr>
          <p:cNvPr id="199" name="Google Shape;199;p22"/>
          <p:cNvSpPr/>
          <p:nvPr/>
        </p:nvSpPr>
        <p:spPr>
          <a:xfrm rot="-1090083">
            <a:off x="7101166" y="3305468"/>
            <a:ext cx="366575" cy="369421"/>
          </a:xfrm>
          <a:prstGeom prst="heart">
            <a:avLst/>
          </a:prstGeom>
          <a:solidFill>
            <a:srgbClr val="EA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0" name="Google Shape;200;p22"/>
          <p:cNvPicPr preferRelativeResize="0"/>
          <p:nvPr/>
        </p:nvPicPr>
        <p:blipFill rotWithShape="1">
          <a:blip r:embed="rId4">
            <a:alphaModFix/>
          </a:blip>
          <a:srcRect b="3104" l="0" r="0" t="3095"/>
          <a:stretch/>
        </p:blipFill>
        <p:spPr>
          <a:xfrm flipH="1">
            <a:off x="6196230" y="3395250"/>
            <a:ext cx="938753" cy="88011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3"/>
          <p:cNvSpPr txBox="1"/>
          <p:nvPr>
            <p:ph type="title"/>
          </p:nvPr>
        </p:nvSpPr>
        <p:spPr>
          <a:xfrm>
            <a:off x="607500" y="76200"/>
            <a:ext cx="7915800" cy="1355700"/>
          </a:xfrm>
          <a:prstGeom prst="rect">
            <a:avLst/>
          </a:prstGeom>
        </p:spPr>
        <p:txBody>
          <a:bodyPr anchorCtr="0" anchor="b" bIns="34275" lIns="68575" spcFirstLastPara="1" rIns="68575" wrap="square" tIns="34275">
            <a:noAutofit/>
          </a:bodyPr>
          <a:lstStyle/>
          <a:p>
            <a:pPr indent="0" lvl="0" marL="0" rtl="0" algn="ctr">
              <a:lnSpc>
                <a:spcPct val="115000"/>
              </a:lnSpc>
              <a:spcBef>
                <a:spcPts val="0"/>
              </a:spcBef>
              <a:spcAft>
                <a:spcPts val="1600"/>
              </a:spcAft>
              <a:buNone/>
            </a:pPr>
            <a:r>
              <a:rPr lang="en" sz="2500">
                <a:solidFill>
                  <a:srgbClr val="FFFFFF"/>
                </a:solidFill>
              </a:rPr>
              <a:t>Use whatever fruits and </a:t>
            </a:r>
            <a:r>
              <a:rPr lang="en" sz="2500">
                <a:solidFill>
                  <a:srgbClr val="FFFFFF"/>
                </a:solidFill>
              </a:rPr>
              <a:t>vegetables</a:t>
            </a:r>
            <a:r>
              <a:rPr lang="en" sz="2500">
                <a:solidFill>
                  <a:srgbClr val="FFFFFF"/>
                </a:solidFill>
              </a:rPr>
              <a:t> you have                                                                      on hand to make your own edible art!</a:t>
            </a:r>
            <a:endParaRPr b="1" sz="4300">
              <a:solidFill>
                <a:srgbClr val="FFFFFF"/>
              </a:solidFill>
            </a:endParaRPr>
          </a:p>
        </p:txBody>
      </p:sp>
      <p:pic>
        <p:nvPicPr>
          <p:cNvPr id="206" name="Google Shape;206;p23"/>
          <p:cNvPicPr preferRelativeResize="0"/>
          <p:nvPr/>
        </p:nvPicPr>
        <p:blipFill>
          <a:blip r:embed="rId3">
            <a:alphaModFix/>
          </a:blip>
          <a:stretch>
            <a:fillRect/>
          </a:stretch>
        </p:blipFill>
        <p:spPr>
          <a:xfrm>
            <a:off x="6062388" y="2283438"/>
            <a:ext cx="2238375" cy="2047875"/>
          </a:xfrm>
          <a:prstGeom prst="rect">
            <a:avLst/>
          </a:prstGeom>
          <a:noFill/>
          <a:ln>
            <a:noFill/>
          </a:ln>
        </p:spPr>
      </p:pic>
      <p:pic>
        <p:nvPicPr>
          <p:cNvPr id="207" name="Google Shape;207;p23"/>
          <p:cNvPicPr preferRelativeResize="0"/>
          <p:nvPr/>
        </p:nvPicPr>
        <p:blipFill>
          <a:blip r:embed="rId4">
            <a:alphaModFix/>
          </a:blip>
          <a:stretch>
            <a:fillRect/>
          </a:stretch>
        </p:blipFill>
        <p:spPr>
          <a:xfrm>
            <a:off x="3300714" y="1719837"/>
            <a:ext cx="2542575" cy="3175100"/>
          </a:xfrm>
          <a:prstGeom prst="rect">
            <a:avLst/>
          </a:prstGeom>
          <a:noFill/>
          <a:ln>
            <a:noFill/>
          </a:ln>
        </p:spPr>
      </p:pic>
      <p:pic>
        <p:nvPicPr>
          <p:cNvPr id="208" name="Google Shape;208;p23"/>
          <p:cNvPicPr preferRelativeResize="0"/>
          <p:nvPr/>
        </p:nvPicPr>
        <p:blipFill>
          <a:blip r:embed="rId5">
            <a:alphaModFix/>
          </a:blip>
          <a:stretch>
            <a:fillRect/>
          </a:stretch>
        </p:blipFill>
        <p:spPr>
          <a:xfrm>
            <a:off x="802599" y="2133538"/>
            <a:ext cx="2279025" cy="1738089"/>
          </a:xfrm>
          <a:prstGeom prst="rect">
            <a:avLst/>
          </a:prstGeom>
          <a:noFill/>
          <a:ln>
            <a:noFill/>
          </a:ln>
        </p:spPr>
      </p:pic>
      <p:sp>
        <p:nvSpPr>
          <p:cNvPr id="209" name="Google Shape;209;p23"/>
          <p:cNvSpPr/>
          <p:nvPr/>
        </p:nvSpPr>
        <p:spPr>
          <a:xfrm rot="774729">
            <a:off x="7956277" y="1516975"/>
            <a:ext cx="515536" cy="515536"/>
          </a:xfrm>
          <a:prstGeom prst="heart">
            <a:avLst/>
          </a:prstGeom>
          <a:solidFill>
            <a:srgbClr val="134F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3"/>
          <p:cNvSpPr/>
          <p:nvPr/>
        </p:nvSpPr>
        <p:spPr>
          <a:xfrm rot="-1090083">
            <a:off x="7940029" y="886918"/>
            <a:ext cx="366575" cy="369421"/>
          </a:xfrm>
          <a:prstGeom prst="heart">
            <a:avLst/>
          </a:prstGeom>
          <a:solidFill>
            <a:srgbClr val="EA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3"/>
          <p:cNvSpPr/>
          <p:nvPr/>
        </p:nvSpPr>
        <p:spPr>
          <a:xfrm rot="774729">
            <a:off x="940327" y="4115700"/>
            <a:ext cx="515536" cy="515536"/>
          </a:xfrm>
          <a:prstGeom prst="heart">
            <a:avLst/>
          </a:pr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3"/>
          <p:cNvSpPr/>
          <p:nvPr/>
        </p:nvSpPr>
        <p:spPr>
          <a:xfrm rot="-1090083">
            <a:off x="471129" y="3652643"/>
            <a:ext cx="366575" cy="369421"/>
          </a:xfrm>
          <a:prstGeom prst="hear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4"/>
          <p:cNvSpPr txBox="1"/>
          <p:nvPr>
            <p:ph type="title"/>
          </p:nvPr>
        </p:nvSpPr>
        <p:spPr>
          <a:xfrm>
            <a:off x="926100" y="1958850"/>
            <a:ext cx="2968800" cy="1530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rgbClr val="B45F06"/>
                </a:solidFill>
              </a:rPr>
              <a:t>Step 3:</a:t>
            </a:r>
            <a:r>
              <a:rPr b="1" lang="en">
                <a:solidFill>
                  <a:srgbClr val="FFFFFF"/>
                </a:solidFill>
                <a:highlight>
                  <a:srgbClr val="9FC5E8"/>
                </a:highlight>
              </a:rPr>
              <a:t> </a:t>
            </a:r>
            <a:r>
              <a:rPr b="1" lang="en">
                <a:solidFill>
                  <a:srgbClr val="FFFFFF"/>
                </a:solidFill>
              </a:rPr>
              <a:t> </a:t>
            </a:r>
            <a:endParaRPr b="1">
              <a:solidFill>
                <a:srgbClr val="FFFFFF"/>
              </a:solidFill>
            </a:endParaRPr>
          </a:p>
          <a:p>
            <a:pPr indent="0" lvl="0" marL="0" rtl="0" algn="l">
              <a:spcBef>
                <a:spcPts val="0"/>
              </a:spcBef>
              <a:spcAft>
                <a:spcPts val="0"/>
              </a:spcAft>
              <a:buNone/>
            </a:pPr>
            <a:r>
              <a:rPr b="1" lang="en" sz="3600"/>
              <a:t>Find out how your body works!</a:t>
            </a:r>
            <a:endParaRPr sz="2400">
              <a:solidFill>
                <a:srgbClr val="595959"/>
              </a:solidFill>
            </a:endParaRPr>
          </a:p>
          <a:p>
            <a:pPr indent="0" lvl="0" marL="0" rtl="0" algn="l">
              <a:lnSpc>
                <a:spcPct val="115000"/>
              </a:lnSpc>
              <a:spcBef>
                <a:spcPts val="0"/>
              </a:spcBef>
              <a:spcAft>
                <a:spcPts val="0"/>
              </a:spcAft>
              <a:buNone/>
            </a:pPr>
            <a:r>
              <a:rPr lang="en" sz="500">
                <a:solidFill>
                  <a:srgbClr val="595959"/>
                </a:solidFill>
              </a:rPr>
              <a:t>                                                          </a:t>
            </a:r>
            <a:endParaRPr sz="500">
              <a:solidFill>
                <a:srgbClr val="595959"/>
              </a:solidFill>
            </a:endParaRPr>
          </a:p>
          <a:p>
            <a:pPr indent="0" lvl="0" marL="0" rtl="0" algn="l">
              <a:lnSpc>
                <a:spcPct val="115000"/>
              </a:lnSpc>
              <a:spcBef>
                <a:spcPts val="1600"/>
              </a:spcBef>
              <a:spcAft>
                <a:spcPts val="1600"/>
              </a:spcAft>
              <a:buNone/>
            </a:pPr>
            <a:r>
              <a:rPr lang="en" sz="2400">
                <a:solidFill>
                  <a:srgbClr val="000000"/>
                </a:solidFill>
              </a:rPr>
              <a:t>How does your skin heal when you have a cut?</a:t>
            </a:r>
            <a:endParaRPr b="1">
              <a:solidFill>
                <a:srgbClr val="000000"/>
              </a:solidFill>
            </a:endParaRPr>
          </a:p>
        </p:txBody>
      </p:sp>
      <p:pic>
        <p:nvPicPr>
          <p:cNvPr descr="If you've ever had a little cut or scratch, you know it doesn't take long for it to heal! But do you know how different parts of your body work together to fix you up good as new when you're hurt?&#10;----------&#10;Love SciShow Kids and want to help support it? Become a patron on Patreon: &#10;https://www.patreon.com/scishowkids&#10;----------&#10;Looking for SciShow elsewhere on the internet?&#10;Facebook: http://www.facebook.com/scishow&#10;Twitter: http://www.twitter.com/scishow&#10;Tumblr: http://scishow.tumblr.com&#10;Instagram: http://instagram.com/thescishow&#10;&#10;SOURCES:&#10;https://www.fi.edu/heart/all-about-scabs&#10;http://m.kidshealth.org/en/kids/cuts.html" id="218" name="Google Shape;218;p24" title="How Do Cuts Heal?">
            <a:hlinkClick r:id="rId3"/>
          </p:cNvPr>
          <p:cNvPicPr preferRelativeResize="0"/>
          <p:nvPr/>
        </p:nvPicPr>
        <p:blipFill>
          <a:blip r:embed="rId4">
            <a:alphaModFix/>
          </a:blip>
          <a:stretch>
            <a:fillRect/>
          </a:stretch>
        </p:blipFill>
        <p:spPr>
          <a:xfrm>
            <a:off x="3894900" y="857250"/>
            <a:ext cx="4572000" cy="3429000"/>
          </a:xfrm>
          <a:prstGeom prst="rect">
            <a:avLst/>
          </a:prstGeom>
          <a:noFill/>
          <a:ln>
            <a:noFill/>
          </a:ln>
        </p:spPr>
      </p:pic>
      <p:pic>
        <p:nvPicPr>
          <p:cNvPr id="219" name="Google Shape;219;p24"/>
          <p:cNvPicPr preferRelativeResize="0"/>
          <p:nvPr/>
        </p:nvPicPr>
        <p:blipFill rotWithShape="1">
          <a:blip r:embed="rId5">
            <a:alphaModFix/>
          </a:blip>
          <a:srcRect b="3104" l="0" r="0" t="3095"/>
          <a:stretch/>
        </p:blipFill>
        <p:spPr>
          <a:xfrm flipH="1" rot="899303">
            <a:off x="2548679" y="675774"/>
            <a:ext cx="938755" cy="880114"/>
          </a:xfrm>
          <a:prstGeom prst="rect">
            <a:avLst/>
          </a:prstGeom>
          <a:noFill/>
          <a:ln>
            <a:noFill/>
          </a:ln>
        </p:spPr>
      </p:pic>
      <p:sp>
        <p:nvSpPr>
          <p:cNvPr id="220" name="Google Shape;220;p24"/>
          <p:cNvSpPr/>
          <p:nvPr/>
        </p:nvSpPr>
        <p:spPr>
          <a:xfrm rot="-1090083">
            <a:off x="2150304" y="559143"/>
            <a:ext cx="366575" cy="369421"/>
          </a:xfrm>
          <a:prstGeom prst="heart">
            <a:avLst/>
          </a:prstGeom>
          <a:solidFill>
            <a:srgbClr val="134F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5"/>
          <p:cNvSpPr txBox="1"/>
          <p:nvPr>
            <p:ph type="title"/>
          </p:nvPr>
        </p:nvSpPr>
        <p:spPr>
          <a:xfrm>
            <a:off x="265500" y="472075"/>
            <a:ext cx="4072500" cy="178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Step 4:</a:t>
            </a:r>
            <a:endParaRPr b="1"/>
          </a:p>
          <a:p>
            <a:pPr indent="0" lvl="0" marL="0" rtl="0" algn="ctr">
              <a:spcBef>
                <a:spcPts val="0"/>
              </a:spcBef>
              <a:spcAft>
                <a:spcPts val="0"/>
              </a:spcAft>
              <a:buClr>
                <a:schemeClr val="dk1"/>
              </a:buClr>
              <a:buSzPts val="1100"/>
              <a:buFont typeface="Arial"/>
              <a:buNone/>
            </a:pPr>
            <a:r>
              <a:rPr b="1" lang="en" sz="3600">
                <a:solidFill>
                  <a:schemeClr val="dk1"/>
                </a:solidFill>
              </a:rPr>
              <a:t>Know what to do                  when something is bugging you.</a:t>
            </a:r>
            <a:endParaRPr b="1"/>
          </a:p>
        </p:txBody>
      </p:sp>
      <p:sp>
        <p:nvSpPr>
          <p:cNvPr id="226" name="Google Shape;226;p25"/>
          <p:cNvSpPr txBox="1"/>
          <p:nvPr>
            <p:ph idx="2" type="body"/>
          </p:nvPr>
        </p:nvSpPr>
        <p:spPr>
          <a:xfrm>
            <a:off x="4872525" y="835025"/>
            <a:ext cx="3646200" cy="3695100"/>
          </a:xfrm>
          <a:prstGeom prst="rect">
            <a:avLst/>
          </a:prstGeom>
        </p:spPr>
        <p:txBody>
          <a:bodyPr anchorCtr="0" anchor="ctr" bIns="91425" lIns="91425" spcFirstLastPara="1" rIns="91425" wrap="square" tIns="91425">
            <a:noAutofit/>
          </a:bodyPr>
          <a:lstStyle/>
          <a:p>
            <a:pPr indent="-355600" lvl="0" marL="457200" rtl="0" algn="l">
              <a:spcBef>
                <a:spcPts val="0"/>
              </a:spcBef>
              <a:spcAft>
                <a:spcPts val="0"/>
              </a:spcAft>
              <a:buSzPts val="2000"/>
              <a:buFont typeface="Economica"/>
              <a:buChar char="●"/>
            </a:pPr>
            <a:r>
              <a:rPr lang="en" sz="2000">
                <a:latin typeface="Economica"/>
                <a:ea typeface="Economica"/>
                <a:cs typeface="Economica"/>
                <a:sym typeface="Economica"/>
              </a:rPr>
              <a:t>When you are feeling down or upset, how do you help yourself feel better?</a:t>
            </a:r>
            <a:endParaRPr sz="2000">
              <a:latin typeface="Economica"/>
              <a:ea typeface="Economica"/>
              <a:cs typeface="Economica"/>
              <a:sym typeface="Economica"/>
            </a:endParaRPr>
          </a:p>
          <a:p>
            <a:pPr indent="-355600" lvl="0" marL="457200" rtl="0" algn="l">
              <a:spcBef>
                <a:spcPts val="1600"/>
              </a:spcBef>
              <a:spcAft>
                <a:spcPts val="0"/>
              </a:spcAft>
              <a:buSzPts val="2000"/>
              <a:buFont typeface="Economica"/>
              <a:buChar char="●"/>
            </a:pPr>
            <a:r>
              <a:rPr lang="en" sz="2000">
                <a:latin typeface="Economica"/>
                <a:ea typeface="Economica"/>
                <a:cs typeface="Economica"/>
                <a:sym typeface="Economica"/>
              </a:rPr>
              <a:t>Who can you talk to about it? Who could help?</a:t>
            </a:r>
            <a:endParaRPr sz="2000">
              <a:latin typeface="Economica"/>
              <a:ea typeface="Economica"/>
              <a:cs typeface="Economica"/>
              <a:sym typeface="Economica"/>
            </a:endParaRPr>
          </a:p>
          <a:p>
            <a:pPr indent="-355600" lvl="0" marL="457200" rtl="0" algn="l">
              <a:spcBef>
                <a:spcPts val="1600"/>
              </a:spcBef>
              <a:spcAft>
                <a:spcPts val="0"/>
              </a:spcAft>
              <a:buSzPts val="2000"/>
              <a:buFont typeface="Economica"/>
              <a:buChar char="●"/>
            </a:pPr>
            <a:r>
              <a:rPr lang="en" sz="2000">
                <a:latin typeface="Economica"/>
                <a:ea typeface="Economica"/>
                <a:cs typeface="Economica"/>
                <a:sym typeface="Economica"/>
              </a:rPr>
              <a:t>What activities do you like to take your mind off it and feel happier?</a:t>
            </a:r>
            <a:endParaRPr sz="2000">
              <a:latin typeface="Economica"/>
              <a:ea typeface="Economica"/>
              <a:cs typeface="Economica"/>
              <a:sym typeface="Economica"/>
            </a:endParaRPr>
          </a:p>
          <a:p>
            <a:pPr indent="-355600" lvl="0" marL="457200" rtl="0" algn="l">
              <a:spcBef>
                <a:spcPts val="1600"/>
              </a:spcBef>
              <a:spcAft>
                <a:spcPts val="1600"/>
              </a:spcAft>
              <a:buSzPts val="2000"/>
              <a:buFont typeface="Economica"/>
              <a:buChar char="●"/>
            </a:pPr>
            <a:r>
              <a:rPr lang="en" sz="2000">
                <a:latin typeface="Economica"/>
                <a:ea typeface="Economica"/>
                <a:cs typeface="Economica"/>
                <a:sym typeface="Economica"/>
              </a:rPr>
              <a:t>What are some things we                           can all do to de-stress?</a:t>
            </a:r>
            <a:endParaRPr sz="2000">
              <a:latin typeface="Economica"/>
              <a:ea typeface="Economica"/>
              <a:cs typeface="Economica"/>
              <a:sym typeface="Economica"/>
            </a:endParaRPr>
          </a:p>
        </p:txBody>
      </p:sp>
      <p:pic>
        <p:nvPicPr>
          <p:cNvPr id="227" name="Google Shape;227;p25"/>
          <p:cNvPicPr preferRelativeResize="0"/>
          <p:nvPr/>
        </p:nvPicPr>
        <p:blipFill>
          <a:blip r:embed="rId3">
            <a:alphaModFix/>
          </a:blip>
          <a:stretch>
            <a:fillRect/>
          </a:stretch>
        </p:blipFill>
        <p:spPr>
          <a:xfrm>
            <a:off x="1331550" y="3150250"/>
            <a:ext cx="1940400" cy="1496875"/>
          </a:xfrm>
          <a:prstGeom prst="rect">
            <a:avLst/>
          </a:prstGeom>
          <a:noFill/>
          <a:ln>
            <a:noFill/>
          </a:ln>
        </p:spPr>
      </p:pic>
      <p:pic>
        <p:nvPicPr>
          <p:cNvPr id="228" name="Google Shape;228;p25"/>
          <p:cNvPicPr preferRelativeResize="0"/>
          <p:nvPr/>
        </p:nvPicPr>
        <p:blipFill rotWithShape="1">
          <a:blip r:embed="rId4">
            <a:alphaModFix/>
          </a:blip>
          <a:srcRect b="3104" l="0" r="0" t="3095"/>
          <a:stretch/>
        </p:blipFill>
        <p:spPr>
          <a:xfrm flipH="1">
            <a:off x="7629362" y="3637250"/>
            <a:ext cx="1275049" cy="119539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6"/>
          <p:cNvSpPr txBox="1"/>
          <p:nvPr>
            <p:ph type="title"/>
          </p:nvPr>
        </p:nvSpPr>
        <p:spPr>
          <a:xfrm>
            <a:off x="926100" y="1958850"/>
            <a:ext cx="2968800" cy="1530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t>Did you know that both movement and music can help improve your mood? </a:t>
            </a:r>
            <a:r>
              <a:rPr b="1" lang="en">
                <a:solidFill>
                  <a:srgbClr val="B45F06"/>
                </a:solidFill>
              </a:rPr>
              <a:t>Let’s have a dance party!</a:t>
            </a:r>
            <a:endParaRPr b="1">
              <a:solidFill>
                <a:srgbClr val="B45F06"/>
              </a:solidFill>
            </a:endParaRPr>
          </a:p>
        </p:txBody>
      </p:sp>
      <p:pic>
        <p:nvPicPr>
          <p:cNvPr descr="For more KIDZ BOP music, contests, videos, and celebrity content, go to http://www.kidzbop.com&#10;&#10;Music video by Kidz Bop Kids performing Call Me Maybe. (C) 2012 Kidz Bop" id="234" name="Google Shape;234;p26" title="KIDZ BOP Kids - Call Me Maybe (Official Music Video) [KIDZ BOP 22]">
            <a:hlinkClick r:id="rId3"/>
          </p:cNvPr>
          <p:cNvPicPr preferRelativeResize="0"/>
          <p:nvPr/>
        </p:nvPicPr>
        <p:blipFill>
          <a:blip r:embed="rId4">
            <a:alphaModFix/>
          </a:blip>
          <a:stretch>
            <a:fillRect/>
          </a:stretch>
        </p:blipFill>
        <p:spPr>
          <a:xfrm>
            <a:off x="3894900" y="857250"/>
            <a:ext cx="4572000" cy="3429000"/>
          </a:xfrm>
          <a:prstGeom prst="rect">
            <a:avLst/>
          </a:prstGeom>
          <a:noFill/>
          <a:ln>
            <a:noFill/>
          </a:ln>
        </p:spPr>
      </p:pic>
      <p:sp>
        <p:nvSpPr>
          <p:cNvPr id="235" name="Google Shape;235;p26"/>
          <p:cNvSpPr/>
          <p:nvPr/>
        </p:nvSpPr>
        <p:spPr>
          <a:xfrm rot="774729">
            <a:off x="3146052" y="1046025"/>
            <a:ext cx="515536" cy="515536"/>
          </a:xfrm>
          <a:prstGeom prst="heart">
            <a:avLst/>
          </a:prstGeom>
          <a:solidFill>
            <a:srgbClr val="134F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6"/>
          <p:cNvSpPr/>
          <p:nvPr/>
        </p:nvSpPr>
        <p:spPr>
          <a:xfrm rot="-1090083">
            <a:off x="2566529" y="901268"/>
            <a:ext cx="366575" cy="369421"/>
          </a:xfrm>
          <a:prstGeom prst="heart">
            <a:avLst/>
          </a:prstGeom>
          <a:solidFill>
            <a:srgbClr val="EA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7"/>
          <p:cNvSpPr txBox="1"/>
          <p:nvPr>
            <p:ph type="title"/>
          </p:nvPr>
        </p:nvSpPr>
        <p:spPr>
          <a:xfrm>
            <a:off x="413475" y="1958850"/>
            <a:ext cx="8163000" cy="1530600"/>
          </a:xfrm>
          <a:prstGeom prst="rect">
            <a:avLst/>
          </a:prstGeom>
        </p:spPr>
        <p:txBody>
          <a:bodyPr anchorCtr="0" anchor="ctr" bIns="91425" lIns="91425" spcFirstLastPara="1" rIns="91425" wrap="square" tIns="91425">
            <a:noAutofit/>
          </a:bodyPr>
          <a:lstStyle/>
          <a:p>
            <a:pPr indent="0" lvl="0" marL="1371600" rtl="0" algn="l">
              <a:spcBef>
                <a:spcPts val="0"/>
              </a:spcBef>
              <a:spcAft>
                <a:spcPts val="0"/>
              </a:spcAft>
              <a:buNone/>
            </a:pPr>
            <a:r>
              <a:rPr b="1" lang="en" sz="4200">
                <a:solidFill>
                  <a:srgbClr val="B45F06"/>
                </a:solidFill>
              </a:rPr>
              <a:t>Step 5: </a:t>
            </a:r>
            <a:r>
              <a:rPr b="1" lang="en" sz="4200">
                <a:solidFill>
                  <a:schemeClr val="dk1"/>
                </a:solidFill>
              </a:rPr>
              <a:t>Meet a health helper! Choose one of these to do with your troop.</a:t>
            </a:r>
            <a:endParaRPr b="1" sz="4200">
              <a:solidFill>
                <a:srgbClr val="595959"/>
              </a:solidFill>
            </a:endParaRPr>
          </a:p>
          <a:p>
            <a:pPr indent="0" lvl="0" marL="0" rtl="0" algn="l">
              <a:lnSpc>
                <a:spcPct val="115000"/>
              </a:lnSpc>
              <a:spcBef>
                <a:spcPts val="0"/>
              </a:spcBef>
              <a:spcAft>
                <a:spcPts val="0"/>
              </a:spcAft>
              <a:buNone/>
            </a:pPr>
            <a:r>
              <a:rPr lang="en" sz="500">
                <a:solidFill>
                  <a:srgbClr val="595959"/>
                </a:solidFill>
              </a:rPr>
              <a:t>                                                          </a:t>
            </a:r>
            <a:endParaRPr sz="500">
              <a:solidFill>
                <a:srgbClr val="595959"/>
              </a:solidFill>
            </a:endParaRPr>
          </a:p>
          <a:p>
            <a:pPr indent="-355600" lvl="0" marL="457200" rtl="0" algn="l">
              <a:lnSpc>
                <a:spcPct val="115000"/>
              </a:lnSpc>
              <a:spcBef>
                <a:spcPts val="1600"/>
              </a:spcBef>
              <a:spcAft>
                <a:spcPts val="0"/>
              </a:spcAft>
              <a:buClr>
                <a:srgbClr val="000000"/>
              </a:buClr>
              <a:buSzPts val="2000"/>
              <a:buChar char="●"/>
            </a:pPr>
            <a:r>
              <a:rPr lang="en" sz="2000">
                <a:solidFill>
                  <a:srgbClr val="000000"/>
                </a:solidFill>
              </a:rPr>
              <a:t>Invite a guest speaker such as a Doctor, Nurse, or EMT to your meeting. Have them tell you about what they do in their job each day, and ask the girls to try to think of a question to ask.</a:t>
            </a:r>
            <a:endParaRPr sz="2000">
              <a:solidFill>
                <a:srgbClr val="000000"/>
              </a:solidFill>
            </a:endParaRPr>
          </a:p>
          <a:p>
            <a:pPr indent="-355600" lvl="0" marL="457200" rtl="0" algn="l">
              <a:lnSpc>
                <a:spcPct val="115000"/>
              </a:lnSpc>
              <a:spcBef>
                <a:spcPts val="0"/>
              </a:spcBef>
              <a:spcAft>
                <a:spcPts val="0"/>
              </a:spcAft>
              <a:buClr>
                <a:srgbClr val="000000"/>
              </a:buClr>
              <a:buSzPts val="2000"/>
              <a:buChar char="●"/>
            </a:pPr>
            <a:r>
              <a:rPr lang="en" sz="2000">
                <a:solidFill>
                  <a:srgbClr val="000000"/>
                </a:solidFill>
              </a:rPr>
              <a:t>Work together as a troop to write a letter to a pediatrician, ER Doctor/Nurse, or ambulance driver. Work together to come up with questions to ask them about their job.</a:t>
            </a:r>
            <a:endParaRPr sz="2000">
              <a:solidFill>
                <a:srgbClr val="000000"/>
              </a:solidFill>
            </a:endParaRPr>
          </a:p>
          <a:p>
            <a:pPr indent="-355600" lvl="0" marL="457200" rtl="0" algn="l">
              <a:lnSpc>
                <a:spcPct val="115000"/>
              </a:lnSpc>
              <a:spcBef>
                <a:spcPts val="0"/>
              </a:spcBef>
              <a:spcAft>
                <a:spcPts val="0"/>
              </a:spcAft>
              <a:buClr>
                <a:srgbClr val="000000"/>
              </a:buClr>
              <a:buSzPts val="2000"/>
              <a:buChar char="●"/>
            </a:pPr>
            <a:r>
              <a:rPr lang="en" sz="2000">
                <a:solidFill>
                  <a:srgbClr val="000000"/>
                </a:solidFill>
              </a:rPr>
              <a:t>Make Thank You cards for healthcare heroes such as hospital staff or ambulance drivers.</a:t>
            </a:r>
            <a:endParaRPr sz="2600">
              <a:solidFill>
                <a:srgbClr val="000000"/>
              </a:solidFill>
            </a:endParaRPr>
          </a:p>
        </p:txBody>
      </p:sp>
      <p:pic>
        <p:nvPicPr>
          <p:cNvPr id="242" name="Google Shape;242;p27"/>
          <p:cNvPicPr preferRelativeResize="0"/>
          <p:nvPr/>
        </p:nvPicPr>
        <p:blipFill rotWithShape="1">
          <a:blip r:embed="rId3">
            <a:alphaModFix/>
          </a:blip>
          <a:srcRect b="3104" l="0" r="0" t="3095"/>
          <a:stretch/>
        </p:blipFill>
        <p:spPr>
          <a:xfrm flipH="1">
            <a:off x="433537" y="996225"/>
            <a:ext cx="1275049" cy="119539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8"/>
          <p:cNvSpPr txBox="1"/>
          <p:nvPr>
            <p:ph type="title"/>
          </p:nvPr>
        </p:nvSpPr>
        <p:spPr>
          <a:xfrm>
            <a:off x="265500" y="1234075"/>
            <a:ext cx="4045200" cy="1786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a:t>Congratulations!</a:t>
            </a:r>
            <a:endParaRPr b="1"/>
          </a:p>
        </p:txBody>
      </p:sp>
      <p:sp>
        <p:nvSpPr>
          <p:cNvPr id="248" name="Google Shape;248;p28"/>
          <p:cNvSpPr txBox="1"/>
          <p:nvPr>
            <p:ph idx="1" type="subTitle"/>
          </p:nvPr>
        </p:nvSpPr>
        <p:spPr>
          <a:xfrm>
            <a:off x="265500" y="3073801"/>
            <a:ext cx="4045200" cy="157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You have earned the </a:t>
            </a:r>
            <a:endParaRPr/>
          </a:p>
          <a:p>
            <a:pPr indent="0" lvl="0" marL="0" rtl="0" algn="ctr">
              <a:spcBef>
                <a:spcPts val="0"/>
              </a:spcBef>
              <a:spcAft>
                <a:spcPts val="0"/>
              </a:spcAft>
              <a:buNone/>
            </a:pPr>
            <a:r>
              <a:rPr lang="en"/>
              <a:t>My Best Self Badge</a:t>
            </a:r>
            <a:endParaRPr/>
          </a:p>
        </p:txBody>
      </p:sp>
      <p:pic>
        <p:nvPicPr>
          <p:cNvPr id="249" name="Google Shape;249;p28"/>
          <p:cNvPicPr preferRelativeResize="0"/>
          <p:nvPr/>
        </p:nvPicPr>
        <p:blipFill>
          <a:blip r:embed="rId3">
            <a:alphaModFix/>
          </a:blip>
          <a:stretch>
            <a:fillRect/>
          </a:stretch>
        </p:blipFill>
        <p:spPr>
          <a:xfrm>
            <a:off x="5261178" y="1340888"/>
            <a:ext cx="3305471" cy="2461725"/>
          </a:xfrm>
          <a:prstGeom prst="rect">
            <a:avLst/>
          </a:prstGeom>
          <a:noFill/>
          <a:ln>
            <a:noFill/>
          </a:ln>
        </p:spPr>
      </p:pic>
      <p:pic>
        <p:nvPicPr>
          <p:cNvPr id="250" name="Google Shape;250;p28"/>
          <p:cNvPicPr preferRelativeResize="0"/>
          <p:nvPr/>
        </p:nvPicPr>
        <p:blipFill>
          <a:blip r:embed="rId4">
            <a:alphaModFix/>
          </a:blip>
          <a:stretch>
            <a:fillRect/>
          </a:stretch>
        </p:blipFill>
        <p:spPr>
          <a:xfrm rot="9900000">
            <a:off x="-263501" y="-956100"/>
            <a:ext cx="2653776" cy="28715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Luxe">
  <a:themeElements>
    <a:clrScheme name="Luxe">
      <a:dk1>
        <a:srgbClr val="000000"/>
      </a:dk1>
      <a:lt1>
        <a:srgbClr val="FFFFFF"/>
      </a:lt1>
      <a:dk2>
        <a:srgbClr val="B7B7B7"/>
      </a:dk2>
      <a:lt2>
        <a:srgbClr val="CCA677"/>
      </a:lt2>
      <a:accent1>
        <a:srgbClr val="5D4037"/>
      </a:accent1>
      <a:accent2>
        <a:srgbClr val="455A64"/>
      </a:accent2>
      <a:accent3>
        <a:srgbClr val="607D8B"/>
      </a:accent3>
      <a:accent4>
        <a:srgbClr val="78909C"/>
      </a:accent4>
      <a:accent5>
        <a:srgbClr val="57BB8A"/>
      </a:accent5>
      <a:accent6>
        <a:srgbClr val="DCE755"/>
      </a:accent6>
      <a:hlink>
        <a:srgbClr val="57BB8A"/>
      </a:hlink>
      <a:folHlink>
        <a:srgbClr val="57BB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