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a2832b989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a2832b989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193b26f51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193b26f51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a2832b9d97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a2832b9d97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13c95719e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13c95719e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a2832b9898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a2832b9898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a2832b9898_0_1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a2832b9898_0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a2832b9d97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a2832b9d97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13c4792b0e_0_2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13c4792b0e_0_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a2832b9898_0_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a2832b9898_0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aae4797d5f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aae4797d5f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aae4797d5f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aae4797d5f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aae4797d5f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aae4797d5f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aae4797d5f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aae4797d5f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aae4797d5f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aae4797d5f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aae4797d5f_0_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aae4797d5f_0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aae4797d5f_0_2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aae4797d5f_0_2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aae4797d5f_0_2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aae4797d5f_0_2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aae4797d5f_0_2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aae4797d5f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aae4797d5f_0_2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aae4797d5f_0_2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aae4797d5f_0_2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aae4797d5f_0_2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aae4797d5f_0_2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aae4797d5f_0_2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aae4797d5f_0_3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aae4797d5f_0_3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aae4797d5f_0_3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aae4797d5f_0_3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aae4797d5f_0_3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aae4797d5f_0_3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aae4797d5f_0_3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aae4797d5f_0_3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aae4797d5f_0_3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aae4797d5f_0_3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aae4797d5f_0_3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aae4797d5f_0_3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aae4797d5f_0_3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aae4797d5f_0_3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aae4797d5f_0_3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aae4797d5f_0_3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aae4797d5f_0_3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aae4797d5f_0_3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aae4797d5f_0_3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aae4797d5f_0_3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aae4797d5f_0_3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aae4797d5f_0_3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aae4797d5f_0_3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aae4797d5f_0_3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a2832b9d97_0_4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a2832b9d97_0_4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cxnSp>
        <p:nvCxnSpPr>
          <p:cNvPr id="10" name="Google Shape;10;p2"/>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11" name="Google Shape;11;p2"/>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12" name="Google Shape;12;p2"/>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3" name="Google Shape;13;p2"/>
          <p:cNvSpPr txBox="1"/>
          <p:nvPr>
            <p:ph type="ctrTitle"/>
          </p:nvPr>
        </p:nvSpPr>
        <p:spPr>
          <a:xfrm>
            <a:off x="2371725" y="630225"/>
            <a:ext cx="6331500" cy="15420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4" name="Google Shape;14;p2"/>
          <p:cNvSpPr txBox="1"/>
          <p:nvPr>
            <p:ph idx="1" type="subTitle"/>
          </p:nvPr>
        </p:nvSpPr>
        <p:spPr>
          <a:xfrm>
            <a:off x="2390267" y="3238450"/>
            <a:ext cx="6331500" cy="12417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5" name="Google Shape;15;p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6" name="Shape 16"/>
        <p:cNvGrpSpPr/>
        <p:nvPr/>
      </p:nvGrpSpPr>
      <p:grpSpPr>
        <a:xfrm>
          <a:off x="0" y="0"/>
          <a:ext cx="0" cy="0"/>
          <a:chOff x="0" y="0"/>
          <a:chExt cx="0" cy="0"/>
        </a:xfrm>
      </p:grpSpPr>
      <p:cxnSp>
        <p:nvCxnSpPr>
          <p:cNvPr id="17" name="Google Shape;17;p3"/>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18" name="Google Shape;18;p3"/>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19" name="Google Shape;19;p3"/>
          <p:cNvSpPr txBox="1"/>
          <p:nvPr>
            <p:ph type="title"/>
          </p:nvPr>
        </p:nvSpPr>
        <p:spPr>
          <a:xfrm>
            <a:off x="406425" y="1806825"/>
            <a:ext cx="8296800" cy="15420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4800"/>
              <a:buNone/>
              <a:defRPr sz="4800">
                <a:solidFill>
                  <a:schemeClr val="lt1"/>
                </a:solidFill>
              </a:defRPr>
            </a:lvl1pPr>
            <a:lvl2pPr lvl="1" algn="ctr">
              <a:spcBef>
                <a:spcPts val="0"/>
              </a:spcBef>
              <a:spcAft>
                <a:spcPts val="0"/>
              </a:spcAft>
              <a:buClr>
                <a:schemeClr val="lt1"/>
              </a:buClr>
              <a:buSzPts val="4800"/>
              <a:buNone/>
              <a:defRPr sz="4800">
                <a:solidFill>
                  <a:schemeClr val="lt1"/>
                </a:solidFill>
              </a:defRPr>
            </a:lvl2pPr>
            <a:lvl3pPr lvl="2" algn="ctr">
              <a:spcBef>
                <a:spcPts val="0"/>
              </a:spcBef>
              <a:spcAft>
                <a:spcPts val="0"/>
              </a:spcAft>
              <a:buClr>
                <a:schemeClr val="lt1"/>
              </a:buClr>
              <a:buSzPts val="4800"/>
              <a:buNone/>
              <a:defRPr sz="4800">
                <a:solidFill>
                  <a:schemeClr val="lt1"/>
                </a:solidFill>
              </a:defRPr>
            </a:lvl3pPr>
            <a:lvl4pPr lvl="3" algn="ctr">
              <a:spcBef>
                <a:spcPts val="0"/>
              </a:spcBef>
              <a:spcAft>
                <a:spcPts val="0"/>
              </a:spcAft>
              <a:buClr>
                <a:schemeClr val="lt1"/>
              </a:buClr>
              <a:buSzPts val="4800"/>
              <a:buNone/>
              <a:defRPr sz="4800">
                <a:solidFill>
                  <a:schemeClr val="lt1"/>
                </a:solidFill>
              </a:defRPr>
            </a:lvl4pPr>
            <a:lvl5pPr lvl="4" algn="ctr">
              <a:spcBef>
                <a:spcPts val="0"/>
              </a:spcBef>
              <a:spcAft>
                <a:spcPts val="0"/>
              </a:spcAft>
              <a:buClr>
                <a:schemeClr val="lt1"/>
              </a:buClr>
              <a:buSzPts val="4800"/>
              <a:buNone/>
              <a:defRPr sz="4800">
                <a:solidFill>
                  <a:schemeClr val="lt1"/>
                </a:solidFill>
              </a:defRPr>
            </a:lvl5pPr>
            <a:lvl6pPr lvl="5" algn="ctr">
              <a:spcBef>
                <a:spcPts val="0"/>
              </a:spcBef>
              <a:spcAft>
                <a:spcPts val="0"/>
              </a:spcAft>
              <a:buClr>
                <a:schemeClr val="lt1"/>
              </a:buClr>
              <a:buSzPts val="4800"/>
              <a:buNone/>
              <a:defRPr sz="4800">
                <a:solidFill>
                  <a:schemeClr val="lt1"/>
                </a:solidFill>
              </a:defRPr>
            </a:lvl6pPr>
            <a:lvl7pPr lvl="6" algn="ctr">
              <a:spcBef>
                <a:spcPts val="0"/>
              </a:spcBef>
              <a:spcAft>
                <a:spcPts val="0"/>
              </a:spcAft>
              <a:buClr>
                <a:schemeClr val="lt1"/>
              </a:buClr>
              <a:buSzPts val="4800"/>
              <a:buNone/>
              <a:defRPr sz="4800">
                <a:solidFill>
                  <a:schemeClr val="lt1"/>
                </a:solidFill>
              </a:defRPr>
            </a:lvl7pPr>
            <a:lvl8pPr lvl="7" algn="ctr">
              <a:spcBef>
                <a:spcPts val="0"/>
              </a:spcBef>
              <a:spcAft>
                <a:spcPts val="0"/>
              </a:spcAft>
              <a:buClr>
                <a:schemeClr val="lt1"/>
              </a:buClr>
              <a:buSzPts val="4800"/>
              <a:buNone/>
              <a:defRPr sz="4800">
                <a:solidFill>
                  <a:schemeClr val="lt1"/>
                </a:solidFill>
              </a:defRPr>
            </a:lvl8pPr>
            <a:lvl9pPr lvl="8" algn="ctr">
              <a:spcBef>
                <a:spcPts val="0"/>
              </a:spcBef>
              <a:spcAft>
                <a:spcPts val="0"/>
              </a:spcAft>
              <a:buClr>
                <a:schemeClr val="lt1"/>
              </a:buClr>
              <a:buSzPts val="4800"/>
              <a:buNone/>
              <a:defRPr sz="4800">
                <a:solidFill>
                  <a:schemeClr val="lt1"/>
                </a:solidFill>
              </a:defRPr>
            </a:lvl9pPr>
          </a:lstStyle>
          <a:p/>
        </p:txBody>
      </p:sp>
      <p:sp>
        <p:nvSpPr>
          <p:cNvPr id="20" name="Google Shape;20;p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 name="Shape 21"/>
        <p:cNvGrpSpPr/>
        <p:nvPr/>
      </p:nvGrpSpPr>
      <p:grpSpPr>
        <a:xfrm>
          <a:off x="0" y="0"/>
          <a:ext cx="0" cy="0"/>
          <a:chOff x="0" y="0"/>
          <a:chExt cx="0" cy="0"/>
        </a:xfrm>
      </p:grpSpPr>
      <p:cxnSp>
        <p:nvCxnSpPr>
          <p:cNvPr id="22" name="Google Shape;22;p4"/>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23" name="Google Shape;23;p4"/>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24" name="Google Shape;24;p4"/>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5" name="Google Shape;25;p4"/>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4"/>
          <p:cNvSpPr txBox="1"/>
          <p:nvPr>
            <p:ph idx="1" type="body"/>
          </p:nvPr>
        </p:nvSpPr>
        <p:spPr>
          <a:xfrm>
            <a:off x="2410112" y="1595776"/>
            <a:ext cx="6321600" cy="3002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7" name="Google Shape;27;p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8" name="Shape 28"/>
        <p:cNvGrpSpPr/>
        <p:nvPr/>
      </p:nvGrpSpPr>
      <p:grpSpPr>
        <a:xfrm>
          <a:off x="0" y="0"/>
          <a:ext cx="0" cy="0"/>
          <a:chOff x="0" y="0"/>
          <a:chExt cx="0" cy="0"/>
        </a:xfrm>
      </p:grpSpPr>
      <p:cxnSp>
        <p:nvCxnSpPr>
          <p:cNvPr id="29" name="Google Shape;29;p5"/>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30" name="Google Shape;30;p5"/>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31" name="Google Shape;31;p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2" name="Google Shape;32;p5"/>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3" name="Google Shape;33;p5"/>
          <p:cNvSpPr txBox="1"/>
          <p:nvPr>
            <p:ph idx="1" type="body"/>
          </p:nvPr>
        </p:nvSpPr>
        <p:spPr>
          <a:xfrm>
            <a:off x="2400303" y="1602675"/>
            <a:ext cx="3071400" cy="3002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4" name="Google Shape;34;p5"/>
          <p:cNvSpPr txBox="1"/>
          <p:nvPr>
            <p:ph idx="2" type="body"/>
          </p:nvPr>
        </p:nvSpPr>
        <p:spPr>
          <a:xfrm>
            <a:off x="5650572" y="1602675"/>
            <a:ext cx="3071400" cy="3002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5" name="Google Shape;35;p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6" name="Shape 36"/>
        <p:cNvGrpSpPr/>
        <p:nvPr/>
      </p:nvGrpSpPr>
      <p:grpSpPr>
        <a:xfrm>
          <a:off x="0" y="0"/>
          <a:ext cx="0" cy="0"/>
          <a:chOff x="0" y="0"/>
          <a:chExt cx="0" cy="0"/>
        </a:xfrm>
      </p:grpSpPr>
      <p:sp>
        <p:nvSpPr>
          <p:cNvPr id="37" name="Google Shape;37;p6"/>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8" name="Google Shape;38;p6"/>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9" name="Shape 39"/>
        <p:cNvGrpSpPr/>
        <p:nvPr/>
      </p:nvGrpSpPr>
      <p:grpSpPr>
        <a:xfrm>
          <a:off x="0" y="0"/>
          <a:ext cx="0" cy="0"/>
          <a:chOff x="0" y="0"/>
          <a:chExt cx="0" cy="0"/>
        </a:xfrm>
      </p:grpSpPr>
      <p:cxnSp>
        <p:nvCxnSpPr>
          <p:cNvPr id="40" name="Google Shape;40;p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1" name="Google Shape;41;p7"/>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2" name="Google Shape;42;p7"/>
          <p:cNvSpPr txBox="1"/>
          <p:nvPr>
            <p:ph idx="1" type="body"/>
          </p:nvPr>
        </p:nvSpPr>
        <p:spPr>
          <a:xfrm>
            <a:off x="319500" y="1846804"/>
            <a:ext cx="2808000" cy="28062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3" name="Google Shape;43;p7"/>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44" name="Shape 44"/>
        <p:cNvGrpSpPr/>
        <p:nvPr/>
      </p:nvGrpSpPr>
      <p:grpSpPr>
        <a:xfrm>
          <a:off x="0" y="0"/>
          <a:ext cx="0" cy="0"/>
          <a:chOff x="0" y="0"/>
          <a:chExt cx="0" cy="0"/>
        </a:xfrm>
      </p:grpSpPr>
      <p:cxnSp>
        <p:nvCxnSpPr>
          <p:cNvPr id="45" name="Google Shape;45;p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6" name="Google Shape;46;p8"/>
          <p:cNvSpPr txBox="1"/>
          <p:nvPr>
            <p:ph type="title"/>
          </p:nvPr>
        </p:nvSpPr>
        <p:spPr>
          <a:xfrm>
            <a:off x="283103" y="712141"/>
            <a:ext cx="6244200" cy="38355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47" name="Google Shape;47;p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8" name="Shape 48"/>
        <p:cNvGrpSpPr/>
        <p:nvPr/>
      </p:nvGrpSpPr>
      <p:grpSpPr>
        <a:xfrm>
          <a:off x="0" y="0"/>
          <a:ext cx="0" cy="0"/>
          <a:chOff x="0" y="0"/>
          <a:chExt cx="0" cy="0"/>
        </a:xfrm>
      </p:grpSpPr>
      <p:sp>
        <p:nvSpPr>
          <p:cNvPr id="49" name="Google Shape;49;p9"/>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0" name="Google Shape;50;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51" name="Google Shape;51;p9"/>
          <p:cNvSpPr txBox="1"/>
          <p:nvPr>
            <p:ph type="title"/>
          </p:nvPr>
        </p:nvSpPr>
        <p:spPr>
          <a:xfrm>
            <a:off x="265500" y="1397350"/>
            <a:ext cx="4045200" cy="13182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600"/>
              <a:buNone/>
              <a:defRPr sz="3600">
                <a:solidFill>
                  <a:schemeClr val="dk1"/>
                </a:solidFill>
              </a:defRPr>
            </a:lvl1pPr>
            <a:lvl2pPr lvl="1" algn="ctr">
              <a:spcBef>
                <a:spcPts val="0"/>
              </a:spcBef>
              <a:spcAft>
                <a:spcPts val="0"/>
              </a:spcAft>
              <a:buClr>
                <a:schemeClr val="dk1"/>
              </a:buClr>
              <a:buSzPts val="3600"/>
              <a:buNone/>
              <a:defRPr sz="3600">
                <a:solidFill>
                  <a:schemeClr val="dk1"/>
                </a:solidFill>
              </a:defRPr>
            </a:lvl2pPr>
            <a:lvl3pPr lvl="2" algn="ctr">
              <a:spcBef>
                <a:spcPts val="0"/>
              </a:spcBef>
              <a:spcAft>
                <a:spcPts val="0"/>
              </a:spcAft>
              <a:buClr>
                <a:schemeClr val="dk1"/>
              </a:buClr>
              <a:buSzPts val="3600"/>
              <a:buNone/>
              <a:defRPr sz="3600">
                <a:solidFill>
                  <a:schemeClr val="dk1"/>
                </a:solidFill>
              </a:defRPr>
            </a:lvl3pPr>
            <a:lvl4pPr lvl="3" algn="ctr">
              <a:spcBef>
                <a:spcPts val="0"/>
              </a:spcBef>
              <a:spcAft>
                <a:spcPts val="0"/>
              </a:spcAft>
              <a:buClr>
                <a:schemeClr val="dk1"/>
              </a:buClr>
              <a:buSzPts val="3600"/>
              <a:buNone/>
              <a:defRPr sz="3600">
                <a:solidFill>
                  <a:schemeClr val="dk1"/>
                </a:solidFill>
              </a:defRPr>
            </a:lvl4pPr>
            <a:lvl5pPr lvl="4" algn="ctr">
              <a:spcBef>
                <a:spcPts val="0"/>
              </a:spcBef>
              <a:spcAft>
                <a:spcPts val="0"/>
              </a:spcAft>
              <a:buClr>
                <a:schemeClr val="dk1"/>
              </a:buClr>
              <a:buSzPts val="3600"/>
              <a:buNone/>
              <a:defRPr sz="3600">
                <a:solidFill>
                  <a:schemeClr val="dk1"/>
                </a:solidFill>
              </a:defRPr>
            </a:lvl5pPr>
            <a:lvl6pPr lvl="5" algn="ctr">
              <a:spcBef>
                <a:spcPts val="0"/>
              </a:spcBef>
              <a:spcAft>
                <a:spcPts val="0"/>
              </a:spcAft>
              <a:buClr>
                <a:schemeClr val="dk1"/>
              </a:buClr>
              <a:buSzPts val="3600"/>
              <a:buNone/>
              <a:defRPr sz="3600">
                <a:solidFill>
                  <a:schemeClr val="dk1"/>
                </a:solidFill>
              </a:defRPr>
            </a:lvl6pPr>
            <a:lvl7pPr lvl="6" algn="ctr">
              <a:spcBef>
                <a:spcPts val="0"/>
              </a:spcBef>
              <a:spcAft>
                <a:spcPts val="0"/>
              </a:spcAft>
              <a:buClr>
                <a:schemeClr val="dk1"/>
              </a:buClr>
              <a:buSzPts val="3600"/>
              <a:buNone/>
              <a:defRPr sz="3600">
                <a:solidFill>
                  <a:schemeClr val="dk1"/>
                </a:solidFill>
              </a:defRPr>
            </a:lvl7pPr>
            <a:lvl8pPr lvl="7" algn="ctr">
              <a:spcBef>
                <a:spcPts val="0"/>
              </a:spcBef>
              <a:spcAft>
                <a:spcPts val="0"/>
              </a:spcAft>
              <a:buClr>
                <a:schemeClr val="dk1"/>
              </a:buClr>
              <a:buSzPts val="3600"/>
              <a:buNone/>
              <a:defRPr sz="3600">
                <a:solidFill>
                  <a:schemeClr val="dk1"/>
                </a:solidFill>
              </a:defRPr>
            </a:lvl8pPr>
            <a:lvl9pPr lvl="8" algn="ctr">
              <a:spcBef>
                <a:spcPts val="0"/>
              </a:spcBef>
              <a:spcAft>
                <a:spcPts val="0"/>
              </a:spcAft>
              <a:buClr>
                <a:schemeClr val="dk1"/>
              </a:buClr>
              <a:buSzPts val="3600"/>
              <a:buNone/>
              <a:defRPr sz="3600">
                <a:solidFill>
                  <a:schemeClr val="dk1"/>
                </a:solidFill>
              </a:defRPr>
            </a:lvl9pPr>
          </a:lstStyle>
          <a:p/>
        </p:txBody>
      </p:sp>
      <p:sp>
        <p:nvSpPr>
          <p:cNvPr id="52" name="Google Shape;52;p9"/>
          <p:cNvSpPr txBox="1"/>
          <p:nvPr>
            <p:ph idx="1" type="subTitle"/>
          </p:nvPr>
        </p:nvSpPr>
        <p:spPr>
          <a:xfrm>
            <a:off x="265500" y="273537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3" name="Google Shape;53;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54" name="Google Shape;54;p9"/>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5" name="Shape 55"/>
        <p:cNvGrpSpPr/>
        <p:nvPr/>
      </p:nvGrpSpPr>
      <p:grpSpPr>
        <a:xfrm>
          <a:off x="0" y="0"/>
          <a:ext cx="0" cy="0"/>
          <a:chOff x="0" y="0"/>
          <a:chExt cx="0" cy="0"/>
        </a:xfrm>
      </p:grpSpPr>
      <p:cxnSp>
        <p:nvCxnSpPr>
          <p:cNvPr id="56" name="Google Shape;56;p10"/>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57" name="Google Shape;57;p10"/>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8" name="Google Shape;58;p10"/>
          <p:cNvSpPr txBox="1"/>
          <p:nvPr>
            <p:ph idx="1" type="body"/>
          </p:nvPr>
        </p:nvSpPr>
        <p:spPr>
          <a:xfrm>
            <a:off x="328017" y="4226025"/>
            <a:ext cx="8388600" cy="3936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59" name="Google Shape;59;p10"/>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0" name="Shape 60"/>
        <p:cNvGrpSpPr/>
        <p:nvPr/>
      </p:nvGrpSpPr>
      <p:grpSpPr>
        <a:xfrm>
          <a:off x="0" y="0"/>
          <a:ext cx="0" cy="0"/>
          <a:chOff x="0" y="0"/>
          <a:chExt cx="0" cy="0"/>
        </a:xfrm>
      </p:grpSpPr>
      <p:cxnSp>
        <p:nvCxnSpPr>
          <p:cNvPr id="61" name="Google Shape;61;p11"/>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62" name="Google Shape;62;p11"/>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63" name="Google Shape;63;p11"/>
          <p:cNvSpPr txBox="1"/>
          <p:nvPr>
            <p:ph hasCustomPrompt="1" type="title"/>
          </p:nvPr>
        </p:nvSpPr>
        <p:spPr>
          <a:xfrm>
            <a:off x="853950" y="1304850"/>
            <a:ext cx="7436100" cy="1538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64" name="Google Shape;64;p11"/>
          <p:cNvSpPr txBox="1"/>
          <p:nvPr>
            <p:ph idx="1" type="body"/>
          </p:nvPr>
        </p:nvSpPr>
        <p:spPr>
          <a:xfrm>
            <a:off x="853950" y="2919450"/>
            <a:ext cx="74361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65" name="Google Shape;65;p1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6" name="Shape 66"/>
        <p:cNvGrpSpPr/>
        <p:nvPr/>
      </p:nvGrpSpPr>
      <p:grpSpPr>
        <a:xfrm>
          <a:off x="0" y="0"/>
          <a:ext cx="0" cy="0"/>
          <a:chOff x="0" y="0"/>
          <a:chExt cx="0" cy="0"/>
        </a:xfrm>
      </p:grpSpPr>
      <p:sp>
        <p:nvSpPr>
          <p:cNvPr id="67" name="Google Shape;67;p1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hyperlink" Target="http://gsnw.gl/virtualmeetinghowto" TargetMode="External"/><Relationship Id="rId4" Type="http://schemas.openxmlformats.org/officeDocument/2006/relationships/hyperlink" Target="http://gsnw.gl/virtualmeetinghowto" TargetMode="External"/><Relationship Id="rId5" Type="http://schemas.openxmlformats.org/officeDocument/2006/relationships/image" Target="../media/image31.png"/><Relationship Id="rId6"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3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6.png"/><Relationship Id="rId5" Type="http://schemas.openxmlformats.org/officeDocument/2006/relationships/hyperlink" Target="http://www.youtube.com/watch?v=o3U39SZ-V-o" TargetMode="External"/><Relationship Id="rId6" Type="http://schemas.openxmlformats.org/officeDocument/2006/relationships/image" Target="../media/image10.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hyperlink" Target="http://www.youtube.com/watch?v=KyNE6j-dK_4" TargetMode="External"/><Relationship Id="rId4" Type="http://schemas.openxmlformats.org/officeDocument/2006/relationships/image" Target="../media/image12.jpg"/><Relationship Id="rId5"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21.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4.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4.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4.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4.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15.pn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4.png"/><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15.png"/><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4.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15.png"/><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4.png"/><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2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4.png"/><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 Id="rId3" Type="http://schemas.openxmlformats.org/officeDocument/2006/relationships/image" Target="../media/image2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 Id="rId3" Type="http://schemas.openxmlformats.org/officeDocument/2006/relationships/image" Target="../media/image15.png"/><Relationship Id="rId4" Type="http://schemas.openxmlformats.org/officeDocument/2006/relationships/image" Target="../media/image19.png"/><Relationship Id="rId5" Type="http://schemas.openxmlformats.org/officeDocument/2006/relationships/image" Target="../media/image2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 Id="rId3" Type="http://schemas.openxmlformats.org/officeDocument/2006/relationships/image" Target="../media/image4.png"/><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0.xml"/><Relationship Id="rId3" Type="http://schemas.openxmlformats.org/officeDocument/2006/relationships/image" Target="../media/image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 Id="rId3" Type="http://schemas.openxmlformats.org/officeDocument/2006/relationships/image" Target="../media/image4.png"/><Relationship Id="rId4" Type="http://schemas.openxmlformats.org/officeDocument/2006/relationships/image" Target="../media/image2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2.xml"/><Relationship Id="rId3" Type="http://schemas.openxmlformats.org/officeDocument/2006/relationships/image" Target="../media/image2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3.xml"/><Relationship Id="rId3" Type="http://schemas.openxmlformats.org/officeDocument/2006/relationships/hyperlink" Target="https://eastcoastmommyblog.blogspot.com/2015/12/spare-sock-snowman.html" TargetMode="External"/><Relationship Id="rId4" Type="http://schemas.openxmlformats.org/officeDocument/2006/relationships/image" Target="../media/image2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4.xml"/><Relationship Id="rId3" Type="http://schemas.openxmlformats.org/officeDocument/2006/relationships/image" Target="../media/image4.png"/><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71" name="Shape 71"/>
        <p:cNvGrpSpPr/>
        <p:nvPr/>
      </p:nvGrpSpPr>
      <p:grpSpPr>
        <a:xfrm>
          <a:off x="0" y="0"/>
          <a:ext cx="0" cy="0"/>
          <a:chOff x="0" y="0"/>
          <a:chExt cx="0" cy="0"/>
        </a:xfrm>
      </p:grpSpPr>
      <p:sp>
        <p:nvSpPr>
          <p:cNvPr id="72" name="Google Shape;72;p13"/>
          <p:cNvSpPr txBox="1"/>
          <p:nvPr/>
        </p:nvSpPr>
        <p:spPr>
          <a:xfrm>
            <a:off x="1174975" y="304800"/>
            <a:ext cx="7173600" cy="587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000">
                <a:solidFill>
                  <a:srgbClr val="000000"/>
                </a:solidFill>
              </a:rPr>
              <a:t>Leader Instructions &amp; Meeting Prep:</a:t>
            </a:r>
            <a:endParaRPr b="1" sz="3000">
              <a:solidFill>
                <a:srgbClr val="000000"/>
              </a:solidFill>
            </a:endParaRPr>
          </a:p>
        </p:txBody>
      </p:sp>
      <p:sp>
        <p:nvSpPr>
          <p:cNvPr id="73" name="Google Shape;73;p13"/>
          <p:cNvSpPr txBox="1"/>
          <p:nvPr/>
        </p:nvSpPr>
        <p:spPr>
          <a:xfrm>
            <a:off x="1193000" y="732525"/>
            <a:ext cx="5392200" cy="4635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800"/>
              </a:spcAft>
              <a:buNone/>
            </a:pPr>
            <a:r>
              <a:rPr lang="en" sz="1800">
                <a:solidFill>
                  <a:srgbClr val="783F04"/>
                </a:solidFill>
                <a:latin typeface="Pacifico"/>
                <a:ea typeface="Pacifico"/>
                <a:cs typeface="Pacifico"/>
                <a:sym typeface="Pacifico"/>
              </a:rPr>
              <a:t>Brownie Household Elf Badge</a:t>
            </a:r>
            <a:endParaRPr sz="1800">
              <a:solidFill>
                <a:srgbClr val="783F04"/>
              </a:solidFill>
              <a:latin typeface="Pacifico"/>
              <a:ea typeface="Pacifico"/>
              <a:cs typeface="Pacifico"/>
              <a:sym typeface="Pacifico"/>
            </a:endParaRPr>
          </a:p>
        </p:txBody>
      </p:sp>
      <p:sp>
        <p:nvSpPr>
          <p:cNvPr id="74" name="Google Shape;74;p13"/>
          <p:cNvSpPr txBox="1"/>
          <p:nvPr/>
        </p:nvSpPr>
        <p:spPr>
          <a:xfrm>
            <a:off x="330150" y="1287200"/>
            <a:ext cx="4463100" cy="3356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The followin</a:t>
            </a:r>
            <a:r>
              <a:rPr lang="en" sz="1000">
                <a:solidFill>
                  <a:srgbClr val="000000"/>
                </a:solidFill>
              </a:rPr>
              <a:t>g</a:t>
            </a:r>
            <a:r>
              <a:rPr lang="en" sz="1000">
                <a:solidFill>
                  <a:srgbClr val="000000"/>
                </a:solidFill>
              </a:rPr>
              <a:t> slides will walk your troop through a virtual meeting to earn the </a:t>
            </a:r>
            <a:r>
              <a:rPr lang="en" sz="1000">
                <a:solidFill>
                  <a:schemeClr val="dk2"/>
                </a:solidFill>
              </a:rPr>
              <a:t>Brownie Household Elf</a:t>
            </a:r>
            <a:r>
              <a:rPr lang="en" sz="1000"/>
              <a:t> Badge.</a:t>
            </a:r>
            <a:r>
              <a:rPr lang="en" sz="1000">
                <a:solidFill>
                  <a:srgbClr val="000000"/>
                </a:solidFill>
              </a:rPr>
              <a:t> When you share your screen during your meeting, be sure to click “Present” so girls see the full screen. Also, when you are sharing your screen in zoom, google meet, or another meeting app, please make sure you are sharing both picture and audio. For more information on using Zoom, visit </a:t>
            </a:r>
            <a:r>
              <a:rPr lang="en" sz="1000" u="sng">
                <a:solidFill>
                  <a:srgbClr val="57BB8A"/>
                </a:solidFill>
                <a:hlinkClick r:id="rId3">
                  <a:extLst>
                    <a:ext uri="{A12FA001-AC4F-418D-AE19-62706E023703}">
                      <ahyp:hlinkClr val="tx"/>
                    </a:ext>
                  </a:extLst>
                </a:hlinkClick>
              </a:rPr>
              <a:t>gsnw.gl/</a:t>
            </a:r>
            <a:r>
              <a:rPr lang="en" sz="1000" u="sng">
                <a:solidFill>
                  <a:srgbClr val="57BB8A"/>
                </a:solidFill>
                <a:latin typeface="Verdana"/>
                <a:ea typeface="Verdana"/>
                <a:cs typeface="Verdana"/>
                <a:sym typeface="Verdana"/>
                <a:hlinkClick r:id="rId4">
                  <a:extLst>
                    <a:ext uri="{A12FA001-AC4F-418D-AE19-62706E023703}">
                      <ahyp:hlinkClr val="tx"/>
                    </a:ext>
                  </a:extLst>
                </a:hlinkClick>
              </a:rPr>
              <a:t>VirtualMeetingHowTo</a:t>
            </a:r>
            <a:endParaRPr sz="1000">
              <a:solidFill>
                <a:srgbClr val="000000"/>
              </a:solidFill>
              <a:highlight>
                <a:srgbClr val="FFFF00"/>
              </a:highlight>
            </a:endParaRPr>
          </a:p>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Many of the interactive activities included are shared through YouTube videos. Just click on the arrow in the center of the image to play the video, and the girls can see it too! You should try to review the slides before your meeting if possible, so you are familiar with the activities and any supplies needed.</a:t>
            </a:r>
            <a:endParaRPr sz="1000">
              <a:solidFill>
                <a:srgbClr val="000000"/>
              </a:solidFill>
            </a:endParaRPr>
          </a:p>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This meeting will typically take approximately 60-90 minutes as written, depending on participation level and number of girls. As always, Girl Scouting is flexible, and troops may select the activities interest the</a:t>
            </a:r>
            <a:r>
              <a:rPr lang="en" sz="1000">
                <a:solidFill>
                  <a:srgbClr val="000000"/>
                </a:solidFill>
              </a:rPr>
              <a:t>m </a:t>
            </a:r>
            <a:r>
              <a:rPr lang="en" sz="1000">
                <a:solidFill>
                  <a:srgbClr val="000000"/>
                </a:solidFill>
              </a:rPr>
              <a:t>most, add their own activities, or have girls do some of the steps afterward as “homework”.</a:t>
            </a:r>
            <a:endParaRPr sz="1000">
              <a:solidFill>
                <a:srgbClr val="000000"/>
              </a:solidFill>
            </a:endParaRPr>
          </a:p>
          <a:p>
            <a:pPr indent="0" lvl="0" marL="0" rtl="0" algn="l">
              <a:lnSpc>
                <a:spcPct val="115000"/>
              </a:lnSpc>
              <a:spcBef>
                <a:spcPts val="1200"/>
              </a:spcBef>
              <a:spcAft>
                <a:spcPts val="1200"/>
              </a:spcAft>
              <a:buNone/>
            </a:pPr>
            <a:r>
              <a:rPr b="1" lang="en" sz="1000">
                <a:solidFill>
                  <a:srgbClr val="000000"/>
                </a:solidFill>
              </a:rPr>
              <a:t>When you send out your meeting invitation, be sure to let girls and parents know</a:t>
            </a:r>
            <a:r>
              <a:rPr b="1" lang="en" sz="1000"/>
              <a:t> </a:t>
            </a:r>
            <a:r>
              <a:rPr b="1" lang="en" sz="1000">
                <a:solidFill>
                  <a:srgbClr val="000000"/>
                </a:solidFill>
              </a:rPr>
              <a:t>what supplies they should have on hand for the online troop meeting. They are things most girls likely have at home. </a:t>
            </a:r>
            <a:endParaRPr sz="1000"/>
          </a:p>
        </p:txBody>
      </p:sp>
      <p:pic>
        <p:nvPicPr>
          <p:cNvPr id="75" name="Google Shape;75;p13"/>
          <p:cNvPicPr preferRelativeResize="0"/>
          <p:nvPr/>
        </p:nvPicPr>
        <p:blipFill rotWithShape="1">
          <a:blip r:embed="rId5">
            <a:alphaModFix/>
          </a:blip>
          <a:srcRect b="4743" l="0" r="0" t="4734"/>
          <a:stretch/>
        </p:blipFill>
        <p:spPr>
          <a:xfrm>
            <a:off x="105485" y="304800"/>
            <a:ext cx="1155035" cy="891222"/>
          </a:xfrm>
          <a:prstGeom prst="rect">
            <a:avLst/>
          </a:prstGeom>
          <a:noFill/>
          <a:ln>
            <a:noFill/>
          </a:ln>
        </p:spPr>
      </p:pic>
      <p:sp>
        <p:nvSpPr>
          <p:cNvPr id="76" name="Google Shape;76;p13"/>
          <p:cNvSpPr txBox="1"/>
          <p:nvPr/>
        </p:nvSpPr>
        <p:spPr>
          <a:xfrm>
            <a:off x="5075400" y="1098800"/>
            <a:ext cx="3704100" cy="3691500"/>
          </a:xfrm>
          <a:prstGeom prst="rect">
            <a:avLst/>
          </a:prstGeom>
          <a:noFill/>
          <a:ln cap="flat" cmpd="sng" w="28575">
            <a:solidFill>
              <a:srgbClr val="783F04"/>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1200"/>
              </a:spcBef>
              <a:spcAft>
                <a:spcPts val="0"/>
              </a:spcAft>
              <a:buNone/>
            </a:pPr>
            <a:r>
              <a:rPr b="1" lang="en" sz="1000">
                <a:solidFill>
                  <a:srgbClr val="FFFFFF"/>
                </a:solidFill>
                <a:highlight>
                  <a:srgbClr val="31BA77"/>
                </a:highlight>
              </a:rPr>
              <a:t> Brownie Household Elf Badge</a:t>
            </a:r>
            <a:r>
              <a:rPr b="1" lang="en" sz="1000">
                <a:solidFill>
                  <a:srgbClr val="31BA77"/>
                </a:solidFill>
                <a:highlight>
                  <a:srgbClr val="31BA77"/>
                </a:highlight>
              </a:rPr>
              <a:t>:                                       :</a:t>
            </a:r>
            <a:r>
              <a:rPr b="1" lang="en" sz="1000">
                <a:solidFill>
                  <a:srgbClr val="FFFFFF"/>
                </a:solidFill>
                <a:highlight>
                  <a:srgbClr val="31BA77"/>
                </a:highlight>
              </a:rPr>
              <a:t>meeting plan supply list:</a:t>
            </a:r>
            <a:r>
              <a:rPr b="1" lang="en" sz="1000">
                <a:solidFill>
                  <a:srgbClr val="31BA77"/>
                </a:solidFill>
                <a:highlight>
                  <a:srgbClr val="31BA77"/>
                </a:highlight>
              </a:rPr>
              <a:t>:</a:t>
            </a:r>
            <a:r>
              <a:rPr b="1" lang="en" sz="1000">
                <a:highlight>
                  <a:srgbClr val="31BA77"/>
                </a:highlight>
              </a:rPr>
              <a:t> </a:t>
            </a:r>
            <a:endParaRPr b="1" sz="1000">
              <a:highlight>
                <a:srgbClr val="31BA77"/>
              </a:highlight>
            </a:endParaRPr>
          </a:p>
          <a:p>
            <a:pPr indent="-292100" lvl="0" marL="457200" rtl="0" algn="l">
              <a:lnSpc>
                <a:spcPct val="115000"/>
              </a:lnSpc>
              <a:spcBef>
                <a:spcPts val="1200"/>
              </a:spcBef>
              <a:spcAft>
                <a:spcPts val="0"/>
              </a:spcAft>
              <a:buClr>
                <a:schemeClr val="dk2"/>
              </a:buClr>
              <a:buSzPts val="1000"/>
              <a:buChar char="●"/>
            </a:pPr>
            <a:r>
              <a:rPr lang="en" sz="1000">
                <a:solidFill>
                  <a:schemeClr val="dk2"/>
                </a:solidFill>
              </a:rPr>
              <a:t>Paper</a:t>
            </a:r>
            <a:endParaRPr sz="1000">
              <a:solidFill>
                <a:schemeClr val="dk2"/>
              </a:solidFill>
            </a:endParaRPr>
          </a:p>
          <a:p>
            <a:pPr indent="-292100" lvl="0" marL="457200" rtl="0" algn="l">
              <a:lnSpc>
                <a:spcPct val="115000"/>
              </a:lnSpc>
              <a:spcBef>
                <a:spcPts val="0"/>
              </a:spcBef>
              <a:spcAft>
                <a:spcPts val="0"/>
              </a:spcAft>
              <a:buClr>
                <a:schemeClr val="dk2"/>
              </a:buClr>
              <a:buSzPts val="1000"/>
              <a:buChar char="●"/>
            </a:pPr>
            <a:r>
              <a:rPr lang="en" sz="1000">
                <a:solidFill>
                  <a:schemeClr val="dk2"/>
                </a:solidFill>
              </a:rPr>
              <a:t>Coloring utensils, markers</a:t>
            </a:r>
            <a:endParaRPr sz="1000">
              <a:solidFill>
                <a:schemeClr val="dk2"/>
              </a:solidFill>
            </a:endParaRPr>
          </a:p>
          <a:p>
            <a:pPr indent="-292100" lvl="0" marL="457200" rtl="0" algn="l">
              <a:lnSpc>
                <a:spcPct val="115000"/>
              </a:lnSpc>
              <a:spcBef>
                <a:spcPts val="0"/>
              </a:spcBef>
              <a:spcAft>
                <a:spcPts val="0"/>
              </a:spcAft>
              <a:buClr>
                <a:schemeClr val="dk2"/>
              </a:buClr>
              <a:buSzPts val="1000"/>
              <a:buChar char="●"/>
            </a:pPr>
            <a:r>
              <a:rPr lang="en" sz="1000">
                <a:solidFill>
                  <a:schemeClr val="dk2"/>
                </a:solidFill>
              </a:rPr>
              <a:t>Container/spray bottle</a:t>
            </a:r>
            <a:endParaRPr sz="1000">
              <a:solidFill>
                <a:schemeClr val="dk2"/>
              </a:solidFill>
            </a:endParaRPr>
          </a:p>
          <a:p>
            <a:pPr indent="-292100" lvl="0" marL="457200" rtl="0" algn="l">
              <a:lnSpc>
                <a:spcPct val="115000"/>
              </a:lnSpc>
              <a:spcBef>
                <a:spcPts val="0"/>
              </a:spcBef>
              <a:spcAft>
                <a:spcPts val="0"/>
              </a:spcAft>
              <a:buClr>
                <a:schemeClr val="dk2"/>
              </a:buClr>
              <a:buSzPts val="1000"/>
              <a:buChar char="●"/>
            </a:pPr>
            <a:r>
              <a:rPr lang="en" sz="1000">
                <a:solidFill>
                  <a:schemeClr val="dk2"/>
                </a:solidFill>
              </a:rPr>
              <a:t>1 cup white vinegar &amp; 1 cup water</a:t>
            </a:r>
            <a:endParaRPr sz="1000">
              <a:solidFill>
                <a:schemeClr val="dk2"/>
              </a:solidFill>
            </a:endParaRPr>
          </a:p>
          <a:p>
            <a:pPr indent="-292100" lvl="0" marL="457200" rtl="0" algn="l">
              <a:lnSpc>
                <a:spcPct val="115000"/>
              </a:lnSpc>
              <a:spcBef>
                <a:spcPts val="0"/>
              </a:spcBef>
              <a:spcAft>
                <a:spcPts val="0"/>
              </a:spcAft>
              <a:buClr>
                <a:schemeClr val="dk2"/>
              </a:buClr>
              <a:buSzPts val="1000"/>
              <a:buChar char="●"/>
            </a:pPr>
            <a:r>
              <a:rPr lang="en" sz="1000">
                <a:solidFill>
                  <a:schemeClr val="dk2"/>
                </a:solidFill>
              </a:rPr>
              <a:t>1 white sock/washcloth</a:t>
            </a:r>
            <a:endParaRPr sz="1000">
              <a:solidFill>
                <a:schemeClr val="dk2"/>
              </a:solidFill>
            </a:endParaRPr>
          </a:p>
          <a:p>
            <a:pPr indent="-292100" lvl="0" marL="457200" rtl="0" algn="l">
              <a:lnSpc>
                <a:spcPct val="115000"/>
              </a:lnSpc>
              <a:spcBef>
                <a:spcPts val="0"/>
              </a:spcBef>
              <a:spcAft>
                <a:spcPts val="0"/>
              </a:spcAft>
              <a:buClr>
                <a:schemeClr val="dk2"/>
              </a:buClr>
              <a:buSzPts val="1000"/>
              <a:buChar char="●"/>
            </a:pPr>
            <a:r>
              <a:rPr lang="en" sz="1000">
                <a:solidFill>
                  <a:schemeClr val="dk2"/>
                </a:solidFill>
              </a:rPr>
              <a:t>1 colored/pattern sock</a:t>
            </a:r>
            <a:endParaRPr sz="1000">
              <a:solidFill>
                <a:schemeClr val="dk2"/>
              </a:solidFill>
            </a:endParaRPr>
          </a:p>
          <a:p>
            <a:pPr indent="-292100" lvl="0" marL="457200" rtl="0" algn="l">
              <a:lnSpc>
                <a:spcPct val="115000"/>
              </a:lnSpc>
              <a:spcBef>
                <a:spcPts val="0"/>
              </a:spcBef>
              <a:spcAft>
                <a:spcPts val="0"/>
              </a:spcAft>
              <a:buClr>
                <a:schemeClr val="dk2"/>
              </a:buClr>
              <a:buSzPts val="1000"/>
              <a:buChar char="●"/>
            </a:pPr>
            <a:r>
              <a:rPr lang="en" sz="1000">
                <a:solidFill>
                  <a:schemeClr val="dk2"/>
                </a:solidFill>
              </a:rPr>
              <a:t>2-3 rubber bands</a:t>
            </a:r>
            <a:endParaRPr sz="1000">
              <a:solidFill>
                <a:schemeClr val="dk2"/>
              </a:solidFill>
            </a:endParaRPr>
          </a:p>
          <a:p>
            <a:pPr indent="-292100" lvl="0" marL="457200" rtl="0" algn="l">
              <a:lnSpc>
                <a:spcPct val="115000"/>
              </a:lnSpc>
              <a:spcBef>
                <a:spcPts val="0"/>
              </a:spcBef>
              <a:spcAft>
                <a:spcPts val="0"/>
              </a:spcAft>
              <a:buClr>
                <a:schemeClr val="dk2"/>
              </a:buClr>
              <a:buSzPts val="1000"/>
              <a:buChar char="●"/>
            </a:pPr>
            <a:r>
              <a:rPr lang="en" sz="1000">
                <a:solidFill>
                  <a:schemeClr val="dk2"/>
                </a:solidFill>
              </a:rPr>
              <a:t>Scissors</a:t>
            </a:r>
            <a:endParaRPr sz="1000">
              <a:solidFill>
                <a:schemeClr val="dk2"/>
              </a:solidFill>
            </a:endParaRPr>
          </a:p>
          <a:p>
            <a:pPr indent="-292100" lvl="0" marL="457200" rtl="0" algn="l">
              <a:lnSpc>
                <a:spcPct val="115000"/>
              </a:lnSpc>
              <a:spcBef>
                <a:spcPts val="0"/>
              </a:spcBef>
              <a:spcAft>
                <a:spcPts val="0"/>
              </a:spcAft>
              <a:buClr>
                <a:schemeClr val="dk2"/>
              </a:buClr>
              <a:buSzPts val="1000"/>
              <a:buChar char="●"/>
            </a:pPr>
            <a:r>
              <a:rPr lang="en" sz="1000">
                <a:solidFill>
                  <a:schemeClr val="dk2"/>
                </a:solidFill>
              </a:rPr>
              <a:t>Cotton balls</a:t>
            </a:r>
            <a:endParaRPr sz="1000">
              <a:solidFill>
                <a:schemeClr val="dk2"/>
              </a:solidFill>
            </a:endParaRPr>
          </a:p>
          <a:p>
            <a:pPr indent="-292100" lvl="0" marL="457200" rtl="0" algn="l">
              <a:lnSpc>
                <a:spcPct val="115000"/>
              </a:lnSpc>
              <a:spcBef>
                <a:spcPts val="0"/>
              </a:spcBef>
              <a:spcAft>
                <a:spcPts val="0"/>
              </a:spcAft>
              <a:buClr>
                <a:schemeClr val="dk2"/>
              </a:buClr>
              <a:buSzPts val="1000"/>
              <a:buChar char="●"/>
            </a:pPr>
            <a:r>
              <a:rPr lang="en" sz="1000">
                <a:solidFill>
                  <a:schemeClr val="dk2"/>
                </a:solidFill>
              </a:rPr>
              <a:t>1 of the following: uncooked rice, dried peas or beans</a:t>
            </a:r>
            <a:endParaRPr sz="1000">
              <a:solidFill>
                <a:schemeClr val="dk2"/>
              </a:solidFill>
            </a:endParaRPr>
          </a:p>
          <a:p>
            <a:pPr indent="-292100" lvl="0" marL="457200" rtl="0" algn="l">
              <a:lnSpc>
                <a:spcPct val="115000"/>
              </a:lnSpc>
              <a:spcBef>
                <a:spcPts val="0"/>
              </a:spcBef>
              <a:spcAft>
                <a:spcPts val="0"/>
              </a:spcAft>
              <a:buClr>
                <a:schemeClr val="dk2"/>
              </a:buClr>
              <a:buSzPts val="1000"/>
              <a:buChar char="●"/>
            </a:pPr>
            <a:r>
              <a:rPr lang="en" sz="1000">
                <a:solidFill>
                  <a:schemeClr val="dk2"/>
                </a:solidFill>
              </a:rPr>
              <a:t>White glue</a:t>
            </a:r>
            <a:endParaRPr sz="1000">
              <a:solidFill>
                <a:schemeClr val="dk2"/>
              </a:solidFill>
            </a:endParaRPr>
          </a:p>
          <a:p>
            <a:pPr indent="-292100" lvl="0" marL="457200" rtl="0" algn="l">
              <a:lnSpc>
                <a:spcPct val="115000"/>
              </a:lnSpc>
              <a:spcBef>
                <a:spcPts val="0"/>
              </a:spcBef>
              <a:spcAft>
                <a:spcPts val="0"/>
              </a:spcAft>
              <a:buClr>
                <a:schemeClr val="dk2"/>
              </a:buClr>
              <a:buSzPts val="1000"/>
              <a:buChar char="●"/>
            </a:pPr>
            <a:r>
              <a:rPr lang="en" sz="1000">
                <a:solidFill>
                  <a:schemeClr val="dk2"/>
                </a:solidFill>
              </a:rPr>
              <a:t>Optional: googly eyes</a:t>
            </a:r>
            <a:endParaRPr sz="1000">
              <a:solidFill>
                <a:schemeClr val="dk2"/>
              </a:solidFill>
            </a:endParaRPr>
          </a:p>
          <a:p>
            <a:pPr indent="-292100" lvl="0" marL="457200" rtl="0" algn="l">
              <a:lnSpc>
                <a:spcPct val="115000"/>
              </a:lnSpc>
              <a:spcBef>
                <a:spcPts val="0"/>
              </a:spcBef>
              <a:spcAft>
                <a:spcPts val="0"/>
              </a:spcAft>
              <a:buClr>
                <a:schemeClr val="dk2"/>
              </a:buClr>
              <a:buSzPts val="1000"/>
              <a:buChar char="●"/>
            </a:pPr>
            <a:r>
              <a:rPr lang="en" sz="1000">
                <a:solidFill>
                  <a:schemeClr val="dk2"/>
                </a:solidFill>
              </a:rPr>
              <a:t>1-2 orange pompoms or orange felt triangles</a:t>
            </a:r>
            <a:endParaRPr sz="1000">
              <a:solidFill>
                <a:schemeClr val="dk2"/>
              </a:solidFill>
            </a:endParaRPr>
          </a:p>
          <a:p>
            <a:pPr indent="-292100" lvl="0" marL="457200" rtl="0" algn="l">
              <a:lnSpc>
                <a:spcPct val="115000"/>
              </a:lnSpc>
              <a:spcBef>
                <a:spcPts val="0"/>
              </a:spcBef>
              <a:spcAft>
                <a:spcPts val="0"/>
              </a:spcAft>
              <a:buClr>
                <a:schemeClr val="dk2"/>
              </a:buClr>
              <a:buSzPts val="1000"/>
              <a:buChar char="●"/>
            </a:pPr>
            <a:r>
              <a:rPr lang="en" sz="1000">
                <a:solidFill>
                  <a:schemeClr val="dk2"/>
                </a:solidFill>
              </a:rPr>
              <a:t>3 buttons</a:t>
            </a:r>
            <a:endParaRPr sz="1000">
              <a:solidFill>
                <a:schemeClr val="dk2"/>
              </a:solidFill>
            </a:endParaRPr>
          </a:p>
          <a:p>
            <a:pPr indent="-292100" lvl="0" marL="457200" rtl="0" algn="l">
              <a:lnSpc>
                <a:spcPct val="115000"/>
              </a:lnSpc>
              <a:spcBef>
                <a:spcPts val="0"/>
              </a:spcBef>
              <a:spcAft>
                <a:spcPts val="0"/>
              </a:spcAft>
              <a:buClr>
                <a:schemeClr val="dk2"/>
              </a:buClr>
              <a:buSzPts val="1000"/>
              <a:buChar char="●"/>
            </a:pPr>
            <a:r>
              <a:rPr lang="en" sz="1000">
                <a:solidFill>
                  <a:schemeClr val="dk2"/>
                </a:solidFill>
              </a:rPr>
              <a:t>Ribbon</a:t>
            </a:r>
            <a:endParaRPr sz="1000">
              <a:solidFill>
                <a:schemeClr val="dk2"/>
              </a:solidFill>
            </a:endParaRPr>
          </a:p>
          <a:p>
            <a:pPr indent="-292100" lvl="0" marL="457200" rtl="0" algn="l">
              <a:lnSpc>
                <a:spcPct val="115000"/>
              </a:lnSpc>
              <a:spcBef>
                <a:spcPts val="0"/>
              </a:spcBef>
              <a:spcAft>
                <a:spcPts val="0"/>
              </a:spcAft>
              <a:buClr>
                <a:schemeClr val="dk2"/>
              </a:buClr>
              <a:buSzPts val="1000"/>
              <a:buChar char="●"/>
            </a:pPr>
            <a:r>
              <a:rPr lang="en" sz="1000">
                <a:solidFill>
                  <a:schemeClr val="dk2"/>
                </a:solidFill>
              </a:rPr>
              <a:t>Hot glue gun</a:t>
            </a:r>
            <a:r>
              <a:rPr b="1" lang="en" sz="1000"/>
              <a:t>                                                                                                                    </a:t>
            </a:r>
            <a:endParaRPr sz="1200">
              <a:solidFill>
                <a:schemeClr val="dk2"/>
              </a:solidFill>
            </a:endParaRPr>
          </a:p>
        </p:txBody>
      </p:sp>
      <p:pic>
        <p:nvPicPr>
          <p:cNvPr id="77" name="Google Shape;77;p13"/>
          <p:cNvPicPr preferRelativeResize="0"/>
          <p:nvPr/>
        </p:nvPicPr>
        <p:blipFill rotWithShape="1">
          <a:blip r:embed="rId6">
            <a:alphaModFix/>
          </a:blip>
          <a:srcRect b="3104" l="0" r="0" t="3095"/>
          <a:stretch/>
        </p:blipFill>
        <p:spPr>
          <a:xfrm flipH="1">
            <a:off x="8276501" y="4317275"/>
            <a:ext cx="348399" cy="32662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83F04"/>
        </a:solidFill>
      </p:bgPr>
    </p:bg>
    <p:spTree>
      <p:nvGrpSpPr>
        <p:cNvPr id="81" name="Shape 81"/>
        <p:cNvGrpSpPr/>
        <p:nvPr/>
      </p:nvGrpSpPr>
      <p:grpSpPr>
        <a:xfrm>
          <a:off x="0" y="0"/>
          <a:ext cx="0" cy="0"/>
          <a:chOff x="0" y="0"/>
          <a:chExt cx="0" cy="0"/>
        </a:xfrm>
      </p:grpSpPr>
      <p:grpSp>
        <p:nvGrpSpPr>
          <p:cNvPr id="82" name="Google Shape;82;p14"/>
          <p:cNvGrpSpPr/>
          <p:nvPr/>
        </p:nvGrpSpPr>
        <p:grpSpPr>
          <a:xfrm>
            <a:off x="273490" y="3106278"/>
            <a:ext cx="839275" cy="1510762"/>
            <a:chOff x="-1449485" y="3330463"/>
            <a:chExt cx="839275" cy="1510762"/>
          </a:xfrm>
        </p:grpSpPr>
        <p:sp>
          <p:nvSpPr>
            <p:cNvPr id="83" name="Google Shape;83;p14"/>
            <p:cNvSpPr/>
            <p:nvPr/>
          </p:nvSpPr>
          <p:spPr>
            <a:xfrm>
              <a:off x="-1132920" y="3598363"/>
              <a:ext cx="208030" cy="179908"/>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4"/>
            <p:cNvSpPr/>
            <p:nvPr/>
          </p:nvSpPr>
          <p:spPr>
            <a:xfrm>
              <a:off x="-1132920" y="3864102"/>
              <a:ext cx="208030" cy="179908"/>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4"/>
            <p:cNvSpPr/>
            <p:nvPr/>
          </p:nvSpPr>
          <p:spPr>
            <a:xfrm>
              <a:off x="-1132920" y="4129840"/>
              <a:ext cx="208030" cy="179908"/>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4"/>
            <p:cNvSpPr/>
            <p:nvPr/>
          </p:nvSpPr>
          <p:spPr>
            <a:xfrm>
              <a:off x="-1132920" y="4395578"/>
              <a:ext cx="208030" cy="179908"/>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4"/>
            <p:cNvSpPr/>
            <p:nvPr/>
          </p:nvSpPr>
          <p:spPr>
            <a:xfrm>
              <a:off x="-1132920" y="4661316"/>
              <a:ext cx="208030" cy="179908"/>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4"/>
            <p:cNvSpPr/>
            <p:nvPr/>
          </p:nvSpPr>
          <p:spPr>
            <a:xfrm>
              <a:off x="-1449485" y="3863627"/>
              <a:ext cx="208030" cy="179908"/>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4"/>
            <p:cNvSpPr/>
            <p:nvPr/>
          </p:nvSpPr>
          <p:spPr>
            <a:xfrm>
              <a:off x="-1449485" y="4129365"/>
              <a:ext cx="208030" cy="179908"/>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4"/>
            <p:cNvSpPr/>
            <p:nvPr/>
          </p:nvSpPr>
          <p:spPr>
            <a:xfrm>
              <a:off x="-1449485" y="4395104"/>
              <a:ext cx="208030" cy="179908"/>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4"/>
            <p:cNvSpPr/>
            <p:nvPr/>
          </p:nvSpPr>
          <p:spPr>
            <a:xfrm>
              <a:off x="-1449485" y="4660842"/>
              <a:ext cx="208030" cy="179908"/>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4"/>
            <p:cNvSpPr/>
            <p:nvPr/>
          </p:nvSpPr>
          <p:spPr>
            <a:xfrm>
              <a:off x="-818240" y="3330463"/>
              <a:ext cx="208030" cy="179908"/>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4"/>
            <p:cNvSpPr/>
            <p:nvPr/>
          </p:nvSpPr>
          <p:spPr>
            <a:xfrm>
              <a:off x="-818240" y="3596201"/>
              <a:ext cx="208030" cy="179908"/>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4"/>
            <p:cNvSpPr/>
            <p:nvPr/>
          </p:nvSpPr>
          <p:spPr>
            <a:xfrm>
              <a:off x="-818240" y="3861939"/>
              <a:ext cx="208030" cy="179908"/>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4"/>
            <p:cNvSpPr/>
            <p:nvPr/>
          </p:nvSpPr>
          <p:spPr>
            <a:xfrm>
              <a:off x="-818240" y="4127678"/>
              <a:ext cx="208030" cy="179908"/>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4"/>
            <p:cNvSpPr/>
            <p:nvPr/>
          </p:nvSpPr>
          <p:spPr>
            <a:xfrm>
              <a:off x="-818240" y="4393416"/>
              <a:ext cx="208030" cy="179908"/>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4"/>
            <p:cNvSpPr/>
            <p:nvPr/>
          </p:nvSpPr>
          <p:spPr>
            <a:xfrm>
              <a:off x="-818240" y="4659154"/>
              <a:ext cx="208030" cy="179908"/>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8" name="Google Shape;98;p14"/>
          <p:cNvGrpSpPr/>
          <p:nvPr/>
        </p:nvGrpSpPr>
        <p:grpSpPr>
          <a:xfrm>
            <a:off x="0" y="4617050"/>
            <a:ext cx="9144000" cy="526450"/>
            <a:chOff x="0" y="4628700"/>
            <a:chExt cx="9144000" cy="526450"/>
          </a:xfrm>
        </p:grpSpPr>
        <p:sp>
          <p:nvSpPr>
            <p:cNvPr id="99" name="Google Shape;99;p14"/>
            <p:cNvSpPr/>
            <p:nvPr/>
          </p:nvSpPr>
          <p:spPr>
            <a:xfrm>
              <a:off x="0" y="4628700"/>
              <a:ext cx="9144000" cy="5148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0" name="Google Shape;100;p14"/>
            <p:cNvCxnSpPr/>
            <p:nvPr/>
          </p:nvCxnSpPr>
          <p:spPr>
            <a:xfrm>
              <a:off x="0" y="4628700"/>
              <a:ext cx="9144000" cy="0"/>
            </a:xfrm>
            <a:prstGeom prst="straightConnector1">
              <a:avLst/>
            </a:prstGeom>
            <a:noFill/>
            <a:ln cap="flat" cmpd="sng" w="28575">
              <a:solidFill>
                <a:srgbClr val="000000"/>
              </a:solidFill>
              <a:prstDash val="solid"/>
              <a:round/>
              <a:headEnd len="med" w="med" type="none"/>
              <a:tailEnd len="med" w="med" type="none"/>
            </a:ln>
          </p:spPr>
        </p:cxnSp>
        <p:grpSp>
          <p:nvGrpSpPr>
            <p:cNvPr id="101" name="Google Shape;101;p14"/>
            <p:cNvGrpSpPr/>
            <p:nvPr/>
          </p:nvGrpSpPr>
          <p:grpSpPr>
            <a:xfrm>
              <a:off x="1589925" y="4721650"/>
              <a:ext cx="6111100" cy="433500"/>
              <a:chOff x="751725" y="4721650"/>
              <a:chExt cx="6111100" cy="433500"/>
            </a:xfrm>
          </p:grpSpPr>
          <p:sp>
            <p:nvSpPr>
              <p:cNvPr id="102" name="Google Shape;102;p14"/>
              <p:cNvSpPr txBox="1"/>
              <p:nvPr/>
            </p:nvSpPr>
            <p:spPr>
              <a:xfrm>
                <a:off x="1016725" y="4721650"/>
                <a:ext cx="5846100" cy="43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Brought to you by Girl Scouts of the Northwestern Great Lakes</a:t>
                </a:r>
                <a:endParaRPr b="1"/>
              </a:p>
            </p:txBody>
          </p:sp>
          <p:pic>
            <p:nvPicPr>
              <p:cNvPr id="103" name="Google Shape;103;p14"/>
              <p:cNvPicPr preferRelativeResize="0"/>
              <p:nvPr/>
            </p:nvPicPr>
            <p:blipFill rotWithShape="1">
              <a:blip r:embed="rId3">
                <a:alphaModFix/>
              </a:blip>
              <a:srcRect b="0" l="0" r="0" t="0"/>
              <a:stretch/>
            </p:blipFill>
            <p:spPr>
              <a:xfrm flipH="1">
                <a:off x="751725" y="4798762"/>
                <a:ext cx="297900" cy="279275"/>
              </a:xfrm>
              <a:prstGeom prst="rect">
                <a:avLst/>
              </a:prstGeom>
              <a:noFill/>
              <a:ln>
                <a:noFill/>
              </a:ln>
            </p:spPr>
          </p:pic>
        </p:grpSp>
      </p:grpSp>
      <p:sp>
        <p:nvSpPr>
          <p:cNvPr id="104" name="Google Shape;104;p14"/>
          <p:cNvSpPr/>
          <p:nvPr/>
        </p:nvSpPr>
        <p:spPr>
          <a:xfrm flipH="1">
            <a:off x="3127877" y="-542075"/>
            <a:ext cx="6064247" cy="5159131"/>
          </a:xfrm>
          <a:custGeom>
            <a:rect b="b" l="l" r="r" t="t"/>
            <a:pathLst>
              <a:path extrusionOk="0" h="205359" w="239268">
                <a:moveTo>
                  <a:pt x="0" y="0"/>
                </a:moveTo>
                <a:lnTo>
                  <a:pt x="0" y="205359"/>
                </a:lnTo>
                <a:lnTo>
                  <a:pt x="239268" y="205359"/>
                </a:lnTo>
                <a:lnTo>
                  <a:pt x="103632" y="0"/>
                </a:lnTo>
                <a:close/>
              </a:path>
            </a:pathLst>
          </a:custGeom>
          <a:solidFill>
            <a:srgbClr val="FFF2CC"/>
          </a:solidFill>
          <a:ln>
            <a:noFill/>
          </a:ln>
        </p:spPr>
      </p:sp>
      <p:sp>
        <p:nvSpPr>
          <p:cNvPr id="105" name="Google Shape;105;p14"/>
          <p:cNvSpPr txBox="1"/>
          <p:nvPr>
            <p:ph idx="4294967295" type="title"/>
          </p:nvPr>
        </p:nvSpPr>
        <p:spPr>
          <a:xfrm>
            <a:off x="4902950" y="1799175"/>
            <a:ext cx="3834900" cy="1345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0" lang="en" sz="2400">
                <a:solidFill>
                  <a:srgbClr val="783F04"/>
                </a:solidFill>
                <a:latin typeface="Pacifico"/>
                <a:ea typeface="Pacifico"/>
                <a:cs typeface="Pacifico"/>
                <a:sym typeface="Pacifico"/>
              </a:rPr>
              <a:t>Brownies</a:t>
            </a:r>
            <a:endParaRPr b="0" sz="2400">
              <a:solidFill>
                <a:srgbClr val="783F04"/>
              </a:solidFill>
              <a:latin typeface="Pacifico"/>
              <a:ea typeface="Pacifico"/>
              <a:cs typeface="Pacifico"/>
              <a:sym typeface="Pacifico"/>
            </a:endParaRPr>
          </a:p>
          <a:p>
            <a:pPr indent="0" lvl="0" marL="0" rtl="0" algn="ctr">
              <a:spcBef>
                <a:spcPts val="0"/>
              </a:spcBef>
              <a:spcAft>
                <a:spcPts val="0"/>
              </a:spcAft>
              <a:buNone/>
            </a:pPr>
            <a:r>
              <a:rPr lang="en" sz="3600">
                <a:solidFill>
                  <a:srgbClr val="E06666"/>
                </a:solidFill>
                <a:latin typeface="Arial"/>
                <a:ea typeface="Arial"/>
                <a:cs typeface="Arial"/>
                <a:sym typeface="Arial"/>
              </a:rPr>
              <a:t>Household Elf</a:t>
            </a:r>
            <a:r>
              <a:rPr lang="en" sz="3600">
                <a:solidFill>
                  <a:srgbClr val="E06666"/>
                </a:solidFill>
                <a:latin typeface="Arial"/>
                <a:ea typeface="Arial"/>
                <a:cs typeface="Arial"/>
                <a:sym typeface="Arial"/>
              </a:rPr>
              <a:t> Badge</a:t>
            </a:r>
            <a:endParaRPr sz="3600">
              <a:solidFill>
                <a:srgbClr val="E06666"/>
              </a:solidFill>
              <a:latin typeface="Arial"/>
              <a:ea typeface="Arial"/>
              <a:cs typeface="Arial"/>
              <a:sym typeface="Arial"/>
            </a:endParaRPr>
          </a:p>
        </p:txBody>
      </p:sp>
      <p:pic>
        <p:nvPicPr>
          <p:cNvPr id="106" name="Google Shape;106;p14"/>
          <p:cNvPicPr preferRelativeResize="0"/>
          <p:nvPr/>
        </p:nvPicPr>
        <p:blipFill rotWithShape="1">
          <a:blip r:embed="rId4">
            <a:alphaModFix/>
          </a:blip>
          <a:srcRect b="9141" l="11181" r="10846" t="22487"/>
          <a:stretch/>
        </p:blipFill>
        <p:spPr>
          <a:xfrm>
            <a:off x="-11" y="0"/>
            <a:ext cx="6177235" cy="461704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10" name="Shape 110"/>
        <p:cNvGrpSpPr/>
        <p:nvPr/>
      </p:nvGrpSpPr>
      <p:grpSpPr>
        <a:xfrm>
          <a:off x="0" y="0"/>
          <a:ext cx="0" cy="0"/>
          <a:chOff x="0" y="0"/>
          <a:chExt cx="0" cy="0"/>
        </a:xfrm>
      </p:grpSpPr>
      <p:sp>
        <p:nvSpPr>
          <p:cNvPr id="111" name="Google Shape;111;p15"/>
          <p:cNvSpPr txBox="1"/>
          <p:nvPr>
            <p:ph idx="4294967295" type="title"/>
          </p:nvPr>
        </p:nvSpPr>
        <p:spPr>
          <a:xfrm>
            <a:off x="311700" y="1087875"/>
            <a:ext cx="8520600" cy="19818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9600">
                <a:solidFill>
                  <a:srgbClr val="E06666"/>
                </a:solidFill>
                <a:highlight>
                  <a:srgbClr val="E06666"/>
                </a:highlight>
              </a:rPr>
              <a:t>.</a:t>
            </a:r>
            <a:r>
              <a:rPr lang="en" sz="9600">
                <a:solidFill>
                  <a:srgbClr val="FFFFFF"/>
                </a:solidFill>
                <a:highlight>
                  <a:srgbClr val="E06666"/>
                </a:highlight>
              </a:rPr>
              <a:t>Welcome!</a:t>
            </a:r>
            <a:r>
              <a:rPr lang="en" sz="9600">
                <a:solidFill>
                  <a:srgbClr val="E06666"/>
                </a:solidFill>
                <a:highlight>
                  <a:srgbClr val="E06666"/>
                </a:highlight>
              </a:rPr>
              <a:t>.</a:t>
            </a:r>
            <a:endParaRPr sz="9600">
              <a:solidFill>
                <a:srgbClr val="E06666"/>
              </a:solidFill>
              <a:highlight>
                <a:srgbClr val="E06666"/>
              </a:highlight>
            </a:endParaRPr>
          </a:p>
          <a:p>
            <a:pPr indent="0" lvl="0" marL="0" rtl="0" algn="ctr">
              <a:spcBef>
                <a:spcPts val="0"/>
              </a:spcBef>
              <a:spcAft>
                <a:spcPts val="0"/>
              </a:spcAft>
              <a:buNone/>
            </a:pPr>
            <a:r>
              <a:rPr b="0" lang="en" sz="9600">
                <a:solidFill>
                  <a:srgbClr val="783F04"/>
                </a:solidFill>
                <a:latin typeface="Pacifico"/>
                <a:ea typeface="Pacifico"/>
                <a:cs typeface="Pacifico"/>
                <a:sym typeface="Pacifico"/>
              </a:rPr>
              <a:t>Girl Scouts!</a:t>
            </a:r>
            <a:endParaRPr b="0" sz="9600">
              <a:solidFill>
                <a:srgbClr val="783F04"/>
              </a:solidFill>
              <a:latin typeface="Pacifico"/>
              <a:ea typeface="Pacifico"/>
              <a:cs typeface="Pacifico"/>
              <a:sym typeface="Pacifico"/>
            </a:endParaRPr>
          </a:p>
        </p:txBody>
      </p:sp>
      <p:pic>
        <p:nvPicPr>
          <p:cNvPr id="112" name="Google Shape;112;p15"/>
          <p:cNvPicPr preferRelativeResize="0"/>
          <p:nvPr/>
        </p:nvPicPr>
        <p:blipFill rotWithShape="1">
          <a:blip r:embed="rId3">
            <a:alphaModFix/>
          </a:blip>
          <a:srcRect b="3104" l="0" r="0" t="3095"/>
          <a:stretch/>
        </p:blipFill>
        <p:spPr>
          <a:xfrm flipH="1" rot="520906">
            <a:off x="7779546" y="3333973"/>
            <a:ext cx="922953" cy="86525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16" name="Shape 116"/>
        <p:cNvGrpSpPr/>
        <p:nvPr/>
      </p:nvGrpSpPr>
      <p:grpSpPr>
        <a:xfrm>
          <a:off x="0" y="0"/>
          <a:ext cx="0" cy="0"/>
          <a:chOff x="0" y="0"/>
          <a:chExt cx="0" cy="0"/>
        </a:xfrm>
      </p:grpSpPr>
      <p:pic>
        <p:nvPicPr>
          <p:cNvPr id="117" name="Google Shape;117;p16"/>
          <p:cNvPicPr preferRelativeResize="0"/>
          <p:nvPr/>
        </p:nvPicPr>
        <p:blipFill rotWithShape="1">
          <a:blip r:embed="rId3">
            <a:alphaModFix/>
          </a:blip>
          <a:srcRect b="0" l="0" r="0" t="0"/>
          <a:stretch/>
        </p:blipFill>
        <p:spPr>
          <a:xfrm>
            <a:off x="375775" y="668775"/>
            <a:ext cx="3805973" cy="3805949"/>
          </a:xfrm>
          <a:prstGeom prst="rect">
            <a:avLst/>
          </a:prstGeom>
          <a:noFill/>
          <a:ln>
            <a:noFill/>
          </a:ln>
        </p:spPr>
      </p:pic>
      <p:sp>
        <p:nvSpPr>
          <p:cNvPr id="118" name="Google Shape;118;p16"/>
          <p:cNvSpPr txBox="1"/>
          <p:nvPr/>
        </p:nvSpPr>
        <p:spPr>
          <a:xfrm>
            <a:off x="4033375" y="1627625"/>
            <a:ext cx="4593900" cy="99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rgbClr val="783F04"/>
                </a:solidFill>
              </a:rPr>
              <a:t>Girl Scout Promise</a:t>
            </a:r>
            <a:endParaRPr b="1" sz="3600">
              <a:solidFill>
                <a:srgbClr val="783F04"/>
              </a:solidFill>
            </a:endParaRPr>
          </a:p>
          <a:p>
            <a:pPr indent="0" lvl="0" marL="0" rtl="0" algn="l">
              <a:lnSpc>
                <a:spcPct val="115000"/>
              </a:lnSpc>
              <a:spcBef>
                <a:spcPts val="0"/>
              </a:spcBef>
              <a:spcAft>
                <a:spcPts val="0"/>
              </a:spcAft>
              <a:buClr>
                <a:schemeClr val="dk2"/>
              </a:buClr>
              <a:buSzPts val="1100"/>
              <a:buFont typeface="Arial"/>
              <a:buNone/>
            </a:pPr>
            <a:r>
              <a:rPr i="1" lang="en" sz="1800">
                <a:solidFill>
                  <a:schemeClr val="dk2"/>
                </a:solidFill>
              </a:rPr>
              <a:t>On my honor, I will try,                                             </a:t>
            </a:r>
            <a:r>
              <a:rPr lang="en" sz="1800">
                <a:solidFill>
                  <a:schemeClr val="dk2"/>
                </a:solidFill>
              </a:rPr>
              <a:t>To serve God and my Country.                               To help people at all times,                                   And to live by the Girl Scout Law.</a:t>
            </a:r>
            <a:endParaRPr b="1" sz="3600">
              <a:solidFill>
                <a:srgbClr val="C8EDF3"/>
              </a:solidFill>
            </a:endParaRPr>
          </a:p>
        </p:txBody>
      </p:sp>
      <p:pic>
        <p:nvPicPr>
          <p:cNvPr id="119" name="Google Shape;119;p16"/>
          <p:cNvPicPr preferRelativeResize="0"/>
          <p:nvPr/>
        </p:nvPicPr>
        <p:blipFill rotWithShape="1">
          <a:blip r:embed="rId4">
            <a:alphaModFix/>
          </a:blip>
          <a:srcRect b="3104" l="0" r="0" t="3095"/>
          <a:stretch/>
        </p:blipFill>
        <p:spPr>
          <a:xfrm flipH="1">
            <a:off x="1288748" y="1627625"/>
            <a:ext cx="640877" cy="600800"/>
          </a:xfrm>
          <a:prstGeom prst="rect">
            <a:avLst/>
          </a:prstGeom>
          <a:noFill/>
          <a:ln>
            <a:noFill/>
          </a:ln>
        </p:spPr>
      </p:pic>
      <p:grpSp>
        <p:nvGrpSpPr>
          <p:cNvPr id="120" name="Google Shape;120;p16"/>
          <p:cNvGrpSpPr/>
          <p:nvPr/>
        </p:nvGrpSpPr>
        <p:grpSpPr>
          <a:xfrm flipH="1" rot="-5400000">
            <a:off x="7365311" y="3184508"/>
            <a:ext cx="866970" cy="2385630"/>
            <a:chOff x="-1435027" y="1362018"/>
            <a:chExt cx="944104" cy="2598443"/>
          </a:xfrm>
        </p:grpSpPr>
        <p:sp>
          <p:nvSpPr>
            <p:cNvPr id="121" name="Google Shape;121;p16"/>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6"/>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6"/>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6"/>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6"/>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6"/>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6"/>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6"/>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6"/>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6"/>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6"/>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6"/>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6"/>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6"/>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6"/>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6"/>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6"/>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6"/>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6"/>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6"/>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6"/>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6"/>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3" name="Google Shape;143;p16"/>
          <p:cNvGrpSpPr/>
          <p:nvPr/>
        </p:nvGrpSpPr>
        <p:grpSpPr>
          <a:xfrm flipH="1" rot="5400000">
            <a:off x="-337552" y="-369864"/>
            <a:ext cx="866970" cy="2385630"/>
            <a:chOff x="-1435027" y="1362018"/>
            <a:chExt cx="944104" cy="2598443"/>
          </a:xfrm>
        </p:grpSpPr>
        <p:sp>
          <p:nvSpPr>
            <p:cNvPr id="144" name="Google Shape;144;p16"/>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6"/>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6"/>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6"/>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6"/>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6"/>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6"/>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6"/>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6"/>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6"/>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6"/>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6"/>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6"/>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6"/>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6"/>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6"/>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6"/>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6"/>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6"/>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6"/>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6"/>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6"/>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69" name="Shape 169"/>
        <p:cNvGrpSpPr/>
        <p:nvPr/>
      </p:nvGrpSpPr>
      <p:grpSpPr>
        <a:xfrm>
          <a:off x="0" y="0"/>
          <a:ext cx="0" cy="0"/>
          <a:chOff x="0" y="0"/>
          <a:chExt cx="0" cy="0"/>
        </a:xfrm>
      </p:grpSpPr>
      <p:sp>
        <p:nvSpPr>
          <p:cNvPr id="170" name="Google Shape;170;p17"/>
          <p:cNvSpPr txBox="1"/>
          <p:nvPr>
            <p:ph idx="4294967295" type="title"/>
          </p:nvPr>
        </p:nvSpPr>
        <p:spPr>
          <a:xfrm>
            <a:off x="459575" y="2732175"/>
            <a:ext cx="3192300" cy="60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783F04"/>
                </a:solidFill>
              </a:rPr>
              <a:t>Let’s say the pledge</a:t>
            </a:r>
            <a:endParaRPr sz="2400">
              <a:solidFill>
                <a:srgbClr val="783F04"/>
              </a:solidFill>
            </a:endParaRPr>
          </a:p>
        </p:txBody>
      </p:sp>
      <p:pic>
        <p:nvPicPr>
          <p:cNvPr id="171" name="Google Shape;171;p17"/>
          <p:cNvPicPr preferRelativeResize="0"/>
          <p:nvPr/>
        </p:nvPicPr>
        <p:blipFill rotWithShape="1">
          <a:blip r:embed="rId3">
            <a:alphaModFix/>
          </a:blip>
          <a:srcRect b="3104" l="0" r="0" t="3095"/>
          <a:stretch/>
        </p:blipFill>
        <p:spPr>
          <a:xfrm flipH="1">
            <a:off x="485850" y="1789075"/>
            <a:ext cx="1027115" cy="962901"/>
          </a:xfrm>
          <a:prstGeom prst="rect">
            <a:avLst/>
          </a:prstGeom>
          <a:noFill/>
          <a:ln>
            <a:noFill/>
          </a:ln>
        </p:spPr>
      </p:pic>
      <p:pic>
        <p:nvPicPr>
          <p:cNvPr id="172" name="Google Shape;172;p17"/>
          <p:cNvPicPr preferRelativeResize="0"/>
          <p:nvPr/>
        </p:nvPicPr>
        <p:blipFill>
          <a:blip r:embed="rId4">
            <a:alphaModFix/>
          </a:blip>
          <a:stretch>
            <a:fillRect/>
          </a:stretch>
        </p:blipFill>
        <p:spPr>
          <a:xfrm>
            <a:off x="1589175" y="1789075"/>
            <a:ext cx="1710275" cy="899125"/>
          </a:xfrm>
          <a:prstGeom prst="rect">
            <a:avLst/>
          </a:prstGeom>
          <a:noFill/>
          <a:ln>
            <a:noFill/>
          </a:ln>
        </p:spPr>
      </p:pic>
      <p:sp>
        <p:nvSpPr>
          <p:cNvPr id="173" name="Google Shape;173;p17"/>
          <p:cNvSpPr/>
          <p:nvPr/>
        </p:nvSpPr>
        <p:spPr>
          <a:xfrm>
            <a:off x="0" y="4858350"/>
            <a:ext cx="9165900" cy="285300"/>
          </a:xfrm>
          <a:prstGeom prst="rect">
            <a:avLst/>
          </a:prstGeom>
          <a:solidFill>
            <a:srgbClr val="783F0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7"/>
          <p:cNvSpPr/>
          <p:nvPr/>
        </p:nvSpPr>
        <p:spPr>
          <a:xfrm>
            <a:off x="0" y="4704825"/>
            <a:ext cx="9165900" cy="153600"/>
          </a:xfrm>
          <a:prstGeom prst="rect">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7"/>
          <p:cNvSpPr/>
          <p:nvPr/>
        </p:nvSpPr>
        <p:spPr>
          <a:xfrm rot="-2932">
            <a:off x="3971949" y="609299"/>
            <a:ext cx="4923902" cy="3772503"/>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descr="via YouTube Capture" id="176" name="Google Shape;176;p17" title="Girl Scout Pledge of Allegiance">
            <a:hlinkClick r:id="rId5"/>
          </p:cNvPr>
          <p:cNvPicPr preferRelativeResize="0"/>
          <p:nvPr/>
        </p:nvPicPr>
        <p:blipFill>
          <a:blip r:embed="rId6">
            <a:alphaModFix/>
          </a:blip>
          <a:stretch>
            <a:fillRect/>
          </a:stretch>
        </p:blipFill>
        <p:spPr>
          <a:xfrm>
            <a:off x="4076897" y="727800"/>
            <a:ext cx="4714015" cy="3535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80" name="Shape 180"/>
        <p:cNvGrpSpPr/>
        <p:nvPr/>
      </p:nvGrpSpPr>
      <p:grpSpPr>
        <a:xfrm>
          <a:off x="0" y="0"/>
          <a:ext cx="0" cy="0"/>
          <a:chOff x="0" y="0"/>
          <a:chExt cx="0" cy="0"/>
        </a:xfrm>
      </p:grpSpPr>
      <p:sp>
        <p:nvSpPr>
          <p:cNvPr id="181" name="Google Shape;181;p18"/>
          <p:cNvSpPr txBox="1"/>
          <p:nvPr/>
        </p:nvSpPr>
        <p:spPr>
          <a:xfrm>
            <a:off x="469100" y="332225"/>
            <a:ext cx="3840900" cy="99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rgbClr val="783F04"/>
                </a:solidFill>
              </a:rPr>
              <a:t>Girl Scout Law</a:t>
            </a:r>
            <a:endParaRPr b="1" sz="3600">
              <a:solidFill>
                <a:srgbClr val="783F04"/>
              </a:solidFill>
            </a:endParaRPr>
          </a:p>
          <a:p>
            <a:pPr indent="0" lvl="0" marL="0" rtl="0" algn="l">
              <a:lnSpc>
                <a:spcPct val="115000"/>
              </a:lnSpc>
              <a:spcBef>
                <a:spcPts val="500"/>
              </a:spcBef>
              <a:spcAft>
                <a:spcPts val="600"/>
              </a:spcAft>
              <a:buNone/>
            </a:pPr>
            <a:r>
              <a:rPr i="1" lang="en" sz="1800">
                <a:solidFill>
                  <a:schemeClr val="dk2"/>
                </a:solidFill>
              </a:rPr>
              <a:t>I will do my best to be                           </a:t>
            </a:r>
            <a:r>
              <a:rPr lang="en" sz="1600">
                <a:solidFill>
                  <a:schemeClr val="dk2"/>
                </a:solidFill>
              </a:rPr>
              <a:t>honest and fair,                                        friendly and helpful,                      considerate and caring,                            courageous and strong,                                   and responsible for what I say and do,</a:t>
            </a:r>
            <a:r>
              <a:rPr lang="en" sz="1800">
                <a:solidFill>
                  <a:schemeClr val="dk2"/>
                </a:solidFill>
              </a:rPr>
              <a:t> </a:t>
            </a:r>
            <a:r>
              <a:rPr i="1" lang="en" sz="1800">
                <a:solidFill>
                  <a:schemeClr val="dk2"/>
                </a:solidFill>
              </a:rPr>
              <a:t>and to                                                      </a:t>
            </a:r>
            <a:r>
              <a:rPr lang="en" sz="1600">
                <a:solidFill>
                  <a:schemeClr val="dk2"/>
                </a:solidFill>
              </a:rPr>
              <a:t>respect myself and others,                 respect authority,                                     use resources wisely,                       make the world a better place, and be a sister to every Girl Scout.</a:t>
            </a:r>
            <a:endParaRPr i="1" sz="1200">
              <a:solidFill>
                <a:schemeClr val="dk2"/>
              </a:solidFill>
            </a:endParaRPr>
          </a:p>
        </p:txBody>
      </p:sp>
      <p:pic>
        <p:nvPicPr>
          <p:cNvPr id="182" name="Google Shape;182;p18"/>
          <p:cNvPicPr preferRelativeResize="0"/>
          <p:nvPr/>
        </p:nvPicPr>
        <p:blipFill rotWithShape="1">
          <a:blip r:embed="rId3">
            <a:alphaModFix/>
          </a:blip>
          <a:srcRect b="3104" l="0" r="0" t="3095"/>
          <a:stretch/>
        </p:blipFill>
        <p:spPr>
          <a:xfrm flipH="1">
            <a:off x="4384774" y="332226"/>
            <a:ext cx="4538876" cy="4255124"/>
          </a:xfrm>
          <a:prstGeom prst="rect">
            <a:avLst/>
          </a:prstGeom>
          <a:noFill/>
          <a:ln>
            <a:noFill/>
          </a:ln>
        </p:spPr>
      </p:pic>
      <p:sp>
        <p:nvSpPr>
          <p:cNvPr id="183" name="Google Shape;183;p18"/>
          <p:cNvSpPr/>
          <p:nvPr/>
        </p:nvSpPr>
        <p:spPr>
          <a:xfrm>
            <a:off x="0" y="4858350"/>
            <a:ext cx="9165900" cy="285300"/>
          </a:xfrm>
          <a:prstGeom prst="rect">
            <a:avLst/>
          </a:prstGeom>
          <a:solidFill>
            <a:srgbClr val="783F0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8"/>
          <p:cNvSpPr/>
          <p:nvPr/>
        </p:nvSpPr>
        <p:spPr>
          <a:xfrm>
            <a:off x="0" y="4704825"/>
            <a:ext cx="9165900" cy="153600"/>
          </a:xfrm>
          <a:prstGeom prst="rect">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pic>
        <p:nvPicPr>
          <p:cNvPr id="189" name="Google Shape;189;p19"/>
          <p:cNvPicPr preferRelativeResize="0"/>
          <p:nvPr/>
        </p:nvPicPr>
        <p:blipFill rotWithShape="1">
          <a:blip r:embed="rId3">
            <a:alphaModFix/>
          </a:blip>
          <a:srcRect b="0" l="0" r="0" t="13066"/>
          <a:stretch/>
        </p:blipFill>
        <p:spPr>
          <a:xfrm>
            <a:off x="1326313" y="457202"/>
            <a:ext cx="6491375" cy="3756350"/>
          </a:xfrm>
          <a:prstGeom prst="rect">
            <a:avLst/>
          </a:prstGeom>
          <a:noFill/>
          <a:ln>
            <a:noFill/>
          </a:ln>
        </p:spPr>
      </p:pic>
      <p:sp>
        <p:nvSpPr>
          <p:cNvPr id="190" name="Google Shape;190;p19"/>
          <p:cNvSpPr txBox="1"/>
          <p:nvPr/>
        </p:nvSpPr>
        <p:spPr>
          <a:xfrm>
            <a:off x="593563" y="3679175"/>
            <a:ext cx="7956900" cy="1177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2400">
                <a:solidFill>
                  <a:srgbClr val="783F04"/>
                </a:solidFill>
              </a:rPr>
              <a:t>What is your favorite thing to do outside?</a:t>
            </a:r>
            <a:endParaRPr b="1" sz="2400">
              <a:solidFill>
                <a:srgbClr val="783F04"/>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94" name="Shape 194"/>
        <p:cNvGrpSpPr/>
        <p:nvPr/>
      </p:nvGrpSpPr>
      <p:grpSpPr>
        <a:xfrm>
          <a:off x="0" y="0"/>
          <a:ext cx="0" cy="0"/>
          <a:chOff x="0" y="0"/>
          <a:chExt cx="0" cy="0"/>
        </a:xfrm>
      </p:grpSpPr>
      <p:sp>
        <p:nvSpPr>
          <p:cNvPr id="195" name="Google Shape;195;p20"/>
          <p:cNvSpPr txBox="1"/>
          <p:nvPr/>
        </p:nvSpPr>
        <p:spPr>
          <a:xfrm>
            <a:off x="469100" y="408425"/>
            <a:ext cx="5232000" cy="417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rgbClr val="783F04"/>
                </a:solidFill>
              </a:rPr>
              <a:t>Badge Details:</a:t>
            </a:r>
            <a:endParaRPr b="1" sz="3600">
              <a:solidFill>
                <a:srgbClr val="783F04"/>
              </a:solidFill>
            </a:endParaRPr>
          </a:p>
          <a:p>
            <a:pPr indent="0" lvl="0" marL="0" rtl="0" algn="l">
              <a:lnSpc>
                <a:spcPct val="115000"/>
              </a:lnSpc>
              <a:spcBef>
                <a:spcPts val="400"/>
              </a:spcBef>
              <a:spcAft>
                <a:spcPts val="0"/>
              </a:spcAft>
              <a:buNone/>
            </a:pPr>
            <a:r>
              <a:rPr lang="en" sz="1800"/>
              <a:t>Pick up some new household habits                                   to help your family save energy, save                              water, and save the planet.</a:t>
            </a:r>
            <a:endParaRPr sz="1600"/>
          </a:p>
          <a:p>
            <a:pPr indent="0" lvl="0" marL="0" rtl="0" algn="l">
              <a:lnSpc>
                <a:spcPct val="115000"/>
              </a:lnSpc>
              <a:spcBef>
                <a:spcPts val="600"/>
              </a:spcBef>
              <a:spcAft>
                <a:spcPts val="0"/>
              </a:spcAft>
              <a:buNone/>
            </a:pPr>
            <a:r>
              <a:rPr b="1" lang="en" sz="1800">
                <a:solidFill>
                  <a:srgbClr val="E06666"/>
                </a:solidFill>
              </a:rPr>
              <a:t>We will learn how to:</a:t>
            </a:r>
            <a:endParaRPr b="1" sz="1800">
              <a:solidFill>
                <a:srgbClr val="E06666"/>
              </a:solidFill>
            </a:endParaRPr>
          </a:p>
          <a:p>
            <a:pPr indent="-342900" lvl="0" marL="457200" rtl="0" algn="l">
              <a:lnSpc>
                <a:spcPct val="115000"/>
              </a:lnSpc>
              <a:spcBef>
                <a:spcPts val="600"/>
              </a:spcBef>
              <a:spcAft>
                <a:spcPts val="0"/>
              </a:spcAft>
              <a:buClr>
                <a:srgbClr val="E06666"/>
              </a:buClr>
              <a:buSzPts val="1800"/>
              <a:buAutoNum type="arabicPeriod"/>
            </a:pPr>
            <a:r>
              <a:rPr lang="en" sz="1800">
                <a:solidFill>
                  <a:srgbClr val="E06666"/>
                </a:solidFill>
              </a:rPr>
              <a:t>Save energy</a:t>
            </a:r>
            <a:endParaRPr sz="1800">
              <a:solidFill>
                <a:srgbClr val="E06666"/>
              </a:solidFill>
            </a:endParaRPr>
          </a:p>
          <a:p>
            <a:pPr indent="-342900" lvl="0" marL="457200" rtl="0" algn="l">
              <a:lnSpc>
                <a:spcPct val="115000"/>
              </a:lnSpc>
              <a:spcBef>
                <a:spcPts val="0"/>
              </a:spcBef>
              <a:spcAft>
                <a:spcPts val="0"/>
              </a:spcAft>
              <a:buClr>
                <a:srgbClr val="E06666"/>
              </a:buClr>
              <a:buSzPts val="1800"/>
              <a:buAutoNum type="arabicPeriod"/>
            </a:pPr>
            <a:r>
              <a:rPr lang="en" sz="1800">
                <a:solidFill>
                  <a:srgbClr val="E06666"/>
                </a:solidFill>
              </a:rPr>
              <a:t>Save water</a:t>
            </a:r>
            <a:endParaRPr sz="1800">
              <a:solidFill>
                <a:srgbClr val="E06666"/>
              </a:solidFill>
            </a:endParaRPr>
          </a:p>
          <a:p>
            <a:pPr indent="-342900" lvl="0" marL="457200" rtl="0" algn="l">
              <a:lnSpc>
                <a:spcPct val="115000"/>
              </a:lnSpc>
              <a:spcBef>
                <a:spcPts val="0"/>
              </a:spcBef>
              <a:spcAft>
                <a:spcPts val="0"/>
              </a:spcAft>
              <a:buClr>
                <a:srgbClr val="E06666"/>
              </a:buClr>
              <a:buSzPts val="1800"/>
              <a:buAutoNum type="arabicPeriod"/>
            </a:pPr>
            <a:r>
              <a:rPr lang="en" sz="1800">
                <a:solidFill>
                  <a:srgbClr val="E06666"/>
                </a:solidFill>
              </a:rPr>
              <a:t>Go natural</a:t>
            </a:r>
            <a:endParaRPr sz="1800">
              <a:solidFill>
                <a:srgbClr val="E06666"/>
              </a:solidFill>
            </a:endParaRPr>
          </a:p>
          <a:p>
            <a:pPr indent="-342900" lvl="0" marL="457200" rtl="0" algn="l">
              <a:lnSpc>
                <a:spcPct val="115000"/>
              </a:lnSpc>
              <a:spcBef>
                <a:spcPts val="0"/>
              </a:spcBef>
              <a:spcAft>
                <a:spcPts val="0"/>
              </a:spcAft>
              <a:buClr>
                <a:srgbClr val="E06666"/>
              </a:buClr>
              <a:buSzPts val="1800"/>
              <a:buAutoNum type="arabicPeriod"/>
            </a:pPr>
            <a:r>
              <a:rPr lang="en" sz="1800">
                <a:solidFill>
                  <a:srgbClr val="E06666"/>
                </a:solidFill>
              </a:rPr>
              <a:t>Reuse or recycle</a:t>
            </a:r>
            <a:endParaRPr sz="1800">
              <a:solidFill>
                <a:srgbClr val="E06666"/>
              </a:solidFill>
            </a:endParaRPr>
          </a:p>
          <a:p>
            <a:pPr indent="-342900" lvl="0" marL="457200" rtl="0" algn="l">
              <a:lnSpc>
                <a:spcPct val="115000"/>
              </a:lnSpc>
              <a:spcBef>
                <a:spcPts val="0"/>
              </a:spcBef>
              <a:spcAft>
                <a:spcPts val="0"/>
              </a:spcAft>
              <a:buClr>
                <a:srgbClr val="E06666"/>
              </a:buClr>
              <a:buSzPts val="1800"/>
              <a:buAutoNum type="arabicPeriod"/>
            </a:pPr>
            <a:r>
              <a:rPr lang="en" sz="1800">
                <a:solidFill>
                  <a:srgbClr val="E06666"/>
                </a:solidFill>
              </a:rPr>
              <a:t>Clear the air</a:t>
            </a:r>
            <a:endParaRPr sz="1800">
              <a:solidFill>
                <a:srgbClr val="E06666"/>
              </a:solidFill>
            </a:endParaRPr>
          </a:p>
          <a:p>
            <a:pPr indent="0" lvl="0" marL="0" rtl="0" algn="l">
              <a:lnSpc>
                <a:spcPct val="115000"/>
              </a:lnSpc>
              <a:spcBef>
                <a:spcPts val="600"/>
              </a:spcBef>
              <a:spcAft>
                <a:spcPts val="600"/>
              </a:spcAft>
              <a:buNone/>
            </a:pPr>
            <a:r>
              <a:rPr lang="en" sz="1800">
                <a:solidFill>
                  <a:srgbClr val="003030"/>
                </a:solidFill>
              </a:rPr>
              <a:t>When you've earned this badge, you'll know how to make your home clean and green.</a:t>
            </a:r>
            <a:r>
              <a:rPr lang="en" sz="1800">
                <a:solidFill>
                  <a:srgbClr val="4A86E8"/>
                </a:solidFill>
              </a:rPr>
              <a:t> </a:t>
            </a:r>
            <a:endParaRPr sz="1800">
              <a:solidFill>
                <a:srgbClr val="4A86E8"/>
              </a:solidFill>
            </a:endParaRPr>
          </a:p>
        </p:txBody>
      </p:sp>
      <p:pic>
        <p:nvPicPr>
          <p:cNvPr id="196" name="Google Shape;196;p20"/>
          <p:cNvPicPr preferRelativeResize="0"/>
          <p:nvPr/>
        </p:nvPicPr>
        <p:blipFill rotWithShape="1">
          <a:blip r:embed="rId3">
            <a:alphaModFix/>
          </a:blip>
          <a:srcRect b="3104" l="0" r="0" t="3095"/>
          <a:stretch/>
        </p:blipFill>
        <p:spPr>
          <a:xfrm flipH="1">
            <a:off x="7053699" y="3341167"/>
            <a:ext cx="1474402" cy="1382202"/>
          </a:xfrm>
          <a:prstGeom prst="rect">
            <a:avLst/>
          </a:prstGeom>
          <a:noFill/>
          <a:ln>
            <a:noFill/>
          </a:ln>
        </p:spPr>
      </p:pic>
      <p:pic>
        <p:nvPicPr>
          <p:cNvPr id="197" name="Google Shape;197;p20"/>
          <p:cNvPicPr preferRelativeResize="0"/>
          <p:nvPr/>
        </p:nvPicPr>
        <p:blipFill rotWithShape="1">
          <a:blip r:embed="rId4">
            <a:alphaModFix/>
          </a:blip>
          <a:srcRect b="9141" l="11181" r="10846" t="22487"/>
          <a:stretch/>
        </p:blipFill>
        <p:spPr>
          <a:xfrm>
            <a:off x="4420391" y="1313701"/>
            <a:ext cx="4064904" cy="303824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01" name="Shape 201"/>
        <p:cNvGrpSpPr/>
        <p:nvPr/>
      </p:nvGrpSpPr>
      <p:grpSpPr>
        <a:xfrm>
          <a:off x="0" y="0"/>
          <a:ext cx="0" cy="0"/>
          <a:chOff x="0" y="0"/>
          <a:chExt cx="0" cy="0"/>
        </a:xfrm>
      </p:grpSpPr>
      <p:sp>
        <p:nvSpPr>
          <p:cNvPr id="202" name="Google Shape;202;p21"/>
          <p:cNvSpPr txBox="1"/>
          <p:nvPr>
            <p:ph idx="4294967295" type="title"/>
          </p:nvPr>
        </p:nvSpPr>
        <p:spPr>
          <a:xfrm>
            <a:off x="230975" y="979575"/>
            <a:ext cx="3418500" cy="601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600">
                <a:solidFill>
                  <a:srgbClr val="783F04"/>
                </a:solidFill>
              </a:rPr>
              <a:t>1.</a:t>
            </a:r>
            <a:endParaRPr b="0" sz="3600">
              <a:latin typeface="Arial"/>
              <a:ea typeface="Arial"/>
              <a:cs typeface="Arial"/>
              <a:sym typeface="Arial"/>
            </a:endParaRPr>
          </a:p>
          <a:p>
            <a:pPr indent="0" lvl="0" marL="0" rtl="0" algn="ctr">
              <a:lnSpc>
                <a:spcPct val="115000"/>
              </a:lnSpc>
              <a:spcBef>
                <a:spcPts val="600"/>
              </a:spcBef>
              <a:spcAft>
                <a:spcPts val="0"/>
              </a:spcAft>
              <a:buNone/>
            </a:pPr>
            <a:r>
              <a:t/>
            </a:r>
            <a:endParaRPr sz="400">
              <a:highlight>
                <a:srgbClr val="FCE5CD"/>
              </a:highlight>
              <a:latin typeface="Arial"/>
              <a:ea typeface="Arial"/>
              <a:cs typeface="Arial"/>
              <a:sym typeface="Arial"/>
            </a:endParaRPr>
          </a:p>
          <a:p>
            <a:pPr indent="0" lvl="0" marL="0" rtl="0" algn="ctr">
              <a:lnSpc>
                <a:spcPct val="115000"/>
              </a:lnSpc>
              <a:spcBef>
                <a:spcPts val="600"/>
              </a:spcBef>
              <a:spcAft>
                <a:spcPts val="0"/>
              </a:spcAft>
              <a:buClr>
                <a:schemeClr val="dk2"/>
              </a:buClr>
              <a:buSzPts val="1100"/>
              <a:buFont typeface="Arial"/>
              <a:buNone/>
            </a:pPr>
            <a:r>
              <a:rPr lang="en" sz="3600">
                <a:highlight>
                  <a:srgbClr val="E06666"/>
                </a:highlight>
                <a:latin typeface="Arial"/>
                <a:ea typeface="Arial"/>
                <a:cs typeface="Arial"/>
                <a:sym typeface="Arial"/>
              </a:rPr>
              <a:t> </a:t>
            </a:r>
            <a:r>
              <a:rPr lang="en" sz="3600">
                <a:solidFill>
                  <a:srgbClr val="FFFFFF"/>
                </a:solidFill>
                <a:highlight>
                  <a:srgbClr val="E06666"/>
                </a:highlight>
                <a:latin typeface="Arial"/>
                <a:ea typeface="Arial"/>
                <a:cs typeface="Arial"/>
                <a:sym typeface="Arial"/>
              </a:rPr>
              <a:t>Save energy</a:t>
            </a:r>
            <a:r>
              <a:rPr lang="en" sz="3600">
                <a:solidFill>
                  <a:srgbClr val="E06666"/>
                </a:solidFill>
                <a:highlight>
                  <a:srgbClr val="E06666"/>
                </a:highlight>
                <a:latin typeface="Arial"/>
                <a:ea typeface="Arial"/>
                <a:cs typeface="Arial"/>
                <a:sym typeface="Arial"/>
              </a:rPr>
              <a:t>.</a:t>
            </a:r>
            <a:endParaRPr sz="3600">
              <a:solidFill>
                <a:srgbClr val="E06666"/>
              </a:solidFill>
              <a:highlight>
                <a:srgbClr val="E06666"/>
              </a:highlight>
              <a:latin typeface="Arial"/>
              <a:ea typeface="Arial"/>
              <a:cs typeface="Arial"/>
              <a:sym typeface="Arial"/>
            </a:endParaRPr>
          </a:p>
          <a:p>
            <a:pPr indent="0" lvl="0" marL="0" rtl="0" algn="ctr">
              <a:spcBef>
                <a:spcPts val="600"/>
              </a:spcBef>
              <a:spcAft>
                <a:spcPts val="0"/>
              </a:spcAft>
              <a:buNone/>
            </a:pPr>
            <a:r>
              <a:rPr lang="en" sz="2400">
                <a:solidFill>
                  <a:srgbClr val="783F04"/>
                </a:solidFill>
              </a:rPr>
              <a:t> </a:t>
            </a:r>
            <a:endParaRPr sz="2400">
              <a:solidFill>
                <a:srgbClr val="783F04"/>
              </a:solidFill>
            </a:endParaRPr>
          </a:p>
        </p:txBody>
      </p:sp>
      <p:sp>
        <p:nvSpPr>
          <p:cNvPr id="203" name="Google Shape;203;p21"/>
          <p:cNvSpPr/>
          <p:nvPr/>
        </p:nvSpPr>
        <p:spPr>
          <a:xfrm>
            <a:off x="-10950" y="4858200"/>
            <a:ext cx="9165900" cy="285300"/>
          </a:xfrm>
          <a:prstGeom prst="rect">
            <a:avLst/>
          </a:prstGeom>
          <a:solidFill>
            <a:srgbClr val="783F0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It’s easy being green – Watch Sasha reduce her family’s electricity use and cut down on unnecessary waste by making small changes around the home." id="204" name="Google Shape;204;p21" title="Tips to save energy and help the environment">
            <a:hlinkClick r:id="rId3"/>
          </p:cNvPr>
          <p:cNvPicPr preferRelativeResize="0"/>
          <p:nvPr/>
        </p:nvPicPr>
        <p:blipFill>
          <a:blip r:embed="rId4">
            <a:alphaModFix/>
          </a:blip>
          <a:stretch>
            <a:fillRect/>
          </a:stretch>
        </p:blipFill>
        <p:spPr>
          <a:xfrm>
            <a:off x="3867125" y="718601"/>
            <a:ext cx="4941325" cy="3706000"/>
          </a:xfrm>
          <a:prstGeom prst="rect">
            <a:avLst/>
          </a:prstGeom>
          <a:noFill/>
          <a:ln>
            <a:noFill/>
          </a:ln>
        </p:spPr>
      </p:pic>
      <p:pic>
        <p:nvPicPr>
          <p:cNvPr id="205" name="Google Shape;205;p21"/>
          <p:cNvPicPr preferRelativeResize="0"/>
          <p:nvPr/>
        </p:nvPicPr>
        <p:blipFill rotWithShape="1">
          <a:blip r:embed="rId5">
            <a:alphaModFix/>
          </a:blip>
          <a:srcRect b="3104" l="0" r="0" t="3095"/>
          <a:stretch/>
        </p:blipFill>
        <p:spPr>
          <a:xfrm flipH="1">
            <a:off x="1203024" y="2571742"/>
            <a:ext cx="1474402" cy="138220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09" name="Shape 209"/>
        <p:cNvGrpSpPr/>
        <p:nvPr/>
      </p:nvGrpSpPr>
      <p:grpSpPr>
        <a:xfrm>
          <a:off x="0" y="0"/>
          <a:ext cx="0" cy="0"/>
          <a:chOff x="0" y="0"/>
          <a:chExt cx="0" cy="0"/>
        </a:xfrm>
      </p:grpSpPr>
      <p:sp>
        <p:nvSpPr>
          <p:cNvPr id="210" name="Google Shape;210;p22"/>
          <p:cNvSpPr txBox="1"/>
          <p:nvPr/>
        </p:nvSpPr>
        <p:spPr>
          <a:xfrm>
            <a:off x="471575" y="694150"/>
            <a:ext cx="7761000" cy="356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chemeClr val="dk2"/>
                </a:solidFill>
                <a:highlight>
                  <a:srgbClr val="E06666"/>
                </a:highlight>
              </a:rPr>
              <a:t> </a:t>
            </a:r>
            <a:r>
              <a:rPr b="1" lang="en" sz="3600">
                <a:solidFill>
                  <a:schemeClr val="lt1"/>
                </a:solidFill>
                <a:highlight>
                  <a:srgbClr val="E06666"/>
                </a:highlight>
              </a:rPr>
              <a:t>Save energy</a:t>
            </a:r>
            <a:r>
              <a:rPr b="1" lang="en" sz="3600">
                <a:solidFill>
                  <a:srgbClr val="E06666"/>
                </a:solidFill>
                <a:highlight>
                  <a:srgbClr val="E06666"/>
                </a:highlight>
              </a:rPr>
              <a:t>.</a:t>
            </a:r>
            <a:endParaRPr b="1" sz="3600">
              <a:solidFill>
                <a:srgbClr val="E06666"/>
              </a:solidFill>
              <a:highlight>
                <a:srgbClr val="E06666"/>
              </a:highlight>
            </a:endParaRPr>
          </a:p>
          <a:p>
            <a:pPr indent="0" lvl="0" marL="0" rtl="0" algn="l">
              <a:lnSpc>
                <a:spcPct val="115000"/>
              </a:lnSpc>
              <a:spcBef>
                <a:spcPts val="400"/>
              </a:spcBef>
              <a:spcAft>
                <a:spcPts val="0"/>
              </a:spcAft>
              <a:buNone/>
            </a:pPr>
            <a:r>
              <a:rPr b="1" lang="en" sz="1800">
                <a:solidFill>
                  <a:srgbClr val="783F04"/>
                </a:solidFill>
              </a:rPr>
              <a:t>When you sleep, you are saving energy so you can play more              when you wake up. Saving energy in your house is important too                  so that the Earth doesn’t run out energy that makes electricity!</a:t>
            </a:r>
            <a:endParaRPr b="1" sz="1800">
              <a:solidFill>
                <a:srgbClr val="783F04"/>
              </a:solidFill>
            </a:endParaRPr>
          </a:p>
          <a:p>
            <a:pPr indent="0" lvl="0" marL="0" rtl="0" algn="l">
              <a:lnSpc>
                <a:spcPct val="115000"/>
              </a:lnSpc>
              <a:spcBef>
                <a:spcPts val="600"/>
              </a:spcBef>
              <a:spcAft>
                <a:spcPts val="0"/>
              </a:spcAft>
              <a:buNone/>
            </a:pPr>
            <a:r>
              <a:rPr b="1" lang="en" sz="1800">
                <a:solidFill>
                  <a:srgbClr val="E06666"/>
                </a:solidFill>
              </a:rPr>
              <a:t>How Can You Save Energy?</a:t>
            </a:r>
            <a:endParaRPr b="1" sz="1800">
              <a:solidFill>
                <a:srgbClr val="E06666"/>
              </a:solidFill>
            </a:endParaRPr>
          </a:p>
          <a:p>
            <a:pPr indent="-317500" lvl="0" marL="457200" rtl="0" algn="l">
              <a:lnSpc>
                <a:spcPct val="115000"/>
              </a:lnSpc>
              <a:spcBef>
                <a:spcPts val="600"/>
              </a:spcBef>
              <a:spcAft>
                <a:spcPts val="0"/>
              </a:spcAft>
              <a:buClr>
                <a:schemeClr val="dk2"/>
              </a:buClr>
              <a:buSzPts val="1400"/>
              <a:buAutoNum type="arabicPeriod"/>
            </a:pPr>
            <a:r>
              <a:rPr lang="en">
                <a:solidFill>
                  <a:schemeClr val="dk2"/>
                </a:solidFill>
              </a:rPr>
              <a:t>Unplug appliances when you are not using them! (40% of all energy is used while appliances are off)</a:t>
            </a:r>
            <a:endParaRPr>
              <a:solidFill>
                <a:schemeClr val="dk2"/>
              </a:solidFill>
            </a:endParaRPr>
          </a:p>
          <a:p>
            <a:pPr indent="-317500" lvl="0" marL="457200" rtl="0" algn="l">
              <a:lnSpc>
                <a:spcPct val="115000"/>
              </a:lnSpc>
              <a:spcBef>
                <a:spcPts val="0"/>
              </a:spcBef>
              <a:spcAft>
                <a:spcPts val="0"/>
              </a:spcAft>
              <a:buClr>
                <a:schemeClr val="dk2"/>
              </a:buClr>
              <a:buSzPts val="1400"/>
              <a:buAutoNum type="arabicPeriod"/>
            </a:pPr>
            <a:r>
              <a:rPr lang="en">
                <a:solidFill>
                  <a:schemeClr val="dk2"/>
                </a:solidFill>
              </a:rPr>
              <a:t>Turn off the lights when you leave the room</a:t>
            </a:r>
            <a:endParaRPr>
              <a:solidFill>
                <a:schemeClr val="dk2"/>
              </a:solidFill>
            </a:endParaRPr>
          </a:p>
          <a:p>
            <a:pPr indent="-317500" lvl="0" marL="457200" rtl="0" algn="l">
              <a:lnSpc>
                <a:spcPct val="115000"/>
              </a:lnSpc>
              <a:spcBef>
                <a:spcPts val="0"/>
              </a:spcBef>
              <a:spcAft>
                <a:spcPts val="0"/>
              </a:spcAft>
              <a:buClr>
                <a:schemeClr val="dk2"/>
              </a:buClr>
              <a:buSzPts val="1400"/>
              <a:buAutoNum type="arabicPeriod"/>
            </a:pPr>
            <a:r>
              <a:rPr lang="en">
                <a:solidFill>
                  <a:schemeClr val="dk2"/>
                </a:solidFill>
              </a:rPr>
              <a:t>Clean the lint filter after every dryer load so it takes less energy and wash with cold water</a:t>
            </a:r>
            <a:endParaRPr>
              <a:solidFill>
                <a:schemeClr val="dk2"/>
              </a:solidFill>
            </a:endParaRPr>
          </a:p>
          <a:p>
            <a:pPr indent="-317500" lvl="0" marL="457200" rtl="0" algn="l">
              <a:lnSpc>
                <a:spcPct val="115000"/>
              </a:lnSpc>
              <a:spcBef>
                <a:spcPts val="0"/>
              </a:spcBef>
              <a:spcAft>
                <a:spcPts val="0"/>
              </a:spcAft>
              <a:buClr>
                <a:schemeClr val="dk2"/>
              </a:buClr>
              <a:buSzPts val="1400"/>
              <a:buAutoNum type="arabicPeriod"/>
            </a:pPr>
            <a:r>
              <a:rPr lang="en">
                <a:solidFill>
                  <a:schemeClr val="dk2"/>
                </a:solidFill>
              </a:rPr>
              <a:t>Keep your refrigerator closed as much as possible</a:t>
            </a:r>
            <a:endParaRPr>
              <a:solidFill>
                <a:schemeClr val="dk2"/>
              </a:solidFill>
            </a:endParaRPr>
          </a:p>
          <a:p>
            <a:pPr indent="-317500" lvl="0" marL="457200" rtl="0" algn="l">
              <a:lnSpc>
                <a:spcPct val="115000"/>
              </a:lnSpc>
              <a:spcBef>
                <a:spcPts val="0"/>
              </a:spcBef>
              <a:spcAft>
                <a:spcPts val="0"/>
              </a:spcAft>
              <a:buClr>
                <a:schemeClr val="dk2"/>
              </a:buClr>
              <a:buSzPts val="1400"/>
              <a:buAutoNum type="arabicPeriod"/>
            </a:pPr>
            <a:r>
              <a:rPr lang="en">
                <a:solidFill>
                  <a:schemeClr val="dk2"/>
                </a:solidFill>
              </a:rPr>
              <a:t>Replace your light bulbs with energy efficient ones</a:t>
            </a:r>
            <a:endParaRPr>
              <a:solidFill>
                <a:srgbClr val="B85399"/>
              </a:solidFill>
            </a:endParaRPr>
          </a:p>
          <a:p>
            <a:pPr indent="0" lvl="0" marL="0" rtl="0" algn="l">
              <a:lnSpc>
                <a:spcPct val="115000"/>
              </a:lnSpc>
              <a:spcBef>
                <a:spcPts val="600"/>
              </a:spcBef>
              <a:spcAft>
                <a:spcPts val="0"/>
              </a:spcAft>
              <a:buNone/>
            </a:pPr>
            <a:r>
              <a:rPr b="1" lang="en" sz="1800">
                <a:solidFill>
                  <a:srgbClr val="E06666"/>
                </a:solidFill>
              </a:rPr>
              <a:t>How can you help your family save energy?</a:t>
            </a:r>
            <a:endParaRPr b="1" sz="1800">
              <a:solidFill>
                <a:srgbClr val="E06666"/>
              </a:solidFill>
            </a:endParaRPr>
          </a:p>
          <a:p>
            <a:pPr indent="0" lvl="0" marL="0" rtl="0" algn="l">
              <a:lnSpc>
                <a:spcPct val="115000"/>
              </a:lnSpc>
              <a:spcBef>
                <a:spcPts val="600"/>
              </a:spcBef>
              <a:spcAft>
                <a:spcPts val="0"/>
              </a:spcAft>
              <a:buNone/>
            </a:pPr>
            <a:r>
              <a:t/>
            </a:r>
            <a:endParaRPr i="1" sz="1800">
              <a:solidFill>
                <a:schemeClr val="dk2"/>
              </a:solidFill>
            </a:endParaRPr>
          </a:p>
        </p:txBody>
      </p:sp>
      <p:pic>
        <p:nvPicPr>
          <p:cNvPr id="211" name="Google Shape;211;p22"/>
          <p:cNvPicPr preferRelativeResize="0"/>
          <p:nvPr/>
        </p:nvPicPr>
        <p:blipFill>
          <a:blip r:embed="rId3">
            <a:alphaModFix/>
          </a:blip>
          <a:stretch>
            <a:fillRect/>
          </a:stretch>
        </p:blipFill>
        <p:spPr>
          <a:xfrm>
            <a:off x="7493099" y="674375"/>
            <a:ext cx="1323401" cy="1804074"/>
          </a:xfrm>
          <a:prstGeom prst="rect">
            <a:avLst/>
          </a:prstGeom>
          <a:noFill/>
          <a:ln>
            <a:noFill/>
          </a:ln>
        </p:spPr>
      </p:pic>
      <p:pic>
        <p:nvPicPr>
          <p:cNvPr id="212" name="Google Shape;212;p22"/>
          <p:cNvPicPr preferRelativeResize="0"/>
          <p:nvPr/>
        </p:nvPicPr>
        <p:blipFill rotWithShape="1">
          <a:blip r:embed="rId4">
            <a:alphaModFix/>
          </a:blip>
          <a:srcRect b="3104" l="0" r="0" t="3095"/>
          <a:stretch/>
        </p:blipFill>
        <p:spPr>
          <a:xfrm flipH="1">
            <a:off x="7307301" y="735675"/>
            <a:ext cx="348399" cy="32662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16" name="Shape 216"/>
        <p:cNvGrpSpPr/>
        <p:nvPr/>
      </p:nvGrpSpPr>
      <p:grpSpPr>
        <a:xfrm>
          <a:off x="0" y="0"/>
          <a:ext cx="0" cy="0"/>
          <a:chOff x="0" y="0"/>
          <a:chExt cx="0" cy="0"/>
        </a:xfrm>
      </p:grpSpPr>
      <p:sp>
        <p:nvSpPr>
          <p:cNvPr id="217" name="Google Shape;217;p23"/>
          <p:cNvSpPr txBox="1"/>
          <p:nvPr>
            <p:ph idx="4294967295" type="title"/>
          </p:nvPr>
        </p:nvSpPr>
        <p:spPr>
          <a:xfrm>
            <a:off x="230975" y="979575"/>
            <a:ext cx="3418500" cy="601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600">
                <a:solidFill>
                  <a:srgbClr val="783F04"/>
                </a:solidFill>
              </a:rPr>
              <a:t>2</a:t>
            </a:r>
            <a:r>
              <a:rPr lang="en" sz="3600">
                <a:solidFill>
                  <a:srgbClr val="783F04"/>
                </a:solidFill>
              </a:rPr>
              <a:t>.</a:t>
            </a:r>
            <a:endParaRPr b="0" sz="3600">
              <a:latin typeface="Arial"/>
              <a:ea typeface="Arial"/>
              <a:cs typeface="Arial"/>
              <a:sym typeface="Arial"/>
            </a:endParaRPr>
          </a:p>
          <a:p>
            <a:pPr indent="0" lvl="0" marL="0" rtl="0" algn="ctr">
              <a:lnSpc>
                <a:spcPct val="115000"/>
              </a:lnSpc>
              <a:spcBef>
                <a:spcPts val="600"/>
              </a:spcBef>
              <a:spcAft>
                <a:spcPts val="0"/>
              </a:spcAft>
              <a:buNone/>
            </a:pPr>
            <a:r>
              <a:t/>
            </a:r>
            <a:endParaRPr sz="400">
              <a:highlight>
                <a:srgbClr val="FCE5CD"/>
              </a:highlight>
              <a:latin typeface="Arial"/>
              <a:ea typeface="Arial"/>
              <a:cs typeface="Arial"/>
              <a:sym typeface="Arial"/>
            </a:endParaRPr>
          </a:p>
          <a:p>
            <a:pPr indent="0" lvl="0" marL="0" rtl="0" algn="ctr">
              <a:lnSpc>
                <a:spcPct val="115000"/>
              </a:lnSpc>
              <a:spcBef>
                <a:spcPts val="600"/>
              </a:spcBef>
              <a:spcAft>
                <a:spcPts val="0"/>
              </a:spcAft>
              <a:buClr>
                <a:schemeClr val="dk2"/>
              </a:buClr>
              <a:buSzPts val="1100"/>
              <a:buFont typeface="Arial"/>
              <a:buNone/>
            </a:pPr>
            <a:r>
              <a:rPr lang="en" sz="3600">
                <a:highlight>
                  <a:srgbClr val="E06666"/>
                </a:highlight>
                <a:latin typeface="Arial"/>
                <a:ea typeface="Arial"/>
                <a:cs typeface="Arial"/>
                <a:sym typeface="Arial"/>
              </a:rPr>
              <a:t> </a:t>
            </a:r>
            <a:r>
              <a:rPr lang="en" sz="3600">
                <a:solidFill>
                  <a:srgbClr val="FFFFFF"/>
                </a:solidFill>
                <a:highlight>
                  <a:srgbClr val="E06666"/>
                </a:highlight>
                <a:latin typeface="Arial"/>
                <a:ea typeface="Arial"/>
                <a:cs typeface="Arial"/>
                <a:sym typeface="Arial"/>
              </a:rPr>
              <a:t>Save water</a:t>
            </a:r>
            <a:r>
              <a:rPr lang="en" sz="3600">
                <a:solidFill>
                  <a:srgbClr val="E06666"/>
                </a:solidFill>
                <a:highlight>
                  <a:srgbClr val="E06666"/>
                </a:highlight>
                <a:latin typeface="Arial"/>
                <a:ea typeface="Arial"/>
                <a:cs typeface="Arial"/>
                <a:sym typeface="Arial"/>
              </a:rPr>
              <a:t>.</a:t>
            </a:r>
            <a:endParaRPr sz="3600">
              <a:solidFill>
                <a:srgbClr val="E06666"/>
              </a:solidFill>
              <a:highlight>
                <a:srgbClr val="E06666"/>
              </a:highlight>
              <a:latin typeface="Arial"/>
              <a:ea typeface="Arial"/>
              <a:cs typeface="Arial"/>
              <a:sym typeface="Arial"/>
            </a:endParaRPr>
          </a:p>
          <a:p>
            <a:pPr indent="0" lvl="0" marL="0" rtl="0" algn="ctr">
              <a:spcBef>
                <a:spcPts val="600"/>
              </a:spcBef>
              <a:spcAft>
                <a:spcPts val="0"/>
              </a:spcAft>
              <a:buNone/>
            </a:pPr>
            <a:r>
              <a:rPr lang="en" sz="2400">
                <a:solidFill>
                  <a:srgbClr val="783F04"/>
                </a:solidFill>
              </a:rPr>
              <a:t> </a:t>
            </a:r>
            <a:endParaRPr sz="2400">
              <a:solidFill>
                <a:srgbClr val="783F04"/>
              </a:solidFill>
            </a:endParaRPr>
          </a:p>
        </p:txBody>
      </p:sp>
      <p:sp>
        <p:nvSpPr>
          <p:cNvPr id="218" name="Google Shape;218;p23"/>
          <p:cNvSpPr/>
          <p:nvPr/>
        </p:nvSpPr>
        <p:spPr>
          <a:xfrm flipH="1">
            <a:off x="3101652" y="-7812"/>
            <a:ext cx="6064247" cy="5159131"/>
          </a:xfrm>
          <a:custGeom>
            <a:rect b="b" l="l" r="r" t="t"/>
            <a:pathLst>
              <a:path extrusionOk="0" h="205359" w="239268">
                <a:moveTo>
                  <a:pt x="0" y="0"/>
                </a:moveTo>
                <a:lnTo>
                  <a:pt x="0" y="205359"/>
                </a:lnTo>
                <a:lnTo>
                  <a:pt x="239268" y="205359"/>
                </a:lnTo>
                <a:lnTo>
                  <a:pt x="103632" y="0"/>
                </a:lnTo>
                <a:close/>
              </a:path>
            </a:pathLst>
          </a:custGeom>
          <a:solidFill>
            <a:srgbClr val="FFF2CC"/>
          </a:solidFill>
          <a:ln>
            <a:noFill/>
          </a:ln>
        </p:spPr>
      </p:sp>
      <p:sp>
        <p:nvSpPr>
          <p:cNvPr id="219" name="Google Shape;219;p23"/>
          <p:cNvSpPr/>
          <p:nvPr/>
        </p:nvSpPr>
        <p:spPr>
          <a:xfrm>
            <a:off x="-10950" y="4858200"/>
            <a:ext cx="9165900" cy="285300"/>
          </a:xfrm>
          <a:prstGeom prst="rect">
            <a:avLst/>
          </a:prstGeom>
          <a:solidFill>
            <a:srgbClr val="783F0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20" name="Google Shape;220;p23"/>
          <p:cNvPicPr preferRelativeResize="0"/>
          <p:nvPr/>
        </p:nvPicPr>
        <p:blipFill rotWithShape="1">
          <a:blip r:embed="rId3">
            <a:alphaModFix/>
          </a:blip>
          <a:srcRect b="3104" l="0" r="0" t="3095"/>
          <a:stretch/>
        </p:blipFill>
        <p:spPr>
          <a:xfrm flipH="1">
            <a:off x="1203024" y="2571742"/>
            <a:ext cx="1474402" cy="1382202"/>
          </a:xfrm>
          <a:prstGeom prst="rect">
            <a:avLst/>
          </a:prstGeom>
          <a:noFill/>
          <a:ln>
            <a:noFill/>
          </a:ln>
        </p:spPr>
      </p:pic>
      <p:pic>
        <p:nvPicPr>
          <p:cNvPr id="221" name="Google Shape;221;p23"/>
          <p:cNvPicPr preferRelativeResize="0"/>
          <p:nvPr/>
        </p:nvPicPr>
        <p:blipFill>
          <a:blip r:embed="rId4">
            <a:alphaModFix/>
          </a:blip>
          <a:stretch>
            <a:fillRect/>
          </a:stretch>
        </p:blipFill>
        <p:spPr>
          <a:xfrm>
            <a:off x="4729416" y="0"/>
            <a:ext cx="3773118" cy="5143500"/>
          </a:xfrm>
          <a:prstGeom prst="rect">
            <a:avLst/>
          </a:prstGeom>
          <a:noFill/>
          <a:ln>
            <a:noFill/>
          </a:ln>
        </p:spPr>
      </p:pic>
      <p:pic>
        <p:nvPicPr>
          <p:cNvPr id="222" name="Google Shape;222;p23"/>
          <p:cNvPicPr preferRelativeResize="0"/>
          <p:nvPr/>
        </p:nvPicPr>
        <p:blipFill>
          <a:blip r:embed="rId4">
            <a:alphaModFix/>
          </a:blip>
          <a:stretch>
            <a:fillRect/>
          </a:stretch>
        </p:blipFill>
        <p:spPr>
          <a:xfrm>
            <a:off x="5006568" y="461000"/>
            <a:ext cx="984410" cy="13419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26" name="Shape 226"/>
        <p:cNvGrpSpPr/>
        <p:nvPr/>
      </p:nvGrpSpPr>
      <p:grpSpPr>
        <a:xfrm>
          <a:off x="0" y="0"/>
          <a:ext cx="0" cy="0"/>
          <a:chOff x="0" y="0"/>
          <a:chExt cx="0" cy="0"/>
        </a:xfrm>
      </p:grpSpPr>
      <p:sp>
        <p:nvSpPr>
          <p:cNvPr id="227" name="Google Shape;227;p24"/>
          <p:cNvSpPr txBox="1"/>
          <p:nvPr/>
        </p:nvSpPr>
        <p:spPr>
          <a:xfrm>
            <a:off x="3329925" y="922750"/>
            <a:ext cx="5317500" cy="356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chemeClr val="dk2"/>
                </a:solidFill>
                <a:highlight>
                  <a:srgbClr val="E06666"/>
                </a:highlight>
              </a:rPr>
              <a:t> </a:t>
            </a:r>
            <a:r>
              <a:rPr b="1" lang="en" sz="3600">
                <a:solidFill>
                  <a:schemeClr val="lt1"/>
                </a:solidFill>
                <a:highlight>
                  <a:srgbClr val="E06666"/>
                </a:highlight>
              </a:rPr>
              <a:t>Save </a:t>
            </a:r>
            <a:r>
              <a:rPr b="1" lang="en" sz="3600">
                <a:solidFill>
                  <a:schemeClr val="lt1"/>
                </a:solidFill>
                <a:highlight>
                  <a:srgbClr val="E06666"/>
                </a:highlight>
              </a:rPr>
              <a:t>w</a:t>
            </a:r>
            <a:r>
              <a:rPr b="1" lang="en" sz="3600">
                <a:solidFill>
                  <a:schemeClr val="lt1"/>
                </a:solidFill>
                <a:highlight>
                  <a:srgbClr val="E06666"/>
                </a:highlight>
              </a:rPr>
              <a:t>ater</a:t>
            </a:r>
            <a:r>
              <a:rPr b="1" lang="en" sz="3600">
                <a:solidFill>
                  <a:srgbClr val="E06666"/>
                </a:solidFill>
                <a:highlight>
                  <a:srgbClr val="E06666"/>
                </a:highlight>
              </a:rPr>
              <a:t>.</a:t>
            </a:r>
            <a:endParaRPr b="1" sz="3600">
              <a:solidFill>
                <a:srgbClr val="E06666"/>
              </a:solidFill>
              <a:highlight>
                <a:srgbClr val="E06666"/>
              </a:highlight>
            </a:endParaRPr>
          </a:p>
          <a:p>
            <a:pPr indent="0" lvl="0" marL="0" rtl="0" algn="l">
              <a:lnSpc>
                <a:spcPct val="115000"/>
              </a:lnSpc>
              <a:spcBef>
                <a:spcPts val="400"/>
              </a:spcBef>
              <a:spcAft>
                <a:spcPts val="0"/>
              </a:spcAft>
              <a:buClr>
                <a:schemeClr val="dk2"/>
              </a:buClr>
              <a:buSzPts val="1100"/>
              <a:buFont typeface="Arial"/>
              <a:buNone/>
            </a:pPr>
            <a:r>
              <a:rPr b="1" lang="en" sz="1800">
                <a:solidFill>
                  <a:srgbClr val="E06666"/>
                </a:solidFill>
              </a:rPr>
              <a:t>Did you know that the average faucet uses about 2-3 gallons per minute?</a:t>
            </a:r>
            <a:endParaRPr b="1" sz="1800">
              <a:solidFill>
                <a:srgbClr val="E06666"/>
              </a:solidFill>
            </a:endParaRPr>
          </a:p>
          <a:p>
            <a:pPr indent="-342900" lvl="0" marL="457200" rtl="0" algn="l">
              <a:lnSpc>
                <a:spcPct val="115000"/>
              </a:lnSpc>
              <a:spcBef>
                <a:spcPts val="600"/>
              </a:spcBef>
              <a:spcAft>
                <a:spcPts val="0"/>
              </a:spcAft>
              <a:buClr>
                <a:schemeClr val="dk2"/>
              </a:buClr>
              <a:buSzPts val="1800"/>
              <a:buChar char="●"/>
            </a:pPr>
            <a:r>
              <a:rPr lang="en" sz="1800">
                <a:solidFill>
                  <a:schemeClr val="dk2"/>
                </a:solidFill>
              </a:rPr>
              <a:t>If you left the faucet on for 5 minutes while brushing your teeth and washing your hands, that’s 15 gallons of water!</a:t>
            </a:r>
            <a:endParaRPr sz="1800">
              <a:solidFill>
                <a:schemeClr val="dk2"/>
              </a:solidFill>
            </a:endParaRPr>
          </a:p>
          <a:p>
            <a:pPr indent="-342900" lvl="0" marL="457200" rtl="0" algn="l">
              <a:lnSpc>
                <a:spcPct val="115000"/>
              </a:lnSpc>
              <a:spcBef>
                <a:spcPts val="0"/>
              </a:spcBef>
              <a:spcAft>
                <a:spcPts val="0"/>
              </a:spcAft>
              <a:buClr>
                <a:schemeClr val="dk2"/>
              </a:buClr>
              <a:buSzPts val="1800"/>
              <a:buChar char="●"/>
            </a:pPr>
            <a:r>
              <a:rPr lang="en" sz="1800">
                <a:solidFill>
                  <a:schemeClr val="dk2"/>
                </a:solidFill>
              </a:rPr>
              <a:t>For every minute in the shower, it’s about 5 gallons!</a:t>
            </a:r>
            <a:endParaRPr sz="1800">
              <a:solidFill>
                <a:schemeClr val="dk2"/>
              </a:solidFill>
            </a:endParaRPr>
          </a:p>
          <a:p>
            <a:pPr indent="-342900" lvl="0" marL="457200" rtl="0" algn="l">
              <a:lnSpc>
                <a:spcPct val="115000"/>
              </a:lnSpc>
              <a:spcBef>
                <a:spcPts val="0"/>
              </a:spcBef>
              <a:spcAft>
                <a:spcPts val="0"/>
              </a:spcAft>
              <a:buClr>
                <a:schemeClr val="dk2"/>
              </a:buClr>
              <a:buSzPts val="1800"/>
              <a:buChar char="●"/>
            </a:pPr>
            <a:r>
              <a:rPr lang="en" sz="1800">
                <a:solidFill>
                  <a:schemeClr val="dk2"/>
                </a:solidFill>
              </a:rPr>
              <a:t>A 10 minute shower = 50 gallons of water!</a:t>
            </a:r>
            <a:endParaRPr b="1" sz="1800">
              <a:solidFill>
                <a:srgbClr val="783F04"/>
              </a:solidFill>
            </a:endParaRPr>
          </a:p>
          <a:p>
            <a:pPr indent="0" lvl="0" marL="0" rtl="0" algn="l">
              <a:lnSpc>
                <a:spcPct val="115000"/>
              </a:lnSpc>
              <a:spcBef>
                <a:spcPts val="600"/>
              </a:spcBef>
              <a:spcAft>
                <a:spcPts val="0"/>
              </a:spcAft>
              <a:buNone/>
            </a:pPr>
            <a:r>
              <a:t/>
            </a:r>
            <a:endParaRPr i="1" sz="1800">
              <a:solidFill>
                <a:schemeClr val="dk2"/>
              </a:solidFill>
            </a:endParaRPr>
          </a:p>
        </p:txBody>
      </p:sp>
      <p:pic>
        <p:nvPicPr>
          <p:cNvPr id="228" name="Google Shape;228;p24"/>
          <p:cNvPicPr preferRelativeResize="0"/>
          <p:nvPr/>
        </p:nvPicPr>
        <p:blipFill rotWithShape="1">
          <a:blip r:embed="rId3">
            <a:alphaModFix/>
          </a:blip>
          <a:srcRect b="3104" l="0" r="0" t="3095"/>
          <a:stretch/>
        </p:blipFill>
        <p:spPr>
          <a:xfrm flipH="1">
            <a:off x="254201" y="4545325"/>
            <a:ext cx="348399" cy="326624"/>
          </a:xfrm>
          <a:prstGeom prst="rect">
            <a:avLst/>
          </a:prstGeom>
          <a:noFill/>
          <a:ln>
            <a:noFill/>
          </a:ln>
        </p:spPr>
      </p:pic>
      <p:pic>
        <p:nvPicPr>
          <p:cNvPr id="229" name="Google Shape;229;p24"/>
          <p:cNvPicPr preferRelativeResize="0"/>
          <p:nvPr/>
        </p:nvPicPr>
        <p:blipFill>
          <a:blip r:embed="rId4">
            <a:alphaModFix/>
          </a:blip>
          <a:stretch>
            <a:fillRect/>
          </a:stretch>
        </p:blipFill>
        <p:spPr>
          <a:xfrm>
            <a:off x="535400" y="1298649"/>
            <a:ext cx="2546225" cy="25462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33" name="Shape 233"/>
        <p:cNvGrpSpPr/>
        <p:nvPr/>
      </p:nvGrpSpPr>
      <p:grpSpPr>
        <a:xfrm>
          <a:off x="0" y="0"/>
          <a:ext cx="0" cy="0"/>
          <a:chOff x="0" y="0"/>
          <a:chExt cx="0" cy="0"/>
        </a:xfrm>
      </p:grpSpPr>
      <p:sp>
        <p:nvSpPr>
          <p:cNvPr id="234" name="Google Shape;234;p25"/>
          <p:cNvSpPr txBox="1"/>
          <p:nvPr>
            <p:ph idx="4294967295" type="title"/>
          </p:nvPr>
        </p:nvSpPr>
        <p:spPr>
          <a:xfrm>
            <a:off x="311700" y="706875"/>
            <a:ext cx="8520600" cy="19818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9100">
                <a:solidFill>
                  <a:srgbClr val="E06666"/>
                </a:solidFill>
                <a:highlight>
                  <a:srgbClr val="E06666"/>
                </a:highlight>
              </a:rPr>
              <a:t>.</a:t>
            </a:r>
            <a:r>
              <a:rPr lang="en" sz="9100">
                <a:solidFill>
                  <a:srgbClr val="FFFFFF"/>
                </a:solidFill>
                <a:highlight>
                  <a:srgbClr val="E06666"/>
                </a:highlight>
              </a:rPr>
              <a:t>Let’s make</a:t>
            </a:r>
            <a:r>
              <a:rPr lang="en" sz="9100">
                <a:solidFill>
                  <a:srgbClr val="E06666"/>
                </a:solidFill>
                <a:highlight>
                  <a:srgbClr val="E06666"/>
                </a:highlight>
              </a:rPr>
              <a:t>.</a:t>
            </a:r>
            <a:endParaRPr sz="9100">
              <a:solidFill>
                <a:srgbClr val="E06666"/>
              </a:solidFill>
              <a:highlight>
                <a:srgbClr val="E06666"/>
              </a:highlight>
            </a:endParaRPr>
          </a:p>
          <a:p>
            <a:pPr indent="0" lvl="0" marL="0" rtl="0" algn="ctr">
              <a:spcBef>
                <a:spcPts val="0"/>
              </a:spcBef>
              <a:spcAft>
                <a:spcPts val="0"/>
              </a:spcAft>
              <a:buNone/>
            </a:pPr>
            <a:r>
              <a:rPr b="0" lang="en" sz="9600">
                <a:solidFill>
                  <a:srgbClr val="783F04"/>
                </a:solidFill>
                <a:latin typeface="Pacifico"/>
                <a:ea typeface="Pacifico"/>
                <a:cs typeface="Pacifico"/>
                <a:sym typeface="Pacifico"/>
              </a:rPr>
              <a:t>change happen!</a:t>
            </a:r>
            <a:endParaRPr b="0" sz="9600">
              <a:solidFill>
                <a:srgbClr val="783F04"/>
              </a:solidFill>
              <a:latin typeface="Pacifico"/>
              <a:ea typeface="Pacifico"/>
              <a:cs typeface="Pacifico"/>
              <a:sym typeface="Pacifico"/>
            </a:endParaRPr>
          </a:p>
        </p:txBody>
      </p:sp>
      <p:pic>
        <p:nvPicPr>
          <p:cNvPr id="235" name="Google Shape;235;p25"/>
          <p:cNvPicPr preferRelativeResize="0"/>
          <p:nvPr/>
        </p:nvPicPr>
        <p:blipFill rotWithShape="1">
          <a:blip r:embed="rId3">
            <a:alphaModFix/>
          </a:blip>
          <a:srcRect b="3104" l="0" r="0" t="3095"/>
          <a:stretch/>
        </p:blipFill>
        <p:spPr>
          <a:xfrm flipH="1" rot="520906">
            <a:off x="7374271" y="505998"/>
            <a:ext cx="922953" cy="865252"/>
          </a:xfrm>
          <a:prstGeom prst="rect">
            <a:avLst/>
          </a:prstGeom>
          <a:noFill/>
          <a:ln>
            <a:noFill/>
          </a:ln>
        </p:spPr>
      </p:pic>
      <p:sp>
        <p:nvSpPr>
          <p:cNvPr id="236" name="Google Shape;236;p25"/>
          <p:cNvSpPr txBox="1"/>
          <p:nvPr/>
        </p:nvSpPr>
        <p:spPr>
          <a:xfrm>
            <a:off x="786750" y="3972950"/>
            <a:ext cx="7570500" cy="8559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400"/>
              </a:spcBef>
              <a:spcAft>
                <a:spcPts val="600"/>
              </a:spcAft>
              <a:buNone/>
            </a:pPr>
            <a:r>
              <a:rPr lang="en">
                <a:solidFill>
                  <a:schemeClr val="dk2"/>
                </a:solidFill>
              </a:rPr>
              <a:t>Let’s take a few minutes to create a sign to hang in your bathroom to remind everyone in your family to turn off the water while they are brushing their teeth or washing their hands.</a:t>
            </a:r>
            <a:endParaRPr b="1">
              <a:solidFill>
                <a:schemeClr val="dk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40" name="Shape 240"/>
        <p:cNvGrpSpPr/>
        <p:nvPr/>
      </p:nvGrpSpPr>
      <p:grpSpPr>
        <a:xfrm>
          <a:off x="0" y="0"/>
          <a:ext cx="0" cy="0"/>
          <a:chOff x="0" y="0"/>
          <a:chExt cx="0" cy="0"/>
        </a:xfrm>
      </p:grpSpPr>
      <p:sp>
        <p:nvSpPr>
          <p:cNvPr id="241" name="Google Shape;241;p26"/>
          <p:cNvSpPr txBox="1"/>
          <p:nvPr>
            <p:ph idx="4294967295" type="title"/>
          </p:nvPr>
        </p:nvSpPr>
        <p:spPr>
          <a:xfrm>
            <a:off x="311700" y="3373875"/>
            <a:ext cx="8520600" cy="19818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8700">
                <a:solidFill>
                  <a:srgbClr val="E06666"/>
                </a:solidFill>
                <a:highlight>
                  <a:srgbClr val="E06666"/>
                </a:highlight>
              </a:rPr>
              <a:t>.</a:t>
            </a:r>
            <a:r>
              <a:rPr lang="en" sz="8700">
                <a:solidFill>
                  <a:srgbClr val="FFFFFF"/>
                </a:solidFill>
                <a:highlight>
                  <a:srgbClr val="E06666"/>
                </a:highlight>
              </a:rPr>
              <a:t>Let’s share!</a:t>
            </a:r>
            <a:r>
              <a:rPr lang="en" sz="8700">
                <a:solidFill>
                  <a:srgbClr val="E06666"/>
                </a:solidFill>
                <a:highlight>
                  <a:srgbClr val="E06666"/>
                </a:highlight>
              </a:rPr>
              <a:t>.</a:t>
            </a:r>
            <a:endParaRPr b="0" sz="9600">
              <a:solidFill>
                <a:srgbClr val="E06666"/>
              </a:solidFill>
              <a:highlight>
                <a:srgbClr val="E06666"/>
              </a:highlight>
              <a:latin typeface="Pacifico"/>
              <a:ea typeface="Pacifico"/>
              <a:cs typeface="Pacifico"/>
              <a:sym typeface="Pacifico"/>
            </a:endParaRPr>
          </a:p>
        </p:txBody>
      </p:sp>
      <p:sp>
        <p:nvSpPr>
          <p:cNvPr id="242" name="Google Shape;242;p26"/>
          <p:cNvSpPr/>
          <p:nvPr/>
        </p:nvSpPr>
        <p:spPr>
          <a:xfrm rot="-319541">
            <a:off x="2105877" y="580692"/>
            <a:ext cx="4932292" cy="2533641"/>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26"/>
          <p:cNvSpPr txBox="1"/>
          <p:nvPr/>
        </p:nvSpPr>
        <p:spPr>
          <a:xfrm rot="-319500">
            <a:off x="2346789" y="1031547"/>
            <a:ext cx="4457738" cy="1708387"/>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4700">
                <a:solidFill>
                  <a:srgbClr val="4A86E8"/>
                </a:solidFill>
              </a:rPr>
              <a:t>S</a:t>
            </a:r>
            <a:r>
              <a:rPr b="1" lang="en" sz="4700">
                <a:solidFill>
                  <a:srgbClr val="C9DAF8"/>
                </a:solidFill>
              </a:rPr>
              <a:t>A</a:t>
            </a:r>
            <a:r>
              <a:rPr b="1" lang="en" sz="4700">
                <a:solidFill>
                  <a:srgbClr val="1C4587"/>
                </a:solidFill>
              </a:rPr>
              <a:t>V</a:t>
            </a:r>
            <a:r>
              <a:rPr b="1" lang="en" sz="4700">
                <a:solidFill>
                  <a:srgbClr val="6D9EEB"/>
                </a:solidFill>
              </a:rPr>
              <a:t>E</a:t>
            </a:r>
            <a:r>
              <a:rPr b="1" lang="en" sz="4700"/>
              <a:t> </a:t>
            </a:r>
            <a:r>
              <a:rPr b="1" lang="en" sz="4700">
                <a:solidFill>
                  <a:srgbClr val="3C78D8"/>
                </a:solidFill>
              </a:rPr>
              <a:t>W</a:t>
            </a:r>
            <a:r>
              <a:rPr b="1" lang="en" sz="4700">
                <a:solidFill>
                  <a:srgbClr val="1155CC"/>
                </a:solidFill>
              </a:rPr>
              <a:t>A</a:t>
            </a:r>
            <a:r>
              <a:rPr b="1" lang="en" sz="4700">
                <a:solidFill>
                  <a:srgbClr val="A4C2F4"/>
                </a:solidFill>
              </a:rPr>
              <a:t>T</a:t>
            </a:r>
            <a:r>
              <a:rPr b="1" lang="en" sz="4700">
                <a:solidFill>
                  <a:srgbClr val="1C4587"/>
                </a:solidFill>
              </a:rPr>
              <a:t>E</a:t>
            </a:r>
            <a:r>
              <a:rPr b="1" lang="en" sz="4700">
                <a:solidFill>
                  <a:srgbClr val="6FA8DC"/>
                </a:solidFill>
              </a:rPr>
              <a:t>R</a:t>
            </a:r>
            <a:r>
              <a:rPr b="1" lang="en" sz="4700">
                <a:solidFill>
                  <a:srgbClr val="CFE2F3"/>
                </a:solidFill>
              </a:rPr>
              <a:t>!</a:t>
            </a:r>
            <a:endParaRPr b="1" sz="4700">
              <a:solidFill>
                <a:srgbClr val="CFE2F3"/>
              </a:solidFill>
            </a:endParaRPr>
          </a:p>
          <a:p>
            <a:pPr indent="0" lvl="0" marL="0" rtl="0" algn="ctr">
              <a:spcBef>
                <a:spcPts val="0"/>
              </a:spcBef>
              <a:spcAft>
                <a:spcPts val="0"/>
              </a:spcAft>
              <a:buNone/>
            </a:pPr>
            <a:r>
              <a:rPr b="1" lang="en" sz="2600"/>
              <a:t>Turn off the faucet when you are not using it.</a:t>
            </a:r>
            <a:endParaRPr b="1" sz="2600"/>
          </a:p>
        </p:txBody>
      </p:sp>
      <p:pic>
        <p:nvPicPr>
          <p:cNvPr id="244" name="Google Shape;244;p26"/>
          <p:cNvPicPr preferRelativeResize="0"/>
          <p:nvPr/>
        </p:nvPicPr>
        <p:blipFill rotWithShape="1">
          <a:blip r:embed="rId3">
            <a:alphaModFix/>
          </a:blip>
          <a:srcRect b="3104" l="0" r="0" t="3095"/>
          <a:stretch/>
        </p:blipFill>
        <p:spPr>
          <a:xfrm flipH="1">
            <a:off x="6422799" y="1880642"/>
            <a:ext cx="1474402" cy="1382202"/>
          </a:xfrm>
          <a:prstGeom prst="rect">
            <a:avLst/>
          </a:prstGeom>
          <a:noFill/>
          <a:ln>
            <a:noFill/>
          </a:ln>
        </p:spPr>
      </p:pic>
      <p:cxnSp>
        <p:nvCxnSpPr>
          <p:cNvPr id="245" name="Google Shape;245;p26"/>
          <p:cNvCxnSpPr/>
          <p:nvPr/>
        </p:nvCxnSpPr>
        <p:spPr>
          <a:xfrm flipH="1" rot="8818495">
            <a:off x="4361375" y="699657"/>
            <a:ext cx="595039" cy="38359"/>
          </a:xfrm>
          <a:prstGeom prst="straightConnector1">
            <a:avLst/>
          </a:prstGeom>
          <a:noFill/>
          <a:ln cap="flat" cmpd="sng" w="38100">
            <a:solidFill>
              <a:schemeClr val="dk2"/>
            </a:solidFill>
            <a:prstDash val="solid"/>
            <a:round/>
            <a:headEnd len="med" w="med" type="none"/>
            <a:tailEnd len="med" w="med" type="none"/>
          </a:ln>
        </p:spPr>
      </p:cxnSp>
      <p:sp>
        <p:nvSpPr>
          <p:cNvPr id="246" name="Google Shape;246;p26"/>
          <p:cNvSpPr/>
          <p:nvPr/>
        </p:nvSpPr>
        <p:spPr>
          <a:xfrm rot="-1981211">
            <a:off x="4707701" y="364139"/>
            <a:ext cx="391423" cy="391423"/>
          </a:xfrm>
          <a:prstGeom prst="ellipse">
            <a:avLst/>
          </a:prstGeom>
          <a:solidFill>
            <a:srgbClr val="783F0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50" name="Shape 250"/>
        <p:cNvGrpSpPr/>
        <p:nvPr/>
      </p:nvGrpSpPr>
      <p:grpSpPr>
        <a:xfrm>
          <a:off x="0" y="0"/>
          <a:ext cx="0" cy="0"/>
          <a:chOff x="0" y="0"/>
          <a:chExt cx="0" cy="0"/>
        </a:xfrm>
      </p:grpSpPr>
      <p:sp>
        <p:nvSpPr>
          <p:cNvPr id="251" name="Google Shape;251;p27"/>
          <p:cNvSpPr txBox="1"/>
          <p:nvPr>
            <p:ph idx="4294967295" type="title"/>
          </p:nvPr>
        </p:nvSpPr>
        <p:spPr>
          <a:xfrm>
            <a:off x="230975" y="979575"/>
            <a:ext cx="3418500" cy="601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600">
                <a:solidFill>
                  <a:srgbClr val="783F04"/>
                </a:solidFill>
              </a:rPr>
              <a:t>3</a:t>
            </a:r>
            <a:r>
              <a:rPr lang="en" sz="3600">
                <a:solidFill>
                  <a:srgbClr val="783F04"/>
                </a:solidFill>
              </a:rPr>
              <a:t>.</a:t>
            </a:r>
            <a:endParaRPr b="0" sz="3600">
              <a:latin typeface="Arial"/>
              <a:ea typeface="Arial"/>
              <a:cs typeface="Arial"/>
              <a:sym typeface="Arial"/>
            </a:endParaRPr>
          </a:p>
          <a:p>
            <a:pPr indent="0" lvl="0" marL="0" rtl="0" algn="ctr">
              <a:lnSpc>
                <a:spcPct val="115000"/>
              </a:lnSpc>
              <a:spcBef>
                <a:spcPts val="600"/>
              </a:spcBef>
              <a:spcAft>
                <a:spcPts val="0"/>
              </a:spcAft>
              <a:buNone/>
            </a:pPr>
            <a:r>
              <a:t/>
            </a:r>
            <a:endParaRPr sz="400">
              <a:highlight>
                <a:srgbClr val="FCE5CD"/>
              </a:highlight>
              <a:latin typeface="Arial"/>
              <a:ea typeface="Arial"/>
              <a:cs typeface="Arial"/>
              <a:sym typeface="Arial"/>
            </a:endParaRPr>
          </a:p>
          <a:p>
            <a:pPr indent="0" lvl="0" marL="0" rtl="0" algn="ctr">
              <a:lnSpc>
                <a:spcPct val="115000"/>
              </a:lnSpc>
              <a:spcBef>
                <a:spcPts val="600"/>
              </a:spcBef>
              <a:spcAft>
                <a:spcPts val="0"/>
              </a:spcAft>
              <a:buClr>
                <a:schemeClr val="dk2"/>
              </a:buClr>
              <a:buSzPts val="1100"/>
              <a:buFont typeface="Arial"/>
              <a:buNone/>
            </a:pPr>
            <a:r>
              <a:rPr lang="en" sz="3600">
                <a:highlight>
                  <a:srgbClr val="E06666"/>
                </a:highlight>
                <a:latin typeface="Arial"/>
                <a:ea typeface="Arial"/>
                <a:cs typeface="Arial"/>
                <a:sym typeface="Arial"/>
              </a:rPr>
              <a:t> </a:t>
            </a:r>
            <a:r>
              <a:rPr lang="en" sz="3600">
                <a:solidFill>
                  <a:srgbClr val="FFFFFF"/>
                </a:solidFill>
                <a:highlight>
                  <a:srgbClr val="E06666"/>
                </a:highlight>
                <a:latin typeface="Arial"/>
                <a:ea typeface="Arial"/>
                <a:cs typeface="Arial"/>
                <a:sym typeface="Arial"/>
              </a:rPr>
              <a:t>Go natural</a:t>
            </a:r>
            <a:r>
              <a:rPr lang="en" sz="3600">
                <a:solidFill>
                  <a:srgbClr val="E06666"/>
                </a:solidFill>
                <a:highlight>
                  <a:srgbClr val="E06666"/>
                </a:highlight>
                <a:latin typeface="Arial"/>
                <a:ea typeface="Arial"/>
                <a:cs typeface="Arial"/>
                <a:sym typeface="Arial"/>
              </a:rPr>
              <a:t>.</a:t>
            </a:r>
            <a:endParaRPr sz="3600">
              <a:solidFill>
                <a:srgbClr val="E06666"/>
              </a:solidFill>
              <a:highlight>
                <a:srgbClr val="E06666"/>
              </a:highlight>
              <a:latin typeface="Arial"/>
              <a:ea typeface="Arial"/>
              <a:cs typeface="Arial"/>
              <a:sym typeface="Arial"/>
            </a:endParaRPr>
          </a:p>
          <a:p>
            <a:pPr indent="0" lvl="0" marL="0" rtl="0" algn="ctr">
              <a:spcBef>
                <a:spcPts val="600"/>
              </a:spcBef>
              <a:spcAft>
                <a:spcPts val="0"/>
              </a:spcAft>
              <a:buNone/>
            </a:pPr>
            <a:r>
              <a:rPr lang="en" sz="2400">
                <a:solidFill>
                  <a:srgbClr val="783F04"/>
                </a:solidFill>
              </a:rPr>
              <a:t> </a:t>
            </a:r>
            <a:endParaRPr sz="2400">
              <a:solidFill>
                <a:srgbClr val="783F04"/>
              </a:solidFill>
            </a:endParaRPr>
          </a:p>
        </p:txBody>
      </p:sp>
      <p:sp>
        <p:nvSpPr>
          <p:cNvPr id="252" name="Google Shape;252;p27"/>
          <p:cNvSpPr/>
          <p:nvPr/>
        </p:nvSpPr>
        <p:spPr>
          <a:xfrm flipH="1">
            <a:off x="3101652" y="-7812"/>
            <a:ext cx="6064247" cy="5159131"/>
          </a:xfrm>
          <a:custGeom>
            <a:rect b="b" l="l" r="r" t="t"/>
            <a:pathLst>
              <a:path extrusionOk="0" h="205359" w="239268">
                <a:moveTo>
                  <a:pt x="0" y="0"/>
                </a:moveTo>
                <a:lnTo>
                  <a:pt x="0" y="205359"/>
                </a:lnTo>
                <a:lnTo>
                  <a:pt x="239268" y="205359"/>
                </a:lnTo>
                <a:lnTo>
                  <a:pt x="103632" y="0"/>
                </a:lnTo>
                <a:close/>
              </a:path>
            </a:pathLst>
          </a:custGeom>
          <a:solidFill>
            <a:srgbClr val="FFF2CC"/>
          </a:solidFill>
          <a:ln>
            <a:noFill/>
          </a:ln>
        </p:spPr>
      </p:sp>
      <p:sp>
        <p:nvSpPr>
          <p:cNvPr id="253" name="Google Shape;253;p27"/>
          <p:cNvSpPr/>
          <p:nvPr/>
        </p:nvSpPr>
        <p:spPr>
          <a:xfrm>
            <a:off x="-10950" y="4858200"/>
            <a:ext cx="9165900" cy="285300"/>
          </a:xfrm>
          <a:prstGeom prst="rect">
            <a:avLst/>
          </a:prstGeom>
          <a:solidFill>
            <a:srgbClr val="783F0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4" name="Google Shape;254;p27"/>
          <p:cNvPicPr preferRelativeResize="0"/>
          <p:nvPr/>
        </p:nvPicPr>
        <p:blipFill rotWithShape="1">
          <a:blip r:embed="rId3">
            <a:alphaModFix/>
          </a:blip>
          <a:srcRect b="3104" l="0" r="0" t="3095"/>
          <a:stretch/>
        </p:blipFill>
        <p:spPr>
          <a:xfrm flipH="1">
            <a:off x="1203024" y="2571742"/>
            <a:ext cx="1474402" cy="1382202"/>
          </a:xfrm>
          <a:prstGeom prst="rect">
            <a:avLst/>
          </a:prstGeom>
          <a:noFill/>
          <a:ln>
            <a:noFill/>
          </a:ln>
        </p:spPr>
      </p:pic>
      <p:pic>
        <p:nvPicPr>
          <p:cNvPr id="255" name="Google Shape;255;p27"/>
          <p:cNvPicPr preferRelativeResize="0"/>
          <p:nvPr/>
        </p:nvPicPr>
        <p:blipFill>
          <a:blip r:embed="rId4">
            <a:alphaModFix/>
          </a:blip>
          <a:stretch>
            <a:fillRect/>
          </a:stretch>
        </p:blipFill>
        <p:spPr>
          <a:xfrm>
            <a:off x="3649475" y="709238"/>
            <a:ext cx="4914900" cy="36290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59" name="Shape 259"/>
        <p:cNvGrpSpPr/>
        <p:nvPr/>
      </p:nvGrpSpPr>
      <p:grpSpPr>
        <a:xfrm>
          <a:off x="0" y="0"/>
          <a:ext cx="0" cy="0"/>
          <a:chOff x="0" y="0"/>
          <a:chExt cx="0" cy="0"/>
        </a:xfrm>
      </p:grpSpPr>
      <p:sp>
        <p:nvSpPr>
          <p:cNvPr id="260" name="Google Shape;260;p28"/>
          <p:cNvSpPr txBox="1"/>
          <p:nvPr/>
        </p:nvSpPr>
        <p:spPr>
          <a:xfrm>
            <a:off x="471575" y="694150"/>
            <a:ext cx="7761000" cy="356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chemeClr val="dk2"/>
                </a:solidFill>
                <a:highlight>
                  <a:srgbClr val="E06666"/>
                </a:highlight>
              </a:rPr>
              <a:t> </a:t>
            </a:r>
            <a:r>
              <a:rPr b="1" lang="en" sz="3600">
                <a:solidFill>
                  <a:schemeClr val="lt1"/>
                </a:solidFill>
                <a:highlight>
                  <a:srgbClr val="E06666"/>
                </a:highlight>
              </a:rPr>
              <a:t>Go natural</a:t>
            </a:r>
            <a:r>
              <a:rPr b="1" lang="en" sz="3600">
                <a:solidFill>
                  <a:srgbClr val="E06666"/>
                </a:solidFill>
                <a:highlight>
                  <a:srgbClr val="E06666"/>
                </a:highlight>
              </a:rPr>
              <a:t>.</a:t>
            </a:r>
            <a:endParaRPr b="1" sz="3600">
              <a:solidFill>
                <a:srgbClr val="E06666"/>
              </a:solidFill>
              <a:highlight>
                <a:srgbClr val="E06666"/>
              </a:highlight>
            </a:endParaRPr>
          </a:p>
          <a:p>
            <a:pPr indent="0" lvl="0" marL="0" rtl="0" algn="l">
              <a:lnSpc>
                <a:spcPct val="115000"/>
              </a:lnSpc>
              <a:spcBef>
                <a:spcPts val="400"/>
              </a:spcBef>
              <a:spcAft>
                <a:spcPts val="0"/>
              </a:spcAft>
              <a:buClr>
                <a:schemeClr val="dk2"/>
              </a:buClr>
              <a:buSzPts val="1100"/>
              <a:buFont typeface="Arial"/>
              <a:buNone/>
            </a:pPr>
            <a:r>
              <a:rPr b="1" lang="en" sz="1800">
                <a:solidFill>
                  <a:srgbClr val="783F04"/>
                </a:solidFill>
              </a:rPr>
              <a:t>We’re going to make a natural tile cleaner for the bathroom!</a:t>
            </a:r>
            <a:endParaRPr b="1" sz="1800">
              <a:solidFill>
                <a:srgbClr val="783F04"/>
              </a:solidFill>
            </a:endParaRPr>
          </a:p>
          <a:p>
            <a:pPr indent="-342900" lvl="0" marL="457200" rtl="0" algn="l">
              <a:lnSpc>
                <a:spcPct val="115000"/>
              </a:lnSpc>
              <a:spcBef>
                <a:spcPts val="600"/>
              </a:spcBef>
              <a:spcAft>
                <a:spcPts val="0"/>
              </a:spcAft>
              <a:buClr>
                <a:schemeClr val="dk2"/>
              </a:buClr>
              <a:buSzPts val="1800"/>
              <a:buAutoNum type="arabicPeriod"/>
            </a:pPr>
            <a:r>
              <a:rPr lang="en" sz="1800">
                <a:solidFill>
                  <a:schemeClr val="dk2"/>
                </a:solidFill>
              </a:rPr>
              <a:t>Grab your spray bottle, 1 cup of vinegar, and 1 cup of water</a:t>
            </a:r>
            <a:endParaRPr sz="1800">
              <a:solidFill>
                <a:schemeClr val="dk2"/>
              </a:solidFill>
            </a:endParaRPr>
          </a:p>
          <a:p>
            <a:pPr indent="-342900" lvl="0" marL="457200" rtl="0" algn="l">
              <a:lnSpc>
                <a:spcPct val="115000"/>
              </a:lnSpc>
              <a:spcBef>
                <a:spcPts val="0"/>
              </a:spcBef>
              <a:spcAft>
                <a:spcPts val="0"/>
              </a:spcAft>
              <a:buClr>
                <a:schemeClr val="dk2"/>
              </a:buClr>
              <a:buSzPts val="1800"/>
              <a:buAutoNum type="arabicPeriod"/>
            </a:pPr>
            <a:r>
              <a:rPr lang="en" sz="1800">
                <a:solidFill>
                  <a:schemeClr val="dk2"/>
                </a:solidFill>
              </a:rPr>
              <a:t>Pour 1 cup of white vinegar into your spray bottle</a:t>
            </a:r>
            <a:endParaRPr sz="1800">
              <a:solidFill>
                <a:schemeClr val="dk2"/>
              </a:solidFill>
            </a:endParaRPr>
          </a:p>
          <a:p>
            <a:pPr indent="-342900" lvl="0" marL="457200" rtl="0" algn="l">
              <a:lnSpc>
                <a:spcPct val="115000"/>
              </a:lnSpc>
              <a:spcBef>
                <a:spcPts val="0"/>
              </a:spcBef>
              <a:spcAft>
                <a:spcPts val="0"/>
              </a:spcAft>
              <a:buClr>
                <a:schemeClr val="dk2"/>
              </a:buClr>
              <a:buSzPts val="1800"/>
              <a:buAutoNum type="arabicPeriod"/>
            </a:pPr>
            <a:r>
              <a:rPr lang="en" sz="1800">
                <a:solidFill>
                  <a:schemeClr val="dk2"/>
                </a:solidFill>
              </a:rPr>
              <a:t>Pour 1 cup of water into your spray bottle</a:t>
            </a:r>
            <a:endParaRPr sz="1800">
              <a:solidFill>
                <a:schemeClr val="dk2"/>
              </a:solidFill>
            </a:endParaRPr>
          </a:p>
          <a:p>
            <a:pPr indent="-342900" lvl="0" marL="457200" rtl="0" algn="l">
              <a:lnSpc>
                <a:spcPct val="115000"/>
              </a:lnSpc>
              <a:spcBef>
                <a:spcPts val="0"/>
              </a:spcBef>
              <a:spcAft>
                <a:spcPts val="0"/>
              </a:spcAft>
              <a:buClr>
                <a:schemeClr val="dk2"/>
              </a:buClr>
              <a:buSzPts val="1800"/>
              <a:buAutoNum type="arabicPeriod"/>
            </a:pPr>
            <a:r>
              <a:rPr lang="en" sz="1800">
                <a:solidFill>
                  <a:schemeClr val="dk2"/>
                </a:solidFill>
              </a:rPr>
              <a:t>Place the top on and shake shake shake!</a:t>
            </a:r>
            <a:endParaRPr sz="1800">
              <a:solidFill>
                <a:schemeClr val="dk2"/>
              </a:solidFill>
            </a:endParaRPr>
          </a:p>
          <a:p>
            <a:pPr indent="0" lvl="0" marL="0" rtl="0" algn="l">
              <a:lnSpc>
                <a:spcPct val="115000"/>
              </a:lnSpc>
              <a:spcBef>
                <a:spcPts val="600"/>
              </a:spcBef>
              <a:spcAft>
                <a:spcPts val="0"/>
              </a:spcAft>
              <a:buNone/>
            </a:pPr>
            <a:r>
              <a:t/>
            </a:r>
            <a:endParaRPr sz="1800">
              <a:solidFill>
                <a:schemeClr val="dk2"/>
              </a:solidFill>
            </a:endParaRPr>
          </a:p>
          <a:p>
            <a:pPr indent="0" lvl="0" marL="0" rtl="0" algn="l">
              <a:lnSpc>
                <a:spcPct val="115000"/>
              </a:lnSpc>
              <a:spcBef>
                <a:spcPts val="600"/>
              </a:spcBef>
              <a:spcAft>
                <a:spcPts val="0"/>
              </a:spcAft>
              <a:buNone/>
            </a:pPr>
            <a:r>
              <a:rPr lang="en" sz="1800">
                <a:solidFill>
                  <a:schemeClr val="dk2"/>
                </a:solidFill>
              </a:rPr>
              <a:t>You can use this mixture to safely clean kitchen and bathroom counter and tiles. White vinegar dissolves many messes from smooth surfaces and absorbs odors instead of covering them with perfume!</a:t>
            </a:r>
            <a:endParaRPr b="1" sz="1800">
              <a:solidFill>
                <a:srgbClr val="783F04"/>
              </a:solidFill>
            </a:endParaRPr>
          </a:p>
          <a:p>
            <a:pPr indent="0" lvl="0" marL="0" rtl="0" algn="l">
              <a:lnSpc>
                <a:spcPct val="115000"/>
              </a:lnSpc>
              <a:spcBef>
                <a:spcPts val="600"/>
              </a:spcBef>
              <a:spcAft>
                <a:spcPts val="0"/>
              </a:spcAft>
              <a:buNone/>
            </a:pPr>
            <a:r>
              <a:t/>
            </a:r>
            <a:endParaRPr i="1" sz="1800">
              <a:solidFill>
                <a:schemeClr val="dk2"/>
              </a:solidFill>
            </a:endParaRPr>
          </a:p>
        </p:txBody>
      </p:sp>
      <p:pic>
        <p:nvPicPr>
          <p:cNvPr id="261" name="Google Shape;261;p28"/>
          <p:cNvPicPr preferRelativeResize="0"/>
          <p:nvPr/>
        </p:nvPicPr>
        <p:blipFill rotWithShape="1">
          <a:blip r:embed="rId3">
            <a:alphaModFix/>
          </a:blip>
          <a:srcRect b="3104" l="0" r="0" t="3095"/>
          <a:stretch/>
        </p:blipFill>
        <p:spPr>
          <a:xfrm flipH="1">
            <a:off x="7324824" y="297292"/>
            <a:ext cx="1474402" cy="138220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65" name="Shape 265"/>
        <p:cNvGrpSpPr/>
        <p:nvPr/>
      </p:nvGrpSpPr>
      <p:grpSpPr>
        <a:xfrm>
          <a:off x="0" y="0"/>
          <a:ext cx="0" cy="0"/>
          <a:chOff x="0" y="0"/>
          <a:chExt cx="0" cy="0"/>
        </a:xfrm>
      </p:grpSpPr>
      <p:sp>
        <p:nvSpPr>
          <p:cNvPr id="266" name="Google Shape;266;p29"/>
          <p:cNvSpPr/>
          <p:nvPr/>
        </p:nvSpPr>
        <p:spPr>
          <a:xfrm>
            <a:off x="-10950" y="4858200"/>
            <a:ext cx="9165900" cy="285300"/>
          </a:xfrm>
          <a:prstGeom prst="rect">
            <a:avLst/>
          </a:prstGeom>
          <a:solidFill>
            <a:srgbClr val="783F0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29"/>
          <p:cNvSpPr txBox="1"/>
          <p:nvPr>
            <p:ph idx="4294967295" type="title"/>
          </p:nvPr>
        </p:nvSpPr>
        <p:spPr>
          <a:xfrm>
            <a:off x="583300" y="827175"/>
            <a:ext cx="4836300" cy="60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solidFill>
                  <a:srgbClr val="783F04"/>
                </a:solidFill>
              </a:rPr>
              <a:t>4.</a:t>
            </a:r>
            <a:r>
              <a:rPr b="0" lang="en" sz="3600">
                <a:latin typeface="Arial"/>
                <a:ea typeface="Arial"/>
                <a:cs typeface="Arial"/>
                <a:sym typeface="Arial"/>
              </a:rPr>
              <a:t> </a:t>
            </a:r>
            <a:r>
              <a:rPr lang="en" sz="3600">
                <a:highlight>
                  <a:srgbClr val="E06666"/>
                </a:highlight>
                <a:latin typeface="Arial"/>
                <a:ea typeface="Arial"/>
                <a:cs typeface="Arial"/>
                <a:sym typeface="Arial"/>
              </a:rPr>
              <a:t> </a:t>
            </a:r>
            <a:r>
              <a:rPr lang="en" sz="3600">
                <a:solidFill>
                  <a:srgbClr val="FFFFFF"/>
                </a:solidFill>
                <a:highlight>
                  <a:srgbClr val="E06666"/>
                </a:highlight>
                <a:latin typeface="Arial"/>
                <a:ea typeface="Arial"/>
                <a:cs typeface="Arial"/>
                <a:sym typeface="Arial"/>
              </a:rPr>
              <a:t>Reuse &amp;</a:t>
            </a:r>
            <a:r>
              <a:rPr lang="en" sz="3600">
                <a:solidFill>
                  <a:srgbClr val="E06666"/>
                </a:solidFill>
                <a:highlight>
                  <a:srgbClr val="E06666"/>
                </a:highlight>
                <a:latin typeface="Arial"/>
                <a:ea typeface="Arial"/>
                <a:cs typeface="Arial"/>
                <a:sym typeface="Arial"/>
              </a:rPr>
              <a:t>.</a:t>
            </a:r>
            <a:r>
              <a:rPr lang="en" sz="3600">
                <a:solidFill>
                  <a:srgbClr val="FFFFFF"/>
                </a:solidFill>
                <a:highlight>
                  <a:srgbClr val="E06666"/>
                </a:highlight>
                <a:latin typeface="Arial"/>
                <a:ea typeface="Arial"/>
                <a:cs typeface="Arial"/>
                <a:sym typeface="Arial"/>
              </a:rPr>
              <a:t>Recycle</a:t>
            </a:r>
            <a:r>
              <a:rPr lang="en" sz="3600">
                <a:solidFill>
                  <a:srgbClr val="E06666"/>
                </a:solidFill>
                <a:highlight>
                  <a:srgbClr val="E06666"/>
                </a:highlight>
                <a:latin typeface="Arial"/>
                <a:ea typeface="Arial"/>
                <a:cs typeface="Arial"/>
                <a:sym typeface="Arial"/>
              </a:rPr>
              <a:t>.</a:t>
            </a:r>
            <a:endParaRPr sz="3600">
              <a:solidFill>
                <a:srgbClr val="E06666"/>
              </a:solidFill>
              <a:highlight>
                <a:srgbClr val="E06666"/>
              </a:highlight>
              <a:latin typeface="Arial"/>
              <a:ea typeface="Arial"/>
              <a:cs typeface="Arial"/>
              <a:sym typeface="Arial"/>
            </a:endParaRPr>
          </a:p>
          <a:p>
            <a:pPr indent="-342900" lvl="0" marL="914400" rtl="0" algn="l">
              <a:lnSpc>
                <a:spcPct val="115000"/>
              </a:lnSpc>
              <a:spcBef>
                <a:spcPts val="400"/>
              </a:spcBef>
              <a:spcAft>
                <a:spcPts val="0"/>
              </a:spcAft>
              <a:buSzPts val="1800"/>
              <a:buFont typeface="Arial"/>
              <a:buChar char="●"/>
            </a:pPr>
            <a:r>
              <a:rPr b="0" lang="en" sz="1800">
                <a:latin typeface="Arial"/>
                <a:ea typeface="Arial"/>
                <a:cs typeface="Arial"/>
                <a:sym typeface="Arial"/>
              </a:rPr>
              <a:t>Recycling and reusing is a great way to help the environment!</a:t>
            </a:r>
            <a:endParaRPr b="0" sz="1800">
              <a:latin typeface="Arial"/>
              <a:ea typeface="Arial"/>
              <a:cs typeface="Arial"/>
              <a:sym typeface="Arial"/>
            </a:endParaRPr>
          </a:p>
          <a:p>
            <a:pPr indent="-342900" lvl="0" marL="914400" rtl="0" algn="l">
              <a:lnSpc>
                <a:spcPct val="115000"/>
              </a:lnSpc>
              <a:spcBef>
                <a:spcPts val="0"/>
              </a:spcBef>
              <a:spcAft>
                <a:spcPts val="0"/>
              </a:spcAft>
              <a:buSzPts val="1800"/>
              <a:buFont typeface="Arial"/>
              <a:buChar char="●"/>
            </a:pPr>
            <a:r>
              <a:rPr b="0" lang="en" sz="1800">
                <a:latin typeface="Arial"/>
                <a:ea typeface="Arial"/>
                <a:cs typeface="Arial"/>
                <a:sym typeface="Arial"/>
              </a:rPr>
              <a:t>When you sent plastic, glass, or aluminum products away to the recycling plant, it can be repurposed into new products</a:t>
            </a:r>
            <a:endParaRPr b="0" sz="1800">
              <a:latin typeface="Arial"/>
              <a:ea typeface="Arial"/>
              <a:cs typeface="Arial"/>
              <a:sym typeface="Arial"/>
            </a:endParaRPr>
          </a:p>
          <a:p>
            <a:pPr indent="-342900" lvl="0" marL="914400" rtl="0" algn="l">
              <a:lnSpc>
                <a:spcPct val="115000"/>
              </a:lnSpc>
              <a:spcBef>
                <a:spcPts val="0"/>
              </a:spcBef>
              <a:spcAft>
                <a:spcPts val="0"/>
              </a:spcAft>
              <a:buSzPts val="1800"/>
              <a:buFont typeface="Arial"/>
              <a:buChar char="●"/>
            </a:pPr>
            <a:r>
              <a:rPr b="0" lang="en" sz="1800">
                <a:latin typeface="Arial"/>
                <a:ea typeface="Arial"/>
                <a:cs typeface="Arial"/>
                <a:sym typeface="Arial"/>
              </a:rPr>
              <a:t>When you reuse something, you’re keeping it out of the trash system completely!</a:t>
            </a:r>
            <a:r>
              <a:rPr lang="en" sz="1800">
                <a:solidFill>
                  <a:srgbClr val="783F04"/>
                </a:solidFill>
              </a:rPr>
              <a:t> </a:t>
            </a:r>
            <a:endParaRPr sz="1800">
              <a:solidFill>
                <a:srgbClr val="783F04"/>
              </a:solidFill>
            </a:endParaRPr>
          </a:p>
        </p:txBody>
      </p:sp>
      <p:pic>
        <p:nvPicPr>
          <p:cNvPr id="268" name="Google Shape;268;p29"/>
          <p:cNvPicPr preferRelativeResize="0"/>
          <p:nvPr/>
        </p:nvPicPr>
        <p:blipFill rotWithShape="1">
          <a:blip r:embed="rId3">
            <a:alphaModFix/>
          </a:blip>
          <a:srcRect b="31290" l="0" r="0" t="0"/>
          <a:stretch/>
        </p:blipFill>
        <p:spPr>
          <a:xfrm>
            <a:off x="5478225" y="1021175"/>
            <a:ext cx="3310850" cy="310117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72" name="Shape 272"/>
        <p:cNvGrpSpPr/>
        <p:nvPr/>
      </p:nvGrpSpPr>
      <p:grpSpPr>
        <a:xfrm>
          <a:off x="0" y="0"/>
          <a:ext cx="0" cy="0"/>
          <a:chOff x="0" y="0"/>
          <a:chExt cx="0" cy="0"/>
        </a:xfrm>
      </p:grpSpPr>
      <p:sp>
        <p:nvSpPr>
          <p:cNvPr id="273" name="Google Shape;273;p30"/>
          <p:cNvSpPr txBox="1"/>
          <p:nvPr>
            <p:ph idx="4294967295" type="title"/>
          </p:nvPr>
        </p:nvSpPr>
        <p:spPr>
          <a:xfrm>
            <a:off x="311700" y="706875"/>
            <a:ext cx="8520600" cy="19818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4800">
                <a:solidFill>
                  <a:srgbClr val="E06666"/>
                </a:solidFill>
                <a:highlight>
                  <a:srgbClr val="E06666"/>
                </a:highlight>
              </a:rPr>
              <a:t>.</a:t>
            </a:r>
            <a:r>
              <a:rPr lang="en" sz="4800">
                <a:solidFill>
                  <a:srgbClr val="FFFFFF"/>
                </a:solidFill>
                <a:highlight>
                  <a:srgbClr val="E06666"/>
                </a:highlight>
              </a:rPr>
              <a:t>How can you</a:t>
            </a:r>
            <a:r>
              <a:rPr lang="en" sz="4800">
                <a:solidFill>
                  <a:srgbClr val="E06666"/>
                </a:solidFill>
                <a:highlight>
                  <a:srgbClr val="E06666"/>
                </a:highlight>
              </a:rPr>
              <a:t>.</a:t>
            </a:r>
            <a:endParaRPr sz="4800">
              <a:solidFill>
                <a:srgbClr val="E06666"/>
              </a:solidFill>
              <a:highlight>
                <a:srgbClr val="E06666"/>
              </a:highlight>
            </a:endParaRPr>
          </a:p>
          <a:p>
            <a:pPr indent="0" lvl="0" marL="0" rtl="0" algn="ctr">
              <a:spcBef>
                <a:spcPts val="0"/>
              </a:spcBef>
              <a:spcAft>
                <a:spcPts val="0"/>
              </a:spcAft>
              <a:buNone/>
            </a:pPr>
            <a:r>
              <a:rPr b="0" lang="en" sz="4800">
                <a:solidFill>
                  <a:srgbClr val="783F04"/>
                </a:solidFill>
                <a:latin typeface="Pacifico"/>
                <a:ea typeface="Pacifico"/>
                <a:cs typeface="Pacifico"/>
                <a:sym typeface="Pacifico"/>
              </a:rPr>
              <a:t>Reduce, Reuse &amp; Recycle this?</a:t>
            </a:r>
            <a:endParaRPr b="0" sz="4800">
              <a:solidFill>
                <a:srgbClr val="783F04"/>
              </a:solidFill>
              <a:latin typeface="Pacifico"/>
              <a:ea typeface="Pacifico"/>
              <a:cs typeface="Pacifico"/>
              <a:sym typeface="Pacifico"/>
            </a:endParaRPr>
          </a:p>
        </p:txBody>
      </p:sp>
      <p:pic>
        <p:nvPicPr>
          <p:cNvPr id="274" name="Google Shape;274;p30"/>
          <p:cNvPicPr preferRelativeResize="0"/>
          <p:nvPr/>
        </p:nvPicPr>
        <p:blipFill rotWithShape="1">
          <a:blip r:embed="rId3">
            <a:alphaModFix/>
          </a:blip>
          <a:srcRect b="3104" l="0" r="0" t="3095"/>
          <a:stretch/>
        </p:blipFill>
        <p:spPr>
          <a:xfrm flipH="1" rot="520906">
            <a:off x="7374271" y="505998"/>
            <a:ext cx="922953" cy="865252"/>
          </a:xfrm>
          <a:prstGeom prst="rect">
            <a:avLst/>
          </a:prstGeom>
          <a:noFill/>
          <a:ln>
            <a:noFill/>
          </a:ln>
        </p:spPr>
      </p:pic>
      <p:sp>
        <p:nvSpPr>
          <p:cNvPr id="275" name="Google Shape;275;p30"/>
          <p:cNvSpPr txBox="1"/>
          <p:nvPr/>
        </p:nvSpPr>
        <p:spPr>
          <a:xfrm>
            <a:off x="3557450" y="2813000"/>
            <a:ext cx="3483300" cy="855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400"/>
              </a:spcBef>
              <a:spcAft>
                <a:spcPts val="600"/>
              </a:spcAft>
              <a:buNone/>
            </a:pPr>
            <a:r>
              <a:rPr b="1" lang="en" sz="1800">
                <a:solidFill>
                  <a:schemeClr val="dk2"/>
                </a:solidFill>
              </a:rPr>
              <a:t>Can you reduce, reuse, or recycle a glass container? </a:t>
            </a:r>
            <a:r>
              <a:rPr lang="en" sz="1800">
                <a:solidFill>
                  <a:srgbClr val="E06666"/>
                </a:solidFill>
              </a:rPr>
              <a:t>Whether it’s from tomato sauce, salsa, or whatever it may be?</a:t>
            </a:r>
            <a:endParaRPr>
              <a:solidFill>
                <a:srgbClr val="E06666"/>
              </a:solidFill>
            </a:endParaRPr>
          </a:p>
        </p:txBody>
      </p:sp>
      <p:pic>
        <p:nvPicPr>
          <p:cNvPr id="276" name="Google Shape;276;p30"/>
          <p:cNvPicPr preferRelativeResize="0"/>
          <p:nvPr/>
        </p:nvPicPr>
        <p:blipFill rotWithShape="1">
          <a:blip r:embed="rId4">
            <a:alphaModFix/>
          </a:blip>
          <a:srcRect b="0" l="6428" r="0" t="6898"/>
          <a:stretch/>
        </p:blipFill>
        <p:spPr>
          <a:xfrm>
            <a:off x="2103250" y="2688675"/>
            <a:ext cx="1202450" cy="19818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80" name="Shape 280"/>
        <p:cNvGrpSpPr/>
        <p:nvPr/>
      </p:nvGrpSpPr>
      <p:grpSpPr>
        <a:xfrm>
          <a:off x="0" y="0"/>
          <a:ext cx="0" cy="0"/>
          <a:chOff x="0" y="0"/>
          <a:chExt cx="0" cy="0"/>
        </a:xfrm>
      </p:grpSpPr>
      <p:sp>
        <p:nvSpPr>
          <p:cNvPr id="281" name="Google Shape;281;p31"/>
          <p:cNvSpPr/>
          <p:nvPr/>
        </p:nvSpPr>
        <p:spPr>
          <a:xfrm>
            <a:off x="-10950" y="4858200"/>
            <a:ext cx="9165900" cy="285300"/>
          </a:xfrm>
          <a:prstGeom prst="rect">
            <a:avLst/>
          </a:prstGeom>
          <a:solidFill>
            <a:srgbClr val="783F0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31"/>
          <p:cNvSpPr txBox="1"/>
          <p:nvPr>
            <p:ph idx="4294967295" type="title"/>
          </p:nvPr>
        </p:nvSpPr>
        <p:spPr>
          <a:xfrm>
            <a:off x="583300" y="2655975"/>
            <a:ext cx="3772500" cy="601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600">
                <a:highlight>
                  <a:srgbClr val="E06666"/>
                </a:highlight>
                <a:latin typeface="Arial"/>
                <a:ea typeface="Arial"/>
                <a:cs typeface="Arial"/>
                <a:sym typeface="Arial"/>
              </a:rPr>
              <a:t> </a:t>
            </a:r>
            <a:r>
              <a:rPr lang="en" sz="3600">
                <a:solidFill>
                  <a:srgbClr val="FFFFFF"/>
                </a:solidFill>
                <a:highlight>
                  <a:srgbClr val="E06666"/>
                </a:highlight>
                <a:latin typeface="Arial"/>
                <a:ea typeface="Arial"/>
                <a:cs typeface="Arial"/>
                <a:sym typeface="Arial"/>
              </a:rPr>
              <a:t>Great answers!</a:t>
            </a:r>
            <a:r>
              <a:rPr lang="en" sz="3600">
                <a:solidFill>
                  <a:srgbClr val="E06666"/>
                </a:solidFill>
                <a:highlight>
                  <a:srgbClr val="E06666"/>
                </a:highlight>
                <a:latin typeface="Arial"/>
                <a:ea typeface="Arial"/>
                <a:cs typeface="Arial"/>
                <a:sym typeface="Arial"/>
              </a:rPr>
              <a:t>.</a:t>
            </a:r>
            <a:endParaRPr sz="3600">
              <a:solidFill>
                <a:srgbClr val="E06666"/>
              </a:solidFill>
              <a:highlight>
                <a:srgbClr val="E06666"/>
              </a:highlight>
              <a:latin typeface="Arial"/>
              <a:ea typeface="Arial"/>
              <a:cs typeface="Arial"/>
              <a:sym typeface="Arial"/>
            </a:endParaRPr>
          </a:p>
          <a:p>
            <a:pPr indent="0" lvl="0" marL="0" rtl="0" algn="ctr">
              <a:lnSpc>
                <a:spcPct val="115000"/>
              </a:lnSpc>
              <a:spcBef>
                <a:spcPts val="400"/>
              </a:spcBef>
              <a:spcAft>
                <a:spcPts val="600"/>
              </a:spcAft>
              <a:buNone/>
            </a:pPr>
            <a:r>
              <a:rPr b="0" lang="en" sz="1800">
                <a:latin typeface="Arial"/>
                <a:ea typeface="Arial"/>
                <a:cs typeface="Arial"/>
                <a:sym typeface="Arial"/>
              </a:rPr>
              <a:t>Here’s an example of how to    </a:t>
            </a:r>
            <a:r>
              <a:rPr lang="en" sz="1800">
                <a:latin typeface="Arial"/>
                <a:ea typeface="Arial"/>
                <a:cs typeface="Arial"/>
                <a:sym typeface="Arial"/>
              </a:rPr>
              <a:t>REUSE</a:t>
            </a:r>
            <a:r>
              <a:rPr b="0" lang="en" sz="1800">
                <a:latin typeface="Arial"/>
                <a:ea typeface="Arial"/>
                <a:cs typeface="Arial"/>
                <a:sym typeface="Arial"/>
              </a:rPr>
              <a:t> a glass salsa container - a bush holder! </a:t>
            </a:r>
            <a:endParaRPr b="0" sz="1800">
              <a:latin typeface="Arial"/>
              <a:ea typeface="Arial"/>
              <a:cs typeface="Arial"/>
              <a:sym typeface="Arial"/>
            </a:endParaRPr>
          </a:p>
        </p:txBody>
      </p:sp>
      <p:pic>
        <p:nvPicPr>
          <p:cNvPr id="283" name="Google Shape;283;p31"/>
          <p:cNvPicPr preferRelativeResize="0"/>
          <p:nvPr/>
        </p:nvPicPr>
        <p:blipFill rotWithShape="1">
          <a:blip r:embed="rId3">
            <a:alphaModFix/>
          </a:blip>
          <a:srcRect b="28219" l="0" r="0" t="3071"/>
          <a:stretch/>
        </p:blipFill>
        <p:spPr>
          <a:xfrm>
            <a:off x="1414368" y="551925"/>
            <a:ext cx="2110374" cy="1976775"/>
          </a:xfrm>
          <a:prstGeom prst="rect">
            <a:avLst/>
          </a:prstGeom>
          <a:noFill/>
          <a:ln>
            <a:noFill/>
          </a:ln>
        </p:spPr>
      </p:pic>
      <p:pic>
        <p:nvPicPr>
          <p:cNvPr id="284" name="Google Shape;284;p31"/>
          <p:cNvPicPr preferRelativeResize="0"/>
          <p:nvPr/>
        </p:nvPicPr>
        <p:blipFill>
          <a:blip r:embed="rId4">
            <a:alphaModFix/>
          </a:blip>
          <a:stretch>
            <a:fillRect/>
          </a:stretch>
        </p:blipFill>
        <p:spPr>
          <a:xfrm>
            <a:off x="5189525" y="481700"/>
            <a:ext cx="3062175" cy="40829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88" name="Shape 288"/>
        <p:cNvGrpSpPr/>
        <p:nvPr/>
      </p:nvGrpSpPr>
      <p:grpSpPr>
        <a:xfrm>
          <a:off x="0" y="0"/>
          <a:ext cx="0" cy="0"/>
          <a:chOff x="0" y="0"/>
          <a:chExt cx="0" cy="0"/>
        </a:xfrm>
      </p:grpSpPr>
      <p:sp>
        <p:nvSpPr>
          <p:cNvPr id="289" name="Google Shape;289;p32"/>
          <p:cNvSpPr txBox="1"/>
          <p:nvPr>
            <p:ph idx="4294967295" type="title"/>
          </p:nvPr>
        </p:nvSpPr>
        <p:spPr>
          <a:xfrm>
            <a:off x="311700" y="706875"/>
            <a:ext cx="8520600" cy="19818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4800">
                <a:solidFill>
                  <a:srgbClr val="E06666"/>
                </a:solidFill>
                <a:highlight>
                  <a:srgbClr val="E06666"/>
                </a:highlight>
              </a:rPr>
              <a:t>.</a:t>
            </a:r>
            <a:r>
              <a:rPr lang="en" sz="4800">
                <a:solidFill>
                  <a:srgbClr val="FFFFFF"/>
                </a:solidFill>
                <a:highlight>
                  <a:srgbClr val="E06666"/>
                </a:highlight>
              </a:rPr>
              <a:t>How can you</a:t>
            </a:r>
            <a:r>
              <a:rPr lang="en" sz="4800">
                <a:solidFill>
                  <a:srgbClr val="E06666"/>
                </a:solidFill>
                <a:highlight>
                  <a:srgbClr val="E06666"/>
                </a:highlight>
              </a:rPr>
              <a:t>.</a:t>
            </a:r>
            <a:endParaRPr sz="4800">
              <a:solidFill>
                <a:srgbClr val="E06666"/>
              </a:solidFill>
              <a:highlight>
                <a:srgbClr val="E06666"/>
              </a:highlight>
            </a:endParaRPr>
          </a:p>
          <a:p>
            <a:pPr indent="0" lvl="0" marL="0" rtl="0" algn="ctr">
              <a:spcBef>
                <a:spcPts val="0"/>
              </a:spcBef>
              <a:spcAft>
                <a:spcPts val="0"/>
              </a:spcAft>
              <a:buNone/>
            </a:pPr>
            <a:r>
              <a:rPr b="0" lang="en" sz="4800">
                <a:solidFill>
                  <a:srgbClr val="783F04"/>
                </a:solidFill>
                <a:latin typeface="Pacifico"/>
                <a:ea typeface="Pacifico"/>
                <a:cs typeface="Pacifico"/>
                <a:sym typeface="Pacifico"/>
              </a:rPr>
              <a:t>Reduce, Reuse &amp; Recycle this?</a:t>
            </a:r>
            <a:endParaRPr b="0" sz="4800">
              <a:solidFill>
                <a:srgbClr val="783F04"/>
              </a:solidFill>
              <a:latin typeface="Pacifico"/>
              <a:ea typeface="Pacifico"/>
              <a:cs typeface="Pacifico"/>
              <a:sym typeface="Pacifico"/>
            </a:endParaRPr>
          </a:p>
        </p:txBody>
      </p:sp>
      <p:pic>
        <p:nvPicPr>
          <p:cNvPr id="290" name="Google Shape;290;p32"/>
          <p:cNvPicPr preferRelativeResize="0"/>
          <p:nvPr/>
        </p:nvPicPr>
        <p:blipFill rotWithShape="1">
          <a:blip r:embed="rId3">
            <a:alphaModFix/>
          </a:blip>
          <a:srcRect b="3104" l="0" r="0" t="3095"/>
          <a:stretch/>
        </p:blipFill>
        <p:spPr>
          <a:xfrm flipH="1" rot="520906">
            <a:off x="7374271" y="505998"/>
            <a:ext cx="922953" cy="865252"/>
          </a:xfrm>
          <a:prstGeom prst="rect">
            <a:avLst/>
          </a:prstGeom>
          <a:noFill/>
          <a:ln>
            <a:noFill/>
          </a:ln>
        </p:spPr>
      </p:pic>
      <p:sp>
        <p:nvSpPr>
          <p:cNvPr id="291" name="Google Shape;291;p32"/>
          <p:cNvSpPr txBox="1"/>
          <p:nvPr/>
        </p:nvSpPr>
        <p:spPr>
          <a:xfrm>
            <a:off x="3860163" y="3015025"/>
            <a:ext cx="2659800" cy="855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400"/>
              </a:spcBef>
              <a:spcAft>
                <a:spcPts val="600"/>
              </a:spcAft>
              <a:buNone/>
            </a:pPr>
            <a:r>
              <a:rPr b="1" lang="en" sz="1800">
                <a:solidFill>
                  <a:schemeClr val="dk2"/>
                </a:solidFill>
              </a:rPr>
              <a:t>Can you reduce, reuse, or recycle an empty lotion bottle?</a:t>
            </a:r>
            <a:endParaRPr>
              <a:solidFill>
                <a:srgbClr val="E06666"/>
              </a:solidFill>
            </a:endParaRPr>
          </a:p>
        </p:txBody>
      </p:sp>
      <p:pic>
        <p:nvPicPr>
          <p:cNvPr id="292" name="Google Shape;292;p32"/>
          <p:cNvPicPr preferRelativeResize="0"/>
          <p:nvPr/>
        </p:nvPicPr>
        <p:blipFill rotWithShape="1">
          <a:blip r:embed="rId4">
            <a:alphaModFix/>
          </a:blip>
          <a:srcRect b="0" l="25580" r="25750" t="0"/>
          <a:stretch/>
        </p:blipFill>
        <p:spPr>
          <a:xfrm>
            <a:off x="2624038" y="2571750"/>
            <a:ext cx="1043000" cy="21431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96" name="Shape 296"/>
        <p:cNvGrpSpPr/>
        <p:nvPr/>
      </p:nvGrpSpPr>
      <p:grpSpPr>
        <a:xfrm>
          <a:off x="0" y="0"/>
          <a:ext cx="0" cy="0"/>
          <a:chOff x="0" y="0"/>
          <a:chExt cx="0" cy="0"/>
        </a:xfrm>
      </p:grpSpPr>
      <p:sp>
        <p:nvSpPr>
          <p:cNvPr id="297" name="Google Shape;297;p33"/>
          <p:cNvSpPr/>
          <p:nvPr/>
        </p:nvSpPr>
        <p:spPr>
          <a:xfrm>
            <a:off x="-10950" y="4858200"/>
            <a:ext cx="9165900" cy="285300"/>
          </a:xfrm>
          <a:prstGeom prst="rect">
            <a:avLst/>
          </a:prstGeom>
          <a:solidFill>
            <a:srgbClr val="783F0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33"/>
          <p:cNvSpPr txBox="1"/>
          <p:nvPr>
            <p:ph idx="4294967295" type="title"/>
          </p:nvPr>
        </p:nvSpPr>
        <p:spPr>
          <a:xfrm>
            <a:off x="583300" y="2655975"/>
            <a:ext cx="3772500" cy="601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600">
                <a:highlight>
                  <a:srgbClr val="E06666"/>
                </a:highlight>
                <a:latin typeface="Arial"/>
                <a:ea typeface="Arial"/>
                <a:cs typeface="Arial"/>
                <a:sym typeface="Arial"/>
              </a:rPr>
              <a:t> </a:t>
            </a:r>
            <a:r>
              <a:rPr lang="en" sz="3600">
                <a:solidFill>
                  <a:srgbClr val="FFFFFF"/>
                </a:solidFill>
                <a:highlight>
                  <a:srgbClr val="E06666"/>
                </a:highlight>
                <a:latin typeface="Arial"/>
                <a:ea typeface="Arial"/>
                <a:cs typeface="Arial"/>
                <a:sym typeface="Arial"/>
              </a:rPr>
              <a:t>Great answers!</a:t>
            </a:r>
            <a:r>
              <a:rPr lang="en" sz="3600">
                <a:solidFill>
                  <a:srgbClr val="E06666"/>
                </a:solidFill>
                <a:highlight>
                  <a:srgbClr val="E06666"/>
                </a:highlight>
                <a:latin typeface="Arial"/>
                <a:ea typeface="Arial"/>
                <a:cs typeface="Arial"/>
                <a:sym typeface="Arial"/>
              </a:rPr>
              <a:t>.</a:t>
            </a:r>
            <a:endParaRPr sz="3600">
              <a:solidFill>
                <a:srgbClr val="E06666"/>
              </a:solidFill>
              <a:highlight>
                <a:srgbClr val="E06666"/>
              </a:highlight>
              <a:latin typeface="Arial"/>
              <a:ea typeface="Arial"/>
              <a:cs typeface="Arial"/>
              <a:sym typeface="Arial"/>
            </a:endParaRPr>
          </a:p>
          <a:p>
            <a:pPr indent="0" lvl="0" marL="0" rtl="0" algn="ctr">
              <a:lnSpc>
                <a:spcPct val="115000"/>
              </a:lnSpc>
              <a:spcBef>
                <a:spcPts val="400"/>
              </a:spcBef>
              <a:spcAft>
                <a:spcPts val="600"/>
              </a:spcAft>
              <a:buNone/>
            </a:pPr>
            <a:r>
              <a:rPr b="0" lang="en" sz="1800">
                <a:latin typeface="Arial"/>
                <a:ea typeface="Arial"/>
                <a:cs typeface="Arial"/>
                <a:sym typeface="Arial"/>
              </a:rPr>
              <a:t>Here’s an example of how to    </a:t>
            </a:r>
            <a:r>
              <a:rPr lang="en" sz="1800">
                <a:latin typeface="Arial"/>
                <a:ea typeface="Arial"/>
                <a:cs typeface="Arial"/>
                <a:sym typeface="Arial"/>
              </a:rPr>
              <a:t>REUSE</a:t>
            </a:r>
            <a:r>
              <a:rPr b="0" lang="en" sz="1800">
                <a:latin typeface="Arial"/>
                <a:ea typeface="Arial"/>
                <a:cs typeface="Arial"/>
                <a:sym typeface="Arial"/>
              </a:rPr>
              <a:t> an empty lotion bottle - a charging station for your phone! </a:t>
            </a:r>
            <a:endParaRPr b="0" sz="1800">
              <a:latin typeface="Arial"/>
              <a:ea typeface="Arial"/>
              <a:cs typeface="Arial"/>
              <a:sym typeface="Arial"/>
            </a:endParaRPr>
          </a:p>
        </p:txBody>
      </p:sp>
      <p:pic>
        <p:nvPicPr>
          <p:cNvPr id="299" name="Google Shape;299;p33"/>
          <p:cNvPicPr preferRelativeResize="0"/>
          <p:nvPr/>
        </p:nvPicPr>
        <p:blipFill rotWithShape="1">
          <a:blip r:embed="rId3">
            <a:alphaModFix/>
          </a:blip>
          <a:srcRect b="28219" l="0" r="0" t="3071"/>
          <a:stretch/>
        </p:blipFill>
        <p:spPr>
          <a:xfrm>
            <a:off x="1414368" y="551925"/>
            <a:ext cx="2110374" cy="1976775"/>
          </a:xfrm>
          <a:prstGeom prst="rect">
            <a:avLst/>
          </a:prstGeom>
          <a:noFill/>
          <a:ln>
            <a:noFill/>
          </a:ln>
        </p:spPr>
      </p:pic>
      <p:pic>
        <p:nvPicPr>
          <p:cNvPr id="300" name="Google Shape;300;p33"/>
          <p:cNvPicPr preferRelativeResize="0"/>
          <p:nvPr/>
        </p:nvPicPr>
        <p:blipFill rotWithShape="1">
          <a:blip r:embed="rId4">
            <a:alphaModFix/>
          </a:blip>
          <a:srcRect b="0" l="49464" r="0" t="0"/>
          <a:stretch/>
        </p:blipFill>
        <p:spPr>
          <a:xfrm>
            <a:off x="5094625" y="446375"/>
            <a:ext cx="3072700" cy="40495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304" name="Shape 304"/>
        <p:cNvGrpSpPr/>
        <p:nvPr/>
      </p:nvGrpSpPr>
      <p:grpSpPr>
        <a:xfrm>
          <a:off x="0" y="0"/>
          <a:ext cx="0" cy="0"/>
          <a:chOff x="0" y="0"/>
          <a:chExt cx="0" cy="0"/>
        </a:xfrm>
      </p:grpSpPr>
      <p:sp>
        <p:nvSpPr>
          <p:cNvPr id="305" name="Google Shape;305;p34"/>
          <p:cNvSpPr txBox="1"/>
          <p:nvPr>
            <p:ph idx="4294967295" type="title"/>
          </p:nvPr>
        </p:nvSpPr>
        <p:spPr>
          <a:xfrm>
            <a:off x="311700" y="706875"/>
            <a:ext cx="8520600" cy="19818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4800">
                <a:solidFill>
                  <a:srgbClr val="E06666"/>
                </a:solidFill>
                <a:highlight>
                  <a:srgbClr val="E06666"/>
                </a:highlight>
              </a:rPr>
              <a:t>.</a:t>
            </a:r>
            <a:r>
              <a:rPr lang="en" sz="4800">
                <a:solidFill>
                  <a:srgbClr val="FFFFFF"/>
                </a:solidFill>
                <a:highlight>
                  <a:srgbClr val="E06666"/>
                </a:highlight>
              </a:rPr>
              <a:t>How can you</a:t>
            </a:r>
            <a:r>
              <a:rPr lang="en" sz="4800">
                <a:solidFill>
                  <a:srgbClr val="E06666"/>
                </a:solidFill>
                <a:highlight>
                  <a:srgbClr val="E06666"/>
                </a:highlight>
              </a:rPr>
              <a:t>.</a:t>
            </a:r>
            <a:endParaRPr sz="4800">
              <a:solidFill>
                <a:srgbClr val="E06666"/>
              </a:solidFill>
              <a:highlight>
                <a:srgbClr val="E06666"/>
              </a:highlight>
            </a:endParaRPr>
          </a:p>
          <a:p>
            <a:pPr indent="0" lvl="0" marL="0" rtl="0" algn="ctr">
              <a:spcBef>
                <a:spcPts val="0"/>
              </a:spcBef>
              <a:spcAft>
                <a:spcPts val="0"/>
              </a:spcAft>
              <a:buNone/>
            </a:pPr>
            <a:r>
              <a:rPr b="0" lang="en" sz="4800">
                <a:solidFill>
                  <a:srgbClr val="783F04"/>
                </a:solidFill>
                <a:latin typeface="Pacifico"/>
                <a:ea typeface="Pacifico"/>
                <a:cs typeface="Pacifico"/>
                <a:sym typeface="Pacifico"/>
              </a:rPr>
              <a:t>Reduce, Reuse &amp; Recycle this?</a:t>
            </a:r>
            <a:endParaRPr b="0" sz="4800">
              <a:solidFill>
                <a:srgbClr val="783F04"/>
              </a:solidFill>
              <a:latin typeface="Pacifico"/>
              <a:ea typeface="Pacifico"/>
              <a:cs typeface="Pacifico"/>
              <a:sym typeface="Pacifico"/>
            </a:endParaRPr>
          </a:p>
        </p:txBody>
      </p:sp>
      <p:pic>
        <p:nvPicPr>
          <p:cNvPr id="306" name="Google Shape;306;p34"/>
          <p:cNvPicPr preferRelativeResize="0"/>
          <p:nvPr/>
        </p:nvPicPr>
        <p:blipFill rotWithShape="1">
          <a:blip r:embed="rId3">
            <a:alphaModFix/>
          </a:blip>
          <a:srcRect b="3104" l="0" r="0" t="3095"/>
          <a:stretch/>
        </p:blipFill>
        <p:spPr>
          <a:xfrm flipH="1" rot="520906">
            <a:off x="7374271" y="505998"/>
            <a:ext cx="922953" cy="865252"/>
          </a:xfrm>
          <a:prstGeom prst="rect">
            <a:avLst/>
          </a:prstGeom>
          <a:noFill/>
          <a:ln>
            <a:noFill/>
          </a:ln>
        </p:spPr>
      </p:pic>
      <p:pic>
        <p:nvPicPr>
          <p:cNvPr id="307" name="Google Shape;307;p34"/>
          <p:cNvPicPr preferRelativeResize="0"/>
          <p:nvPr/>
        </p:nvPicPr>
        <p:blipFill>
          <a:blip r:embed="rId4">
            <a:alphaModFix/>
          </a:blip>
          <a:stretch>
            <a:fillRect/>
          </a:stretch>
        </p:blipFill>
        <p:spPr>
          <a:xfrm>
            <a:off x="3248525" y="2571737"/>
            <a:ext cx="2687531" cy="2150025"/>
          </a:xfrm>
          <a:prstGeom prst="rect">
            <a:avLst/>
          </a:prstGeom>
          <a:noFill/>
          <a:ln>
            <a:noFill/>
          </a:ln>
        </p:spPr>
      </p:pic>
      <p:sp>
        <p:nvSpPr>
          <p:cNvPr id="308" name="Google Shape;308;p34"/>
          <p:cNvSpPr txBox="1"/>
          <p:nvPr/>
        </p:nvSpPr>
        <p:spPr>
          <a:xfrm>
            <a:off x="4306638" y="2688675"/>
            <a:ext cx="2659800" cy="855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400"/>
              </a:spcBef>
              <a:spcAft>
                <a:spcPts val="600"/>
              </a:spcAft>
              <a:buNone/>
            </a:pPr>
            <a:r>
              <a:rPr b="1" lang="en" sz="1800">
                <a:solidFill>
                  <a:srgbClr val="F4CCCC"/>
                </a:solidFill>
              </a:rPr>
              <a:t>Old clothes?</a:t>
            </a:r>
            <a:endParaRPr>
              <a:solidFill>
                <a:srgbClr val="F4CCCC"/>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12" name="Shape 312"/>
        <p:cNvGrpSpPr/>
        <p:nvPr/>
      </p:nvGrpSpPr>
      <p:grpSpPr>
        <a:xfrm>
          <a:off x="0" y="0"/>
          <a:ext cx="0" cy="0"/>
          <a:chOff x="0" y="0"/>
          <a:chExt cx="0" cy="0"/>
        </a:xfrm>
      </p:grpSpPr>
      <p:sp>
        <p:nvSpPr>
          <p:cNvPr id="313" name="Google Shape;313;p35"/>
          <p:cNvSpPr/>
          <p:nvPr/>
        </p:nvSpPr>
        <p:spPr>
          <a:xfrm>
            <a:off x="-10950" y="4858200"/>
            <a:ext cx="9165900" cy="285300"/>
          </a:xfrm>
          <a:prstGeom prst="rect">
            <a:avLst/>
          </a:prstGeom>
          <a:solidFill>
            <a:srgbClr val="783F0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35"/>
          <p:cNvSpPr txBox="1"/>
          <p:nvPr>
            <p:ph idx="4294967295" type="title"/>
          </p:nvPr>
        </p:nvSpPr>
        <p:spPr>
          <a:xfrm>
            <a:off x="583300" y="2655975"/>
            <a:ext cx="3772500" cy="601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600">
                <a:highlight>
                  <a:srgbClr val="E06666"/>
                </a:highlight>
                <a:latin typeface="Arial"/>
                <a:ea typeface="Arial"/>
                <a:cs typeface="Arial"/>
                <a:sym typeface="Arial"/>
              </a:rPr>
              <a:t> </a:t>
            </a:r>
            <a:r>
              <a:rPr lang="en" sz="3600">
                <a:solidFill>
                  <a:srgbClr val="FFFFFF"/>
                </a:solidFill>
                <a:highlight>
                  <a:srgbClr val="E06666"/>
                </a:highlight>
                <a:latin typeface="Arial"/>
                <a:ea typeface="Arial"/>
                <a:cs typeface="Arial"/>
                <a:sym typeface="Arial"/>
              </a:rPr>
              <a:t>Great answers!</a:t>
            </a:r>
            <a:r>
              <a:rPr lang="en" sz="3600">
                <a:solidFill>
                  <a:srgbClr val="E06666"/>
                </a:solidFill>
                <a:highlight>
                  <a:srgbClr val="E06666"/>
                </a:highlight>
                <a:latin typeface="Arial"/>
                <a:ea typeface="Arial"/>
                <a:cs typeface="Arial"/>
                <a:sym typeface="Arial"/>
              </a:rPr>
              <a:t>.</a:t>
            </a:r>
            <a:endParaRPr sz="3600">
              <a:solidFill>
                <a:srgbClr val="E06666"/>
              </a:solidFill>
              <a:highlight>
                <a:srgbClr val="E06666"/>
              </a:highlight>
              <a:latin typeface="Arial"/>
              <a:ea typeface="Arial"/>
              <a:cs typeface="Arial"/>
              <a:sym typeface="Arial"/>
            </a:endParaRPr>
          </a:p>
          <a:p>
            <a:pPr indent="0" lvl="0" marL="0" rtl="0" algn="ctr">
              <a:lnSpc>
                <a:spcPct val="115000"/>
              </a:lnSpc>
              <a:spcBef>
                <a:spcPts val="400"/>
              </a:spcBef>
              <a:spcAft>
                <a:spcPts val="600"/>
              </a:spcAft>
              <a:buNone/>
            </a:pPr>
            <a:r>
              <a:rPr b="0" lang="en" sz="1800">
                <a:latin typeface="Arial"/>
                <a:ea typeface="Arial"/>
                <a:cs typeface="Arial"/>
                <a:sym typeface="Arial"/>
              </a:rPr>
              <a:t>Here’s an example of how to    </a:t>
            </a:r>
            <a:r>
              <a:rPr lang="en" sz="1800">
                <a:latin typeface="Arial"/>
                <a:ea typeface="Arial"/>
                <a:cs typeface="Arial"/>
                <a:sym typeface="Arial"/>
              </a:rPr>
              <a:t>REUSE</a:t>
            </a:r>
            <a:r>
              <a:rPr b="0" lang="en" sz="1800">
                <a:latin typeface="Arial"/>
                <a:ea typeface="Arial"/>
                <a:cs typeface="Arial"/>
                <a:sym typeface="Arial"/>
              </a:rPr>
              <a:t> old clothes - make dog toys for an animal shelter!</a:t>
            </a:r>
            <a:endParaRPr b="0" sz="1800">
              <a:latin typeface="Arial"/>
              <a:ea typeface="Arial"/>
              <a:cs typeface="Arial"/>
              <a:sym typeface="Arial"/>
            </a:endParaRPr>
          </a:p>
        </p:txBody>
      </p:sp>
      <p:pic>
        <p:nvPicPr>
          <p:cNvPr id="315" name="Google Shape;315;p35"/>
          <p:cNvPicPr preferRelativeResize="0"/>
          <p:nvPr/>
        </p:nvPicPr>
        <p:blipFill rotWithShape="1">
          <a:blip r:embed="rId3">
            <a:alphaModFix/>
          </a:blip>
          <a:srcRect b="28219" l="0" r="0" t="3071"/>
          <a:stretch/>
        </p:blipFill>
        <p:spPr>
          <a:xfrm>
            <a:off x="1414368" y="551925"/>
            <a:ext cx="2110374" cy="1976775"/>
          </a:xfrm>
          <a:prstGeom prst="rect">
            <a:avLst/>
          </a:prstGeom>
          <a:noFill/>
          <a:ln>
            <a:noFill/>
          </a:ln>
        </p:spPr>
      </p:pic>
      <p:pic>
        <p:nvPicPr>
          <p:cNvPr id="316" name="Google Shape;316;p35"/>
          <p:cNvPicPr preferRelativeResize="0"/>
          <p:nvPr/>
        </p:nvPicPr>
        <p:blipFill>
          <a:blip r:embed="rId4">
            <a:alphaModFix/>
          </a:blip>
          <a:stretch>
            <a:fillRect/>
          </a:stretch>
        </p:blipFill>
        <p:spPr>
          <a:xfrm rot="5400000">
            <a:off x="4604175" y="1140800"/>
            <a:ext cx="4057650" cy="26860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320" name="Shape 320"/>
        <p:cNvGrpSpPr/>
        <p:nvPr/>
      </p:nvGrpSpPr>
      <p:grpSpPr>
        <a:xfrm>
          <a:off x="0" y="0"/>
          <a:ext cx="0" cy="0"/>
          <a:chOff x="0" y="0"/>
          <a:chExt cx="0" cy="0"/>
        </a:xfrm>
      </p:grpSpPr>
      <p:sp>
        <p:nvSpPr>
          <p:cNvPr id="321" name="Google Shape;321;p36"/>
          <p:cNvSpPr txBox="1"/>
          <p:nvPr>
            <p:ph idx="4294967295" type="title"/>
          </p:nvPr>
        </p:nvSpPr>
        <p:spPr>
          <a:xfrm>
            <a:off x="0" y="2611875"/>
            <a:ext cx="9144000" cy="19818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4800">
                <a:solidFill>
                  <a:srgbClr val="E06666"/>
                </a:solidFill>
                <a:highlight>
                  <a:srgbClr val="E06666"/>
                </a:highlight>
              </a:rPr>
              <a:t>.</a:t>
            </a:r>
            <a:r>
              <a:rPr lang="en" sz="4800">
                <a:solidFill>
                  <a:srgbClr val="FFFFFF"/>
                </a:solidFill>
                <a:highlight>
                  <a:srgbClr val="E06666"/>
                </a:highlight>
              </a:rPr>
              <a:t>How many</a:t>
            </a:r>
            <a:r>
              <a:rPr lang="en" sz="4800">
                <a:solidFill>
                  <a:srgbClr val="E06666"/>
                </a:solidFill>
                <a:highlight>
                  <a:srgbClr val="E06666"/>
                </a:highlight>
              </a:rPr>
              <a:t>.</a:t>
            </a:r>
            <a:endParaRPr sz="4800">
              <a:solidFill>
                <a:srgbClr val="E06666"/>
              </a:solidFill>
              <a:highlight>
                <a:srgbClr val="E06666"/>
              </a:highlight>
            </a:endParaRPr>
          </a:p>
          <a:p>
            <a:pPr indent="0" lvl="0" marL="0" rtl="0" algn="ctr">
              <a:spcBef>
                <a:spcPts val="0"/>
              </a:spcBef>
              <a:spcAft>
                <a:spcPts val="0"/>
              </a:spcAft>
              <a:buNone/>
            </a:pPr>
            <a:r>
              <a:rPr b="0" lang="en" sz="4800">
                <a:solidFill>
                  <a:srgbClr val="783F04"/>
                </a:solidFill>
                <a:latin typeface="Pacifico"/>
                <a:ea typeface="Pacifico"/>
                <a:cs typeface="Pacifico"/>
                <a:sym typeface="Pacifico"/>
              </a:rPr>
              <a:t>plastic bags are used every year</a:t>
            </a:r>
            <a:r>
              <a:rPr b="0" lang="en" sz="4800">
                <a:solidFill>
                  <a:srgbClr val="783F04"/>
                </a:solidFill>
                <a:latin typeface="Pacifico"/>
                <a:ea typeface="Pacifico"/>
                <a:cs typeface="Pacifico"/>
                <a:sym typeface="Pacifico"/>
              </a:rPr>
              <a:t>?</a:t>
            </a:r>
            <a:endParaRPr b="0" sz="4800">
              <a:solidFill>
                <a:srgbClr val="783F04"/>
              </a:solidFill>
              <a:latin typeface="Pacifico"/>
              <a:ea typeface="Pacifico"/>
              <a:cs typeface="Pacifico"/>
              <a:sym typeface="Pacifico"/>
            </a:endParaRPr>
          </a:p>
        </p:txBody>
      </p:sp>
      <p:pic>
        <p:nvPicPr>
          <p:cNvPr id="322" name="Google Shape;322;p36"/>
          <p:cNvPicPr preferRelativeResize="0"/>
          <p:nvPr/>
        </p:nvPicPr>
        <p:blipFill rotWithShape="1">
          <a:blip r:embed="rId3">
            <a:alphaModFix/>
          </a:blip>
          <a:srcRect b="3104" l="0" r="0" t="3095"/>
          <a:stretch/>
        </p:blipFill>
        <p:spPr>
          <a:xfrm flipH="1" rot="520906">
            <a:off x="6117171" y="2405948"/>
            <a:ext cx="922953" cy="865252"/>
          </a:xfrm>
          <a:prstGeom prst="rect">
            <a:avLst/>
          </a:prstGeom>
          <a:noFill/>
          <a:ln>
            <a:noFill/>
          </a:ln>
        </p:spPr>
      </p:pic>
      <p:pic>
        <p:nvPicPr>
          <p:cNvPr id="323" name="Google Shape;323;p36"/>
          <p:cNvPicPr preferRelativeResize="0"/>
          <p:nvPr/>
        </p:nvPicPr>
        <p:blipFill>
          <a:blip r:embed="rId4">
            <a:alphaModFix/>
          </a:blip>
          <a:stretch>
            <a:fillRect/>
          </a:stretch>
        </p:blipFill>
        <p:spPr>
          <a:xfrm>
            <a:off x="1657350" y="531500"/>
            <a:ext cx="5829300" cy="18097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327" name="Shape 327"/>
        <p:cNvGrpSpPr/>
        <p:nvPr/>
      </p:nvGrpSpPr>
      <p:grpSpPr>
        <a:xfrm>
          <a:off x="0" y="0"/>
          <a:ext cx="0" cy="0"/>
          <a:chOff x="0" y="0"/>
          <a:chExt cx="0" cy="0"/>
        </a:xfrm>
      </p:grpSpPr>
      <p:sp>
        <p:nvSpPr>
          <p:cNvPr id="328" name="Google Shape;328;p37"/>
          <p:cNvSpPr txBox="1"/>
          <p:nvPr>
            <p:ph idx="4294967295" type="title"/>
          </p:nvPr>
        </p:nvSpPr>
        <p:spPr>
          <a:xfrm>
            <a:off x="0" y="2840475"/>
            <a:ext cx="9144000" cy="19818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4800">
                <a:solidFill>
                  <a:srgbClr val="783F04"/>
                </a:solidFill>
                <a:highlight>
                  <a:srgbClr val="783F04"/>
                </a:highlight>
              </a:rPr>
              <a:t>.</a:t>
            </a:r>
            <a:r>
              <a:rPr lang="en" sz="4800">
                <a:solidFill>
                  <a:srgbClr val="FFFFFF"/>
                </a:solidFill>
                <a:highlight>
                  <a:srgbClr val="783F04"/>
                </a:highlight>
              </a:rPr>
              <a:t>4-5 TRILLION</a:t>
            </a:r>
            <a:r>
              <a:rPr lang="en" sz="4800">
                <a:solidFill>
                  <a:srgbClr val="783F04"/>
                </a:solidFill>
                <a:highlight>
                  <a:srgbClr val="783F04"/>
                </a:highlight>
              </a:rPr>
              <a:t>.</a:t>
            </a:r>
            <a:endParaRPr sz="4800">
              <a:solidFill>
                <a:srgbClr val="783F04"/>
              </a:solidFill>
              <a:highlight>
                <a:srgbClr val="783F04"/>
              </a:highlight>
            </a:endParaRPr>
          </a:p>
          <a:p>
            <a:pPr indent="0" lvl="0" marL="0" rtl="0" algn="ctr">
              <a:lnSpc>
                <a:spcPct val="115000"/>
              </a:lnSpc>
              <a:spcBef>
                <a:spcPts val="600"/>
              </a:spcBef>
              <a:spcAft>
                <a:spcPts val="600"/>
              </a:spcAft>
              <a:buNone/>
            </a:pPr>
            <a:r>
              <a:rPr lang="en" sz="1800">
                <a:latin typeface="Arial"/>
                <a:ea typeface="Arial"/>
                <a:cs typeface="Arial"/>
                <a:sym typeface="Arial"/>
              </a:rPr>
              <a:t>plastic bags are used every year!</a:t>
            </a:r>
            <a:endParaRPr sz="1800">
              <a:solidFill>
                <a:srgbClr val="783F04"/>
              </a:solidFill>
              <a:latin typeface="Arial"/>
              <a:ea typeface="Arial"/>
              <a:cs typeface="Arial"/>
              <a:sym typeface="Arial"/>
            </a:endParaRPr>
          </a:p>
        </p:txBody>
      </p:sp>
      <p:pic>
        <p:nvPicPr>
          <p:cNvPr id="329" name="Google Shape;329;p37"/>
          <p:cNvPicPr preferRelativeResize="0"/>
          <p:nvPr/>
        </p:nvPicPr>
        <p:blipFill>
          <a:blip r:embed="rId3">
            <a:alphaModFix/>
          </a:blip>
          <a:stretch>
            <a:fillRect/>
          </a:stretch>
        </p:blipFill>
        <p:spPr>
          <a:xfrm>
            <a:off x="1657350" y="760100"/>
            <a:ext cx="5829300" cy="18097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333" name="Shape 333"/>
        <p:cNvGrpSpPr/>
        <p:nvPr/>
      </p:nvGrpSpPr>
      <p:grpSpPr>
        <a:xfrm>
          <a:off x="0" y="0"/>
          <a:ext cx="0" cy="0"/>
          <a:chOff x="0" y="0"/>
          <a:chExt cx="0" cy="0"/>
        </a:xfrm>
      </p:grpSpPr>
      <p:sp>
        <p:nvSpPr>
          <p:cNvPr id="334" name="Google Shape;334;p38"/>
          <p:cNvSpPr txBox="1"/>
          <p:nvPr>
            <p:ph idx="4294967295" type="title"/>
          </p:nvPr>
        </p:nvSpPr>
        <p:spPr>
          <a:xfrm>
            <a:off x="0" y="2611875"/>
            <a:ext cx="9144000" cy="19818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4800">
                <a:solidFill>
                  <a:srgbClr val="E06666"/>
                </a:solidFill>
                <a:highlight>
                  <a:srgbClr val="E06666"/>
                </a:highlight>
              </a:rPr>
              <a:t>.</a:t>
            </a:r>
            <a:r>
              <a:rPr lang="en" sz="4800">
                <a:solidFill>
                  <a:srgbClr val="FFFFFF"/>
                </a:solidFill>
                <a:highlight>
                  <a:srgbClr val="E06666"/>
                </a:highlight>
              </a:rPr>
              <a:t>How many</a:t>
            </a:r>
            <a:r>
              <a:rPr lang="en" sz="4800">
                <a:solidFill>
                  <a:srgbClr val="E06666"/>
                </a:solidFill>
                <a:highlight>
                  <a:srgbClr val="E06666"/>
                </a:highlight>
              </a:rPr>
              <a:t>.</a:t>
            </a:r>
            <a:endParaRPr sz="4800">
              <a:solidFill>
                <a:srgbClr val="E06666"/>
              </a:solidFill>
              <a:highlight>
                <a:srgbClr val="E06666"/>
              </a:highlight>
            </a:endParaRPr>
          </a:p>
          <a:p>
            <a:pPr indent="0" lvl="0" marL="0" rtl="0" algn="ctr">
              <a:spcBef>
                <a:spcPts val="0"/>
              </a:spcBef>
              <a:spcAft>
                <a:spcPts val="0"/>
              </a:spcAft>
              <a:buNone/>
            </a:pPr>
            <a:r>
              <a:rPr b="0" lang="en" sz="4800">
                <a:solidFill>
                  <a:srgbClr val="783F04"/>
                </a:solidFill>
                <a:latin typeface="Pacifico"/>
                <a:ea typeface="Pacifico"/>
                <a:cs typeface="Pacifico"/>
                <a:sym typeface="Pacifico"/>
              </a:rPr>
              <a:t>plastic bags does a family                            of four use every year?</a:t>
            </a:r>
            <a:endParaRPr b="0" sz="4800">
              <a:solidFill>
                <a:srgbClr val="783F04"/>
              </a:solidFill>
              <a:latin typeface="Pacifico"/>
              <a:ea typeface="Pacifico"/>
              <a:cs typeface="Pacifico"/>
              <a:sym typeface="Pacifico"/>
            </a:endParaRPr>
          </a:p>
        </p:txBody>
      </p:sp>
      <p:pic>
        <p:nvPicPr>
          <p:cNvPr id="335" name="Google Shape;335;p38"/>
          <p:cNvPicPr preferRelativeResize="0"/>
          <p:nvPr/>
        </p:nvPicPr>
        <p:blipFill rotWithShape="1">
          <a:blip r:embed="rId3">
            <a:alphaModFix/>
          </a:blip>
          <a:srcRect b="3104" l="0" r="0" t="3095"/>
          <a:stretch/>
        </p:blipFill>
        <p:spPr>
          <a:xfrm flipH="1" rot="520906">
            <a:off x="6117171" y="2405948"/>
            <a:ext cx="922953" cy="865252"/>
          </a:xfrm>
          <a:prstGeom prst="rect">
            <a:avLst/>
          </a:prstGeom>
          <a:noFill/>
          <a:ln>
            <a:noFill/>
          </a:ln>
        </p:spPr>
      </p:pic>
      <p:pic>
        <p:nvPicPr>
          <p:cNvPr id="336" name="Google Shape;336;p38"/>
          <p:cNvPicPr preferRelativeResize="0"/>
          <p:nvPr/>
        </p:nvPicPr>
        <p:blipFill>
          <a:blip r:embed="rId4">
            <a:alphaModFix/>
          </a:blip>
          <a:stretch>
            <a:fillRect/>
          </a:stretch>
        </p:blipFill>
        <p:spPr>
          <a:xfrm>
            <a:off x="1657350" y="531500"/>
            <a:ext cx="5829300" cy="18097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340" name="Shape 340"/>
        <p:cNvGrpSpPr/>
        <p:nvPr/>
      </p:nvGrpSpPr>
      <p:grpSpPr>
        <a:xfrm>
          <a:off x="0" y="0"/>
          <a:ext cx="0" cy="0"/>
          <a:chOff x="0" y="0"/>
          <a:chExt cx="0" cy="0"/>
        </a:xfrm>
      </p:grpSpPr>
      <p:sp>
        <p:nvSpPr>
          <p:cNvPr id="341" name="Google Shape;341;p39"/>
          <p:cNvSpPr txBox="1"/>
          <p:nvPr>
            <p:ph idx="4294967295" type="title"/>
          </p:nvPr>
        </p:nvSpPr>
        <p:spPr>
          <a:xfrm>
            <a:off x="0" y="2840475"/>
            <a:ext cx="9144000" cy="19818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4800">
                <a:solidFill>
                  <a:srgbClr val="783F04"/>
                </a:solidFill>
                <a:highlight>
                  <a:srgbClr val="783F04"/>
                </a:highlight>
              </a:rPr>
              <a:t>.</a:t>
            </a:r>
            <a:r>
              <a:rPr lang="en" sz="4800">
                <a:solidFill>
                  <a:srgbClr val="FFFFFF"/>
                </a:solidFill>
                <a:highlight>
                  <a:srgbClr val="783F04"/>
                </a:highlight>
              </a:rPr>
              <a:t>1500</a:t>
            </a:r>
            <a:r>
              <a:rPr lang="en" sz="4800">
                <a:solidFill>
                  <a:srgbClr val="783F04"/>
                </a:solidFill>
                <a:highlight>
                  <a:srgbClr val="783F04"/>
                </a:highlight>
              </a:rPr>
              <a:t>.</a:t>
            </a:r>
            <a:endParaRPr sz="4800">
              <a:solidFill>
                <a:srgbClr val="783F04"/>
              </a:solidFill>
              <a:highlight>
                <a:srgbClr val="783F04"/>
              </a:highlight>
            </a:endParaRPr>
          </a:p>
          <a:p>
            <a:pPr indent="0" lvl="0" marL="0" rtl="0" algn="ctr">
              <a:lnSpc>
                <a:spcPct val="115000"/>
              </a:lnSpc>
              <a:spcBef>
                <a:spcPts val="600"/>
              </a:spcBef>
              <a:spcAft>
                <a:spcPts val="600"/>
              </a:spcAft>
              <a:buNone/>
            </a:pPr>
            <a:r>
              <a:rPr lang="en" sz="1800">
                <a:latin typeface="Arial"/>
                <a:ea typeface="Arial"/>
                <a:cs typeface="Arial"/>
                <a:sym typeface="Arial"/>
              </a:rPr>
              <a:t>plastic bags are used every year by a family of four!</a:t>
            </a:r>
            <a:endParaRPr sz="1800">
              <a:solidFill>
                <a:srgbClr val="783F04"/>
              </a:solidFill>
              <a:latin typeface="Arial"/>
              <a:ea typeface="Arial"/>
              <a:cs typeface="Arial"/>
              <a:sym typeface="Arial"/>
            </a:endParaRPr>
          </a:p>
        </p:txBody>
      </p:sp>
      <p:pic>
        <p:nvPicPr>
          <p:cNvPr id="342" name="Google Shape;342;p39"/>
          <p:cNvPicPr preferRelativeResize="0"/>
          <p:nvPr/>
        </p:nvPicPr>
        <p:blipFill>
          <a:blip r:embed="rId3">
            <a:alphaModFix/>
          </a:blip>
          <a:stretch>
            <a:fillRect/>
          </a:stretch>
        </p:blipFill>
        <p:spPr>
          <a:xfrm>
            <a:off x="1657350" y="760100"/>
            <a:ext cx="5829300" cy="18097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46" name="Shape 346"/>
        <p:cNvGrpSpPr/>
        <p:nvPr/>
      </p:nvGrpSpPr>
      <p:grpSpPr>
        <a:xfrm>
          <a:off x="0" y="0"/>
          <a:ext cx="0" cy="0"/>
          <a:chOff x="0" y="0"/>
          <a:chExt cx="0" cy="0"/>
        </a:xfrm>
      </p:grpSpPr>
      <p:sp>
        <p:nvSpPr>
          <p:cNvPr id="347" name="Google Shape;347;p40"/>
          <p:cNvSpPr/>
          <p:nvPr/>
        </p:nvSpPr>
        <p:spPr>
          <a:xfrm>
            <a:off x="-10950" y="4858200"/>
            <a:ext cx="9165900" cy="285300"/>
          </a:xfrm>
          <a:prstGeom prst="rect">
            <a:avLst/>
          </a:prstGeom>
          <a:solidFill>
            <a:srgbClr val="783F0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40"/>
          <p:cNvSpPr txBox="1"/>
          <p:nvPr>
            <p:ph idx="4294967295" type="title"/>
          </p:nvPr>
        </p:nvSpPr>
        <p:spPr>
          <a:xfrm>
            <a:off x="583300" y="2274975"/>
            <a:ext cx="8023500" cy="601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600">
                <a:highlight>
                  <a:srgbClr val="E06666"/>
                </a:highlight>
                <a:latin typeface="Arial"/>
                <a:ea typeface="Arial"/>
                <a:cs typeface="Arial"/>
                <a:sym typeface="Arial"/>
              </a:rPr>
              <a:t> </a:t>
            </a:r>
            <a:r>
              <a:rPr lang="en" sz="3600">
                <a:solidFill>
                  <a:srgbClr val="FFFFFF"/>
                </a:solidFill>
                <a:highlight>
                  <a:srgbClr val="E06666"/>
                </a:highlight>
                <a:latin typeface="Arial"/>
                <a:ea typeface="Arial"/>
                <a:cs typeface="Arial"/>
                <a:sym typeface="Arial"/>
              </a:rPr>
              <a:t>Try to use REUSABLE bags</a:t>
            </a:r>
            <a:r>
              <a:rPr lang="en" sz="3600">
                <a:solidFill>
                  <a:srgbClr val="E06666"/>
                </a:solidFill>
                <a:highlight>
                  <a:srgbClr val="E06666"/>
                </a:highlight>
                <a:latin typeface="Arial"/>
                <a:ea typeface="Arial"/>
                <a:cs typeface="Arial"/>
                <a:sym typeface="Arial"/>
              </a:rPr>
              <a:t>.</a:t>
            </a:r>
            <a:r>
              <a:rPr lang="en" sz="3600">
                <a:highlight>
                  <a:srgbClr val="E06666"/>
                </a:highlight>
                <a:latin typeface="Arial"/>
                <a:ea typeface="Arial"/>
                <a:cs typeface="Arial"/>
                <a:sym typeface="Arial"/>
              </a:rPr>
              <a:t> </a:t>
            </a:r>
            <a:r>
              <a:rPr lang="en" sz="3600">
                <a:solidFill>
                  <a:srgbClr val="E06666"/>
                </a:solidFill>
                <a:highlight>
                  <a:srgbClr val="E06666"/>
                </a:highlight>
                <a:latin typeface="Arial"/>
                <a:ea typeface="Arial"/>
                <a:cs typeface="Arial"/>
                <a:sym typeface="Arial"/>
              </a:rPr>
              <a:t>.</a:t>
            </a:r>
            <a:r>
              <a:rPr lang="en" sz="3600">
                <a:solidFill>
                  <a:srgbClr val="FFFFFF"/>
                </a:solidFill>
                <a:highlight>
                  <a:srgbClr val="E06666"/>
                </a:highlight>
                <a:latin typeface="Arial"/>
                <a:ea typeface="Arial"/>
                <a:cs typeface="Arial"/>
                <a:sym typeface="Arial"/>
              </a:rPr>
              <a:t>whenever you can</a:t>
            </a:r>
            <a:r>
              <a:rPr lang="en" sz="3600">
                <a:solidFill>
                  <a:srgbClr val="FFFFFF"/>
                </a:solidFill>
                <a:highlight>
                  <a:srgbClr val="E06666"/>
                </a:highlight>
                <a:latin typeface="Arial"/>
                <a:ea typeface="Arial"/>
                <a:cs typeface="Arial"/>
                <a:sym typeface="Arial"/>
              </a:rPr>
              <a:t>!</a:t>
            </a:r>
            <a:r>
              <a:rPr lang="en" sz="3600">
                <a:solidFill>
                  <a:srgbClr val="E06666"/>
                </a:solidFill>
                <a:highlight>
                  <a:srgbClr val="E06666"/>
                </a:highlight>
                <a:latin typeface="Arial"/>
                <a:ea typeface="Arial"/>
                <a:cs typeface="Arial"/>
                <a:sym typeface="Arial"/>
              </a:rPr>
              <a:t>.</a:t>
            </a:r>
            <a:endParaRPr sz="3600">
              <a:solidFill>
                <a:srgbClr val="E06666"/>
              </a:solidFill>
              <a:highlight>
                <a:srgbClr val="E06666"/>
              </a:highlight>
              <a:latin typeface="Arial"/>
              <a:ea typeface="Arial"/>
              <a:cs typeface="Arial"/>
              <a:sym typeface="Arial"/>
            </a:endParaRPr>
          </a:p>
          <a:p>
            <a:pPr indent="0" lvl="0" marL="0" rtl="0" algn="ctr">
              <a:lnSpc>
                <a:spcPct val="115000"/>
              </a:lnSpc>
              <a:spcBef>
                <a:spcPts val="400"/>
              </a:spcBef>
              <a:spcAft>
                <a:spcPts val="600"/>
              </a:spcAft>
              <a:buNone/>
            </a:pPr>
            <a:r>
              <a:rPr b="0" lang="en" sz="1800">
                <a:latin typeface="Arial"/>
                <a:ea typeface="Arial"/>
                <a:cs typeface="Arial"/>
                <a:sym typeface="Arial"/>
              </a:rPr>
              <a:t>When you can’t, try to get paper bags that can be recycled. If you have to use plastic bags, reuse them as lunch bags or garbage bags. You can also bring them in for recycling, but it is better to reduce and reuse plastic.</a:t>
            </a:r>
            <a:endParaRPr b="0" sz="1800">
              <a:latin typeface="Arial"/>
              <a:ea typeface="Arial"/>
              <a:cs typeface="Arial"/>
              <a:sym typeface="Arial"/>
            </a:endParaRPr>
          </a:p>
        </p:txBody>
      </p:sp>
      <p:pic>
        <p:nvPicPr>
          <p:cNvPr id="349" name="Google Shape;349;p40"/>
          <p:cNvPicPr preferRelativeResize="0"/>
          <p:nvPr/>
        </p:nvPicPr>
        <p:blipFill rotWithShape="1">
          <a:blip r:embed="rId3">
            <a:alphaModFix/>
          </a:blip>
          <a:srcRect b="28219" l="0" r="0" t="3071"/>
          <a:stretch/>
        </p:blipFill>
        <p:spPr>
          <a:xfrm>
            <a:off x="3470076" y="393650"/>
            <a:ext cx="1746649" cy="1636075"/>
          </a:xfrm>
          <a:prstGeom prst="rect">
            <a:avLst/>
          </a:prstGeom>
          <a:noFill/>
          <a:ln>
            <a:noFill/>
          </a:ln>
        </p:spPr>
      </p:pic>
      <p:pic>
        <p:nvPicPr>
          <p:cNvPr id="350" name="Google Shape;350;p40"/>
          <p:cNvPicPr preferRelativeResize="0"/>
          <p:nvPr/>
        </p:nvPicPr>
        <p:blipFill rotWithShape="1">
          <a:blip r:embed="rId4">
            <a:alphaModFix/>
          </a:blip>
          <a:srcRect b="31290" l="0" r="0" t="0"/>
          <a:stretch/>
        </p:blipFill>
        <p:spPr>
          <a:xfrm>
            <a:off x="5240600" y="393675"/>
            <a:ext cx="1746649" cy="1636036"/>
          </a:xfrm>
          <a:prstGeom prst="rect">
            <a:avLst/>
          </a:prstGeom>
          <a:noFill/>
          <a:ln>
            <a:noFill/>
          </a:ln>
        </p:spPr>
      </p:pic>
      <p:pic>
        <p:nvPicPr>
          <p:cNvPr id="351" name="Google Shape;351;p40"/>
          <p:cNvPicPr preferRelativeResize="0"/>
          <p:nvPr/>
        </p:nvPicPr>
        <p:blipFill rotWithShape="1">
          <a:blip r:embed="rId5">
            <a:alphaModFix/>
          </a:blip>
          <a:srcRect b="28452" l="0" r="0" t="2837"/>
          <a:stretch/>
        </p:blipFill>
        <p:spPr>
          <a:xfrm>
            <a:off x="1775750" y="393675"/>
            <a:ext cx="1746649" cy="1636036"/>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55" name="Shape 355"/>
        <p:cNvGrpSpPr/>
        <p:nvPr/>
      </p:nvGrpSpPr>
      <p:grpSpPr>
        <a:xfrm>
          <a:off x="0" y="0"/>
          <a:ext cx="0" cy="0"/>
          <a:chOff x="0" y="0"/>
          <a:chExt cx="0" cy="0"/>
        </a:xfrm>
      </p:grpSpPr>
      <p:sp>
        <p:nvSpPr>
          <p:cNvPr id="356" name="Google Shape;356;p41"/>
          <p:cNvSpPr txBox="1"/>
          <p:nvPr>
            <p:ph idx="4294967295" type="title"/>
          </p:nvPr>
        </p:nvSpPr>
        <p:spPr>
          <a:xfrm>
            <a:off x="230975" y="979575"/>
            <a:ext cx="3418500" cy="601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600">
                <a:solidFill>
                  <a:srgbClr val="783F04"/>
                </a:solidFill>
              </a:rPr>
              <a:t>5</a:t>
            </a:r>
            <a:r>
              <a:rPr lang="en" sz="3600">
                <a:solidFill>
                  <a:srgbClr val="783F04"/>
                </a:solidFill>
              </a:rPr>
              <a:t>.</a:t>
            </a:r>
            <a:endParaRPr b="0" sz="3600">
              <a:latin typeface="Arial"/>
              <a:ea typeface="Arial"/>
              <a:cs typeface="Arial"/>
              <a:sym typeface="Arial"/>
            </a:endParaRPr>
          </a:p>
          <a:p>
            <a:pPr indent="0" lvl="0" marL="0" rtl="0" algn="ctr">
              <a:lnSpc>
                <a:spcPct val="115000"/>
              </a:lnSpc>
              <a:spcBef>
                <a:spcPts val="600"/>
              </a:spcBef>
              <a:spcAft>
                <a:spcPts val="0"/>
              </a:spcAft>
              <a:buNone/>
            </a:pPr>
            <a:r>
              <a:t/>
            </a:r>
            <a:endParaRPr sz="400">
              <a:highlight>
                <a:srgbClr val="FCE5CD"/>
              </a:highlight>
              <a:latin typeface="Arial"/>
              <a:ea typeface="Arial"/>
              <a:cs typeface="Arial"/>
              <a:sym typeface="Arial"/>
            </a:endParaRPr>
          </a:p>
          <a:p>
            <a:pPr indent="0" lvl="0" marL="0" rtl="0" algn="ctr">
              <a:lnSpc>
                <a:spcPct val="115000"/>
              </a:lnSpc>
              <a:spcBef>
                <a:spcPts val="600"/>
              </a:spcBef>
              <a:spcAft>
                <a:spcPts val="0"/>
              </a:spcAft>
              <a:buClr>
                <a:schemeClr val="dk2"/>
              </a:buClr>
              <a:buSzPts val="1100"/>
              <a:buFont typeface="Arial"/>
              <a:buNone/>
            </a:pPr>
            <a:r>
              <a:rPr lang="en" sz="3600">
                <a:highlight>
                  <a:srgbClr val="E06666"/>
                </a:highlight>
                <a:latin typeface="Arial"/>
                <a:ea typeface="Arial"/>
                <a:cs typeface="Arial"/>
                <a:sym typeface="Arial"/>
              </a:rPr>
              <a:t> </a:t>
            </a:r>
            <a:r>
              <a:rPr lang="en" sz="3600">
                <a:solidFill>
                  <a:srgbClr val="FFFFFF"/>
                </a:solidFill>
                <a:highlight>
                  <a:srgbClr val="E06666"/>
                </a:highlight>
                <a:latin typeface="Arial"/>
                <a:ea typeface="Arial"/>
                <a:cs typeface="Arial"/>
                <a:sym typeface="Arial"/>
              </a:rPr>
              <a:t>Clear the air</a:t>
            </a:r>
            <a:r>
              <a:rPr lang="en" sz="3600">
                <a:solidFill>
                  <a:srgbClr val="E06666"/>
                </a:solidFill>
                <a:highlight>
                  <a:srgbClr val="E06666"/>
                </a:highlight>
                <a:latin typeface="Arial"/>
                <a:ea typeface="Arial"/>
                <a:cs typeface="Arial"/>
                <a:sym typeface="Arial"/>
              </a:rPr>
              <a:t>.</a:t>
            </a:r>
            <a:endParaRPr sz="3600">
              <a:solidFill>
                <a:srgbClr val="E06666"/>
              </a:solidFill>
              <a:highlight>
                <a:srgbClr val="E06666"/>
              </a:highlight>
              <a:latin typeface="Arial"/>
              <a:ea typeface="Arial"/>
              <a:cs typeface="Arial"/>
              <a:sym typeface="Arial"/>
            </a:endParaRPr>
          </a:p>
          <a:p>
            <a:pPr indent="0" lvl="0" marL="0" rtl="0" algn="ctr">
              <a:spcBef>
                <a:spcPts val="600"/>
              </a:spcBef>
              <a:spcAft>
                <a:spcPts val="0"/>
              </a:spcAft>
              <a:buNone/>
            </a:pPr>
            <a:r>
              <a:rPr lang="en" sz="2400">
                <a:solidFill>
                  <a:srgbClr val="783F04"/>
                </a:solidFill>
              </a:rPr>
              <a:t> </a:t>
            </a:r>
            <a:endParaRPr sz="2400">
              <a:solidFill>
                <a:srgbClr val="783F04"/>
              </a:solidFill>
            </a:endParaRPr>
          </a:p>
        </p:txBody>
      </p:sp>
      <p:sp>
        <p:nvSpPr>
          <p:cNvPr id="357" name="Google Shape;357;p41"/>
          <p:cNvSpPr/>
          <p:nvPr/>
        </p:nvSpPr>
        <p:spPr>
          <a:xfrm flipH="1">
            <a:off x="3101652" y="-7812"/>
            <a:ext cx="6064247" cy="5159131"/>
          </a:xfrm>
          <a:custGeom>
            <a:rect b="b" l="l" r="r" t="t"/>
            <a:pathLst>
              <a:path extrusionOk="0" h="205359" w="239268">
                <a:moveTo>
                  <a:pt x="0" y="0"/>
                </a:moveTo>
                <a:lnTo>
                  <a:pt x="0" y="205359"/>
                </a:lnTo>
                <a:lnTo>
                  <a:pt x="239268" y="205359"/>
                </a:lnTo>
                <a:lnTo>
                  <a:pt x="103632" y="0"/>
                </a:lnTo>
                <a:close/>
              </a:path>
            </a:pathLst>
          </a:custGeom>
          <a:solidFill>
            <a:srgbClr val="FFF2CC"/>
          </a:solidFill>
          <a:ln>
            <a:noFill/>
          </a:ln>
        </p:spPr>
      </p:sp>
      <p:sp>
        <p:nvSpPr>
          <p:cNvPr id="358" name="Google Shape;358;p41"/>
          <p:cNvSpPr/>
          <p:nvPr/>
        </p:nvSpPr>
        <p:spPr>
          <a:xfrm>
            <a:off x="-10950" y="4858200"/>
            <a:ext cx="9165900" cy="285300"/>
          </a:xfrm>
          <a:prstGeom prst="rect">
            <a:avLst/>
          </a:prstGeom>
          <a:solidFill>
            <a:srgbClr val="783F0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9" name="Google Shape;359;p41"/>
          <p:cNvPicPr preferRelativeResize="0"/>
          <p:nvPr/>
        </p:nvPicPr>
        <p:blipFill rotWithShape="1">
          <a:blip r:embed="rId3">
            <a:alphaModFix/>
          </a:blip>
          <a:srcRect b="3104" l="0" r="0" t="3095"/>
          <a:stretch/>
        </p:blipFill>
        <p:spPr>
          <a:xfrm flipH="1">
            <a:off x="1203024" y="2571742"/>
            <a:ext cx="1474402" cy="1382202"/>
          </a:xfrm>
          <a:prstGeom prst="rect">
            <a:avLst/>
          </a:prstGeom>
          <a:noFill/>
          <a:ln>
            <a:noFill/>
          </a:ln>
        </p:spPr>
      </p:pic>
      <p:pic>
        <p:nvPicPr>
          <p:cNvPr id="360" name="Google Shape;360;p41"/>
          <p:cNvPicPr preferRelativeResize="0"/>
          <p:nvPr/>
        </p:nvPicPr>
        <p:blipFill>
          <a:blip r:embed="rId4">
            <a:alphaModFix/>
          </a:blip>
          <a:stretch>
            <a:fillRect/>
          </a:stretch>
        </p:blipFill>
        <p:spPr>
          <a:xfrm>
            <a:off x="3933500" y="694975"/>
            <a:ext cx="4400550" cy="36576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364" name="Shape 364"/>
        <p:cNvGrpSpPr/>
        <p:nvPr/>
      </p:nvGrpSpPr>
      <p:grpSpPr>
        <a:xfrm>
          <a:off x="0" y="0"/>
          <a:ext cx="0" cy="0"/>
          <a:chOff x="0" y="0"/>
          <a:chExt cx="0" cy="0"/>
        </a:xfrm>
      </p:grpSpPr>
      <p:sp>
        <p:nvSpPr>
          <p:cNvPr id="365" name="Google Shape;365;p42"/>
          <p:cNvSpPr txBox="1"/>
          <p:nvPr/>
        </p:nvSpPr>
        <p:spPr>
          <a:xfrm>
            <a:off x="471575" y="998950"/>
            <a:ext cx="7761000" cy="356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chemeClr val="dk2"/>
                </a:solidFill>
                <a:highlight>
                  <a:srgbClr val="E06666"/>
                </a:highlight>
              </a:rPr>
              <a:t> </a:t>
            </a:r>
            <a:r>
              <a:rPr b="1" lang="en" sz="3600">
                <a:solidFill>
                  <a:schemeClr val="lt1"/>
                </a:solidFill>
                <a:highlight>
                  <a:srgbClr val="E06666"/>
                </a:highlight>
              </a:rPr>
              <a:t>Clear the air</a:t>
            </a:r>
            <a:r>
              <a:rPr b="1" lang="en" sz="3600">
                <a:solidFill>
                  <a:srgbClr val="E06666"/>
                </a:solidFill>
                <a:highlight>
                  <a:srgbClr val="E06666"/>
                </a:highlight>
              </a:rPr>
              <a:t>.</a:t>
            </a:r>
            <a:endParaRPr b="1" sz="3600">
              <a:solidFill>
                <a:srgbClr val="E06666"/>
              </a:solidFill>
              <a:highlight>
                <a:srgbClr val="E06666"/>
              </a:highlight>
            </a:endParaRPr>
          </a:p>
          <a:p>
            <a:pPr indent="-342900" lvl="0" marL="457200" rtl="0" algn="l">
              <a:lnSpc>
                <a:spcPct val="115000"/>
              </a:lnSpc>
              <a:spcBef>
                <a:spcPts val="400"/>
              </a:spcBef>
              <a:spcAft>
                <a:spcPts val="0"/>
              </a:spcAft>
              <a:buClr>
                <a:schemeClr val="dk2"/>
              </a:buClr>
              <a:buSzPts val="1800"/>
              <a:buChar char="●"/>
            </a:pPr>
            <a:r>
              <a:rPr lang="en" sz="1800">
                <a:solidFill>
                  <a:schemeClr val="dk2"/>
                </a:solidFill>
              </a:rPr>
              <a:t>The air we breathe in important in how we feel!</a:t>
            </a:r>
            <a:endParaRPr sz="1800">
              <a:solidFill>
                <a:schemeClr val="dk2"/>
              </a:solidFill>
            </a:endParaRPr>
          </a:p>
          <a:p>
            <a:pPr indent="-342900" lvl="0" marL="457200" rtl="0" algn="l">
              <a:lnSpc>
                <a:spcPct val="115000"/>
              </a:lnSpc>
              <a:spcBef>
                <a:spcPts val="0"/>
              </a:spcBef>
              <a:spcAft>
                <a:spcPts val="0"/>
              </a:spcAft>
              <a:buClr>
                <a:schemeClr val="dk2"/>
              </a:buClr>
              <a:buSzPts val="1800"/>
              <a:buChar char="●"/>
            </a:pPr>
            <a:r>
              <a:rPr lang="en" sz="1800">
                <a:solidFill>
                  <a:schemeClr val="dk2"/>
                </a:solidFill>
              </a:rPr>
              <a:t>The air in your home can have dust or chemicals that can cause you to sneeze or make it hard to breathe</a:t>
            </a:r>
            <a:endParaRPr sz="1800">
              <a:solidFill>
                <a:schemeClr val="dk2"/>
              </a:solidFill>
            </a:endParaRPr>
          </a:p>
          <a:p>
            <a:pPr indent="-342900" lvl="0" marL="457200" rtl="0" algn="l">
              <a:lnSpc>
                <a:spcPct val="115000"/>
              </a:lnSpc>
              <a:spcBef>
                <a:spcPts val="0"/>
              </a:spcBef>
              <a:spcAft>
                <a:spcPts val="0"/>
              </a:spcAft>
              <a:buClr>
                <a:schemeClr val="dk2"/>
              </a:buClr>
              <a:buSzPts val="1800"/>
              <a:buChar char="●"/>
            </a:pPr>
            <a:r>
              <a:rPr lang="en" sz="1800">
                <a:solidFill>
                  <a:schemeClr val="dk2"/>
                </a:solidFill>
              </a:rPr>
              <a:t>We breathe Carbon Dioxide out and Oxygen in. Plants do the opposite! Plants are important in keeping our air clean and safe for us!</a:t>
            </a:r>
            <a:endParaRPr sz="1800">
              <a:solidFill>
                <a:schemeClr val="dk2"/>
              </a:solidFill>
            </a:endParaRPr>
          </a:p>
          <a:p>
            <a:pPr indent="0" lvl="0" marL="0" rtl="0" algn="l">
              <a:lnSpc>
                <a:spcPct val="115000"/>
              </a:lnSpc>
              <a:spcBef>
                <a:spcPts val="600"/>
              </a:spcBef>
              <a:spcAft>
                <a:spcPts val="0"/>
              </a:spcAft>
              <a:buNone/>
            </a:pPr>
            <a:r>
              <a:t/>
            </a:r>
            <a:endParaRPr sz="1800">
              <a:solidFill>
                <a:srgbClr val="B85399"/>
              </a:solidFill>
            </a:endParaRPr>
          </a:p>
          <a:p>
            <a:pPr indent="0" lvl="0" marL="0" rtl="0" algn="l">
              <a:lnSpc>
                <a:spcPct val="115000"/>
              </a:lnSpc>
              <a:spcBef>
                <a:spcPts val="600"/>
              </a:spcBef>
              <a:spcAft>
                <a:spcPts val="0"/>
              </a:spcAft>
              <a:buNone/>
            </a:pPr>
            <a:r>
              <a:rPr b="1" lang="en" sz="1800">
                <a:solidFill>
                  <a:srgbClr val="783F04"/>
                </a:solidFill>
              </a:rPr>
              <a:t>What are some ways you can improve the air quality in your home?</a:t>
            </a:r>
            <a:endParaRPr b="1" sz="1800">
              <a:solidFill>
                <a:srgbClr val="783F04"/>
              </a:solidFill>
            </a:endParaRPr>
          </a:p>
          <a:p>
            <a:pPr indent="0" lvl="0" marL="0" rtl="0" algn="l">
              <a:lnSpc>
                <a:spcPct val="115000"/>
              </a:lnSpc>
              <a:spcBef>
                <a:spcPts val="600"/>
              </a:spcBef>
              <a:spcAft>
                <a:spcPts val="0"/>
              </a:spcAft>
              <a:buNone/>
            </a:pPr>
            <a:r>
              <a:t/>
            </a:r>
            <a:endParaRPr i="1" sz="1800">
              <a:solidFill>
                <a:schemeClr val="dk2"/>
              </a:solidFill>
            </a:endParaRPr>
          </a:p>
        </p:txBody>
      </p:sp>
      <p:pic>
        <p:nvPicPr>
          <p:cNvPr id="366" name="Google Shape;366;p42"/>
          <p:cNvPicPr preferRelativeResize="0"/>
          <p:nvPr/>
        </p:nvPicPr>
        <p:blipFill rotWithShape="1">
          <a:blip r:embed="rId3">
            <a:alphaModFix/>
          </a:blip>
          <a:srcRect b="3104" l="0" r="0" t="3095"/>
          <a:stretch/>
        </p:blipFill>
        <p:spPr>
          <a:xfrm flipH="1">
            <a:off x="7324824" y="297292"/>
            <a:ext cx="1474402" cy="1382202"/>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370" name="Shape 370"/>
        <p:cNvGrpSpPr/>
        <p:nvPr/>
      </p:nvGrpSpPr>
      <p:grpSpPr>
        <a:xfrm>
          <a:off x="0" y="0"/>
          <a:ext cx="0" cy="0"/>
          <a:chOff x="0" y="0"/>
          <a:chExt cx="0" cy="0"/>
        </a:xfrm>
      </p:grpSpPr>
      <p:sp>
        <p:nvSpPr>
          <p:cNvPr id="371" name="Google Shape;371;p43"/>
          <p:cNvSpPr txBox="1"/>
          <p:nvPr>
            <p:ph idx="4294967295" type="title"/>
          </p:nvPr>
        </p:nvSpPr>
        <p:spPr>
          <a:xfrm>
            <a:off x="488475" y="2383275"/>
            <a:ext cx="8233500" cy="19818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4800">
                <a:solidFill>
                  <a:srgbClr val="E06666"/>
                </a:solidFill>
                <a:highlight>
                  <a:srgbClr val="E06666"/>
                </a:highlight>
              </a:rPr>
              <a:t>.</a:t>
            </a:r>
            <a:r>
              <a:rPr lang="en" sz="4800">
                <a:solidFill>
                  <a:srgbClr val="FFFFFF"/>
                </a:solidFill>
                <a:highlight>
                  <a:srgbClr val="E06666"/>
                </a:highlight>
              </a:rPr>
              <a:t>Let’s Upcycle!</a:t>
            </a:r>
            <a:r>
              <a:rPr lang="en" sz="4800">
                <a:solidFill>
                  <a:srgbClr val="E06666"/>
                </a:solidFill>
                <a:highlight>
                  <a:srgbClr val="E06666"/>
                </a:highlight>
              </a:rPr>
              <a:t>.</a:t>
            </a:r>
            <a:endParaRPr sz="4800">
              <a:solidFill>
                <a:srgbClr val="E06666"/>
              </a:solidFill>
              <a:highlight>
                <a:srgbClr val="E06666"/>
              </a:highlight>
            </a:endParaRPr>
          </a:p>
          <a:p>
            <a:pPr indent="0" lvl="0" marL="0" rtl="0" algn="ctr">
              <a:lnSpc>
                <a:spcPct val="115000"/>
              </a:lnSpc>
              <a:spcBef>
                <a:spcPts val="400"/>
              </a:spcBef>
              <a:spcAft>
                <a:spcPts val="0"/>
              </a:spcAft>
              <a:buNone/>
            </a:pPr>
            <a:r>
              <a:rPr b="0" lang="en" sz="1800">
                <a:latin typeface="Arial"/>
                <a:ea typeface="Arial"/>
                <a:cs typeface="Arial"/>
                <a:sym typeface="Arial"/>
              </a:rPr>
              <a:t>Upcycling is when you use something you already have to create something else out of this. Many people do this with plastic containers, glass jars, clothing, and much more!</a:t>
            </a:r>
            <a:endParaRPr b="0" sz="1800">
              <a:latin typeface="Arial"/>
              <a:ea typeface="Arial"/>
              <a:cs typeface="Arial"/>
              <a:sym typeface="Arial"/>
            </a:endParaRPr>
          </a:p>
          <a:p>
            <a:pPr indent="0" lvl="0" marL="0" rtl="0" algn="ctr">
              <a:lnSpc>
                <a:spcPct val="115000"/>
              </a:lnSpc>
              <a:spcBef>
                <a:spcPts val="600"/>
              </a:spcBef>
              <a:spcAft>
                <a:spcPts val="600"/>
              </a:spcAft>
              <a:buNone/>
            </a:pPr>
            <a:r>
              <a:rPr lang="en" sz="1800">
                <a:solidFill>
                  <a:srgbClr val="783F04"/>
                </a:solidFill>
                <a:latin typeface="Arial"/>
                <a:ea typeface="Arial"/>
                <a:cs typeface="Arial"/>
                <a:sym typeface="Arial"/>
              </a:rPr>
              <a:t>We’re going to make a decorative Snow Woman                                                        out of things you already have!</a:t>
            </a:r>
            <a:endParaRPr sz="1800">
              <a:solidFill>
                <a:srgbClr val="783F04"/>
              </a:solidFill>
              <a:latin typeface="Pacifico"/>
              <a:ea typeface="Pacifico"/>
              <a:cs typeface="Pacifico"/>
              <a:sym typeface="Pacifico"/>
            </a:endParaRPr>
          </a:p>
        </p:txBody>
      </p:sp>
      <p:pic>
        <p:nvPicPr>
          <p:cNvPr id="372" name="Google Shape;372;p43"/>
          <p:cNvPicPr preferRelativeResize="0"/>
          <p:nvPr/>
        </p:nvPicPr>
        <p:blipFill rotWithShape="1">
          <a:blip r:embed="rId3">
            <a:alphaModFix/>
          </a:blip>
          <a:srcRect b="3104" l="0" r="0" t="3095"/>
          <a:stretch/>
        </p:blipFill>
        <p:spPr>
          <a:xfrm flipH="1" rot="520906">
            <a:off x="6795096" y="152573"/>
            <a:ext cx="922953" cy="865252"/>
          </a:xfrm>
          <a:prstGeom prst="rect">
            <a:avLst/>
          </a:prstGeom>
          <a:noFill/>
          <a:ln>
            <a:noFill/>
          </a:ln>
        </p:spPr>
      </p:pic>
      <p:pic>
        <p:nvPicPr>
          <p:cNvPr id="373" name="Google Shape;373;p43"/>
          <p:cNvPicPr preferRelativeResize="0"/>
          <p:nvPr/>
        </p:nvPicPr>
        <p:blipFill rotWithShape="1">
          <a:blip r:embed="rId4">
            <a:alphaModFix/>
          </a:blip>
          <a:srcRect b="22634" l="0" r="0" t="22639"/>
          <a:stretch/>
        </p:blipFill>
        <p:spPr>
          <a:xfrm>
            <a:off x="1657350" y="302900"/>
            <a:ext cx="5829300" cy="180975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377" name="Shape 377"/>
        <p:cNvGrpSpPr/>
        <p:nvPr/>
      </p:nvGrpSpPr>
      <p:grpSpPr>
        <a:xfrm>
          <a:off x="0" y="0"/>
          <a:ext cx="0" cy="0"/>
          <a:chOff x="0" y="0"/>
          <a:chExt cx="0" cy="0"/>
        </a:xfrm>
      </p:grpSpPr>
      <p:sp>
        <p:nvSpPr>
          <p:cNvPr id="378" name="Google Shape;378;p44"/>
          <p:cNvSpPr txBox="1"/>
          <p:nvPr>
            <p:ph idx="4294967295" type="title"/>
          </p:nvPr>
        </p:nvSpPr>
        <p:spPr>
          <a:xfrm>
            <a:off x="3760725" y="915125"/>
            <a:ext cx="4922700" cy="1981800"/>
          </a:xfrm>
          <a:prstGeom prst="rect">
            <a:avLst/>
          </a:prstGeom>
          <a:noFill/>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783F04"/>
                </a:solidFill>
                <a:highlight>
                  <a:srgbClr val="783F04"/>
                </a:highlight>
              </a:rPr>
              <a:t>.</a:t>
            </a:r>
            <a:r>
              <a:rPr lang="en">
                <a:solidFill>
                  <a:srgbClr val="FFFFFF"/>
                </a:solidFill>
                <a:highlight>
                  <a:srgbClr val="783F04"/>
                </a:highlight>
              </a:rPr>
              <a:t>Sock Snow Woman</a:t>
            </a:r>
            <a:r>
              <a:rPr lang="en">
                <a:solidFill>
                  <a:srgbClr val="783F04"/>
                </a:solidFill>
                <a:highlight>
                  <a:srgbClr val="783F04"/>
                </a:highlight>
              </a:rPr>
              <a:t>.</a:t>
            </a:r>
            <a:endParaRPr>
              <a:solidFill>
                <a:srgbClr val="783F04"/>
              </a:solidFill>
              <a:highlight>
                <a:srgbClr val="783F04"/>
              </a:highlight>
            </a:endParaRPr>
          </a:p>
          <a:p>
            <a:pPr indent="0" lvl="0" marL="0" rtl="0" algn="l">
              <a:lnSpc>
                <a:spcPct val="90000"/>
              </a:lnSpc>
              <a:spcBef>
                <a:spcPts val="0"/>
              </a:spcBef>
              <a:spcAft>
                <a:spcPts val="0"/>
              </a:spcAft>
              <a:buNone/>
            </a:pPr>
            <a:r>
              <a:t/>
            </a:r>
            <a:endParaRPr sz="1400">
              <a:solidFill>
                <a:srgbClr val="FA7A5B"/>
              </a:solidFill>
              <a:latin typeface="Arial"/>
              <a:ea typeface="Arial"/>
              <a:cs typeface="Arial"/>
              <a:sym typeface="Arial"/>
            </a:endParaRPr>
          </a:p>
          <a:p>
            <a:pPr indent="0" lvl="0" marL="0" rtl="0" algn="l">
              <a:lnSpc>
                <a:spcPct val="90000"/>
              </a:lnSpc>
              <a:spcBef>
                <a:spcPts val="0"/>
              </a:spcBef>
              <a:spcAft>
                <a:spcPts val="0"/>
              </a:spcAft>
              <a:buNone/>
            </a:pPr>
            <a:r>
              <a:rPr lang="en" sz="1400">
                <a:solidFill>
                  <a:srgbClr val="FA7A5B"/>
                </a:solidFill>
                <a:latin typeface="Arial"/>
                <a:ea typeface="Arial"/>
                <a:cs typeface="Arial"/>
                <a:sym typeface="Arial"/>
              </a:rPr>
              <a:t>Supplies</a:t>
            </a:r>
            <a:endParaRPr sz="1400">
              <a:solidFill>
                <a:srgbClr val="FA7A5B"/>
              </a:solidFill>
              <a:latin typeface="Arial"/>
              <a:ea typeface="Arial"/>
              <a:cs typeface="Arial"/>
              <a:sym typeface="Arial"/>
            </a:endParaRPr>
          </a:p>
          <a:p>
            <a:pPr indent="-317500" lvl="0" marL="457200" rtl="0" algn="l">
              <a:lnSpc>
                <a:spcPct val="90000"/>
              </a:lnSpc>
              <a:spcBef>
                <a:spcPts val="0"/>
              </a:spcBef>
              <a:spcAft>
                <a:spcPts val="0"/>
              </a:spcAft>
              <a:buClr>
                <a:srgbClr val="000000"/>
              </a:buClr>
              <a:buSzPts val="1400"/>
              <a:buFont typeface="Arial"/>
              <a:buChar char="●"/>
            </a:pPr>
            <a:r>
              <a:rPr b="0" lang="en" sz="1400">
                <a:solidFill>
                  <a:srgbClr val="000000"/>
                </a:solidFill>
                <a:latin typeface="Arial"/>
                <a:ea typeface="Arial"/>
                <a:cs typeface="Arial"/>
                <a:sym typeface="Arial"/>
              </a:rPr>
              <a:t>1 white sock or washcloth</a:t>
            </a:r>
            <a:endParaRPr b="0" sz="1400">
              <a:solidFill>
                <a:srgbClr val="000000"/>
              </a:solidFill>
              <a:latin typeface="Arial"/>
              <a:ea typeface="Arial"/>
              <a:cs typeface="Arial"/>
              <a:sym typeface="Arial"/>
            </a:endParaRPr>
          </a:p>
          <a:p>
            <a:pPr indent="-317500" lvl="0" marL="457200" rtl="0" algn="l">
              <a:lnSpc>
                <a:spcPct val="90000"/>
              </a:lnSpc>
              <a:spcBef>
                <a:spcPts val="0"/>
              </a:spcBef>
              <a:spcAft>
                <a:spcPts val="0"/>
              </a:spcAft>
              <a:buClr>
                <a:srgbClr val="000000"/>
              </a:buClr>
              <a:buSzPts val="1400"/>
              <a:buFont typeface="Arial"/>
              <a:buChar char="●"/>
            </a:pPr>
            <a:r>
              <a:rPr b="0" lang="en" sz="1400">
                <a:solidFill>
                  <a:srgbClr val="000000"/>
                </a:solidFill>
                <a:latin typeface="Arial"/>
                <a:ea typeface="Arial"/>
                <a:cs typeface="Arial"/>
                <a:sym typeface="Arial"/>
              </a:rPr>
              <a:t>Any size sock will work</a:t>
            </a:r>
            <a:endParaRPr b="0" sz="1400">
              <a:solidFill>
                <a:srgbClr val="000000"/>
              </a:solidFill>
              <a:latin typeface="Arial"/>
              <a:ea typeface="Arial"/>
              <a:cs typeface="Arial"/>
              <a:sym typeface="Arial"/>
            </a:endParaRPr>
          </a:p>
          <a:p>
            <a:pPr indent="-317500" lvl="0" marL="457200" rtl="0" algn="l">
              <a:lnSpc>
                <a:spcPct val="90000"/>
              </a:lnSpc>
              <a:spcBef>
                <a:spcPts val="0"/>
              </a:spcBef>
              <a:spcAft>
                <a:spcPts val="0"/>
              </a:spcAft>
              <a:buClr>
                <a:srgbClr val="000000"/>
              </a:buClr>
              <a:buSzPts val="1400"/>
              <a:buFont typeface="Arial"/>
              <a:buChar char="●"/>
            </a:pPr>
            <a:r>
              <a:rPr b="0" lang="en" sz="1400">
                <a:solidFill>
                  <a:srgbClr val="000000"/>
                </a:solidFill>
                <a:latin typeface="Arial"/>
                <a:ea typeface="Arial"/>
                <a:cs typeface="Arial"/>
                <a:sym typeface="Arial"/>
              </a:rPr>
              <a:t>1 colored or patterned sock</a:t>
            </a:r>
            <a:endParaRPr b="0" sz="1400">
              <a:solidFill>
                <a:srgbClr val="000000"/>
              </a:solidFill>
              <a:latin typeface="Arial"/>
              <a:ea typeface="Arial"/>
              <a:cs typeface="Arial"/>
              <a:sym typeface="Arial"/>
            </a:endParaRPr>
          </a:p>
          <a:p>
            <a:pPr indent="-317500" lvl="0" marL="457200" rtl="0" algn="l">
              <a:lnSpc>
                <a:spcPct val="90000"/>
              </a:lnSpc>
              <a:spcBef>
                <a:spcPts val="0"/>
              </a:spcBef>
              <a:spcAft>
                <a:spcPts val="0"/>
              </a:spcAft>
              <a:buClr>
                <a:srgbClr val="000000"/>
              </a:buClr>
              <a:buSzPts val="1400"/>
              <a:buFont typeface="Arial"/>
              <a:buChar char="●"/>
            </a:pPr>
            <a:r>
              <a:rPr b="0" lang="en" sz="1400">
                <a:solidFill>
                  <a:srgbClr val="000000"/>
                </a:solidFill>
                <a:latin typeface="Arial"/>
                <a:ea typeface="Arial"/>
                <a:cs typeface="Arial"/>
                <a:sym typeface="Arial"/>
              </a:rPr>
              <a:t>2-3 rubber bands or hair ties</a:t>
            </a:r>
            <a:endParaRPr b="0" sz="1400">
              <a:solidFill>
                <a:srgbClr val="000000"/>
              </a:solidFill>
              <a:latin typeface="Arial"/>
              <a:ea typeface="Arial"/>
              <a:cs typeface="Arial"/>
              <a:sym typeface="Arial"/>
            </a:endParaRPr>
          </a:p>
          <a:p>
            <a:pPr indent="-317500" lvl="0" marL="457200" rtl="0" algn="l">
              <a:lnSpc>
                <a:spcPct val="90000"/>
              </a:lnSpc>
              <a:spcBef>
                <a:spcPts val="0"/>
              </a:spcBef>
              <a:spcAft>
                <a:spcPts val="0"/>
              </a:spcAft>
              <a:buClr>
                <a:srgbClr val="000000"/>
              </a:buClr>
              <a:buSzPts val="1400"/>
              <a:buFont typeface="Arial"/>
              <a:buChar char="●"/>
            </a:pPr>
            <a:r>
              <a:rPr b="0" lang="en" sz="1400">
                <a:solidFill>
                  <a:srgbClr val="000000"/>
                </a:solidFill>
                <a:latin typeface="Arial"/>
                <a:ea typeface="Arial"/>
                <a:cs typeface="Arial"/>
                <a:sym typeface="Arial"/>
              </a:rPr>
              <a:t>Scissors</a:t>
            </a:r>
            <a:endParaRPr b="0" sz="1400">
              <a:solidFill>
                <a:srgbClr val="000000"/>
              </a:solidFill>
              <a:latin typeface="Arial"/>
              <a:ea typeface="Arial"/>
              <a:cs typeface="Arial"/>
              <a:sym typeface="Arial"/>
            </a:endParaRPr>
          </a:p>
          <a:p>
            <a:pPr indent="-317500" lvl="0" marL="457200" rtl="0" algn="l">
              <a:lnSpc>
                <a:spcPct val="90000"/>
              </a:lnSpc>
              <a:spcBef>
                <a:spcPts val="0"/>
              </a:spcBef>
              <a:spcAft>
                <a:spcPts val="0"/>
              </a:spcAft>
              <a:buClr>
                <a:srgbClr val="000000"/>
              </a:buClr>
              <a:buSzPts val="1400"/>
              <a:buFont typeface="Arial"/>
              <a:buChar char="●"/>
            </a:pPr>
            <a:r>
              <a:rPr b="0" lang="en" sz="1400">
                <a:solidFill>
                  <a:srgbClr val="000000"/>
                </a:solidFill>
                <a:latin typeface="Arial"/>
                <a:ea typeface="Arial"/>
                <a:cs typeface="Arial"/>
                <a:sym typeface="Arial"/>
              </a:rPr>
              <a:t>Markers (Sharpies preferably)</a:t>
            </a:r>
            <a:endParaRPr b="0" sz="1400">
              <a:solidFill>
                <a:srgbClr val="000000"/>
              </a:solidFill>
              <a:latin typeface="Arial"/>
              <a:ea typeface="Arial"/>
              <a:cs typeface="Arial"/>
              <a:sym typeface="Arial"/>
            </a:endParaRPr>
          </a:p>
          <a:p>
            <a:pPr indent="-317500" lvl="0" marL="457200" rtl="0" algn="l">
              <a:lnSpc>
                <a:spcPct val="90000"/>
              </a:lnSpc>
              <a:spcBef>
                <a:spcPts val="0"/>
              </a:spcBef>
              <a:spcAft>
                <a:spcPts val="0"/>
              </a:spcAft>
              <a:buClr>
                <a:srgbClr val="000000"/>
              </a:buClr>
              <a:buSzPts val="1400"/>
              <a:buFont typeface="Arial"/>
              <a:buChar char="●"/>
            </a:pPr>
            <a:r>
              <a:rPr b="0" lang="en" sz="1400">
                <a:solidFill>
                  <a:srgbClr val="000000"/>
                </a:solidFill>
                <a:latin typeface="Arial"/>
                <a:ea typeface="Arial"/>
                <a:cs typeface="Arial"/>
                <a:sym typeface="Arial"/>
              </a:rPr>
              <a:t>Cotton balls</a:t>
            </a:r>
            <a:endParaRPr b="0" sz="1400">
              <a:solidFill>
                <a:srgbClr val="000000"/>
              </a:solidFill>
              <a:latin typeface="Arial"/>
              <a:ea typeface="Arial"/>
              <a:cs typeface="Arial"/>
              <a:sym typeface="Arial"/>
            </a:endParaRPr>
          </a:p>
          <a:p>
            <a:pPr indent="-317500" lvl="0" marL="457200" rtl="0" algn="l">
              <a:lnSpc>
                <a:spcPct val="90000"/>
              </a:lnSpc>
              <a:spcBef>
                <a:spcPts val="0"/>
              </a:spcBef>
              <a:spcAft>
                <a:spcPts val="0"/>
              </a:spcAft>
              <a:buClr>
                <a:srgbClr val="000000"/>
              </a:buClr>
              <a:buSzPts val="1400"/>
              <a:buFont typeface="Arial"/>
              <a:buChar char="●"/>
            </a:pPr>
            <a:r>
              <a:rPr b="0" lang="en" sz="1400">
                <a:solidFill>
                  <a:srgbClr val="000000"/>
                </a:solidFill>
                <a:latin typeface="Arial"/>
                <a:ea typeface="Arial"/>
                <a:cs typeface="Arial"/>
                <a:sym typeface="Arial"/>
              </a:rPr>
              <a:t>One of these: uncooked rice, dried peas or beans</a:t>
            </a:r>
            <a:endParaRPr b="0" sz="1400">
              <a:solidFill>
                <a:srgbClr val="000000"/>
              </a:solidFill>
              <a:latin typeface="Arial"/>
              <a:ea typeface="Arial"/>
              <a:cs typeface="Arial"/>
              <a:sym typeface="Arial"/>
            </a:endParaRPr>
          </a:p>
          <a:p>
            <a:pPr indent="-317500" lvl="0" marL="457200" rtl="0" algn="l">
              <a:lnSpc>
                <a:spcPct val="90000"/>
              </a:lnSpc>
              <a:spcBef>
                <a:spcPts val="0"/>
              </a:spcBef>
              <a:spcAft>
                <a:spcPts val="0"/>
              </a:spcAft>
              <a:buClr>
                <a:srgbClr val="000000"/>
              </a:buClr>
              <a:buSzPts val="1400"/>
              <a:buFont typeface="Arial"/>
              <a:buChar char="●"/>
            </a:pPr>
            <a:r>
              <a:rPr b="0" lang="en" sz="1400">
                <a:solidFill>
                  <a:srgbClr val="000000"/>
                </a:solidFill>
                <a:latin typeface="Arial"/>
                <a:ea typeface="Arial"/>
                <a:cs typeface="Arial"/>
                <a:sym typeface="Arial"/>
              </a:rPr>
              <a:t>White Glue</a:t>
            </a:r>
            <a:endParaRPr b="0" sz="1400">
              <a:solidFill>
                <a:srgbClr val="000000"/>
              </a:solidFill>
              <a:latin typeface="Arial"/>
              <a:ea typeface="Arial"/>
              <a:cs typeface="Arial"/>
              <a:sym typeface="Arial"/>
            </a:endParaRPr>
          </a:p>
          <a:p>
            <a:pPr indent="-317500" lvl="0" marL="457200" rtl="0" algn="l">
              <a:lnSpc>
                <a:spcPct val="90000"/>
              </a:lnSpc>
              <a:spcBef>
                <a:spcPts val="0"/>
              </a:spcBef>
              <a:spcAft>
                <a:spcPts val="0"/>
              </a:spcAft>
              <a:buClr>
                <a:srgbClr val="000000"/>
              </a:buClr>
              <a:buSzPts val="1400"/>
              <a:buFont typeface="Arial"/>
              <a:buChar char="●"/>
            </a:pPr>
            <a:r>
              <a:rPr b="0" lang="en" sz="1400">
                <a:solidFill>
                  <a:srgbClr val="000000"/>
                </a:solidFill>
                <a:latin typeface="Arial"/>
                <a:ea typeface="Arial"/>
                <a:cs typeface="Arial"/>
                <a:sym typeface="Arial"/>
              </a:rPr>
              <a:t>Optional: Googly eyes, 1-2 Mini Orange pom poms or orange felt triangle for nose, 3 Buttons, Ribbon, Hot Glue gun with adult assistance </a:t>
            </a:r>
            <a:endParaRPr b="0" sz="1400">
              <a:solidFill>
                <a:srgbClr val="000000"/>
              </a:solidFill>
              <a:latin typeface="Arial"/>
              <a:ea typeface="Arial"/>
              <a:cs typeface="Arial"/>
              <a:sym typeface="Arial"/>
            </a:endParaRPr>
          </a:p>
        </p:txBody>
      </p:sp>
      <p:pic>
        <p:nvPicPr>
          <p:cNvPr id="379" name="Google Shape;379;p44"/>
          <p:cNvPicPr preferRelativeResize="0"/>
          <p:nvPr/>
        </p:nvPicPr>
        <p:blipFill rotWithShape="1">
          <a:blip r:embed="rId3">
            <a:alphaModFix/>
          </a:blip>
          <a:srcRect b="4852" l="18405" r="19179" t="0"/>
          <a:stretch/>
        </p:blipFill>
        <p:spPr>
          <a:xfrm>
            <a:off x="651600" y="457937"/>
            <a:ext cx="2773248" cy="4227624"/>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383" name="Shape 383"/>
        <p:cNvGrpSpPr/>
        <p:nvPr/>
      </p:nvGrpSpPr>
      <p:grpSpPr>
        <a:xfrm>
          <a:off x="0" y="0"/>
          <a:ext cx="0" cy="0"/>
          <a:chOff x="0" y="0"/>
          <a:chExt cx="0" cy="0"/>
        </a:xfrm>
      </p:grpSpPr>
      <p:sp>
        <p:nvSpPr>
          <p:cNvPr id="384" name="Google Shape;384;p45"/>
          <p:cNvSpPr txBox="1"/>
          <p:nvPr>
            <p:ph idx="4294967295" type="title"/>
          </p:nvPr>
        </p:nvSpPr>
        <p:spPr>
          <a:xfrm>
            <a:off x="3184975" y="915125"/>
            <a:ext cx="5498400" cy="1981800"/>
          </a:xfrm>
          <a:prstGeom prst="rect">
            <a:avLst/>
          </a:prstGeom>
          <a:noFill/>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783F04"/>
                </a:solidFill>
                <a:highlight>
                  <a:srgbClr val="783F04"/>
                </a:highlight>
              </a:rPr>
              <a:t>.</a:t>
            </a:r>
            <a:r>
              <a:rPr lang="en">
                <a:solidFill>
                  <a:srgbClr val="FFFFFF"/>
                </a:solidFill>
                <a:highlight>
                  <a:srgbClr val="783F04"/>
                </a:highlight>
              </a:rPr>
              <a:t>Sock Snow Woman</a:t>
            </a:r>
            <a:r>
              <a:rPr lang="en">
                <a:solidFill>
                  <a:srgbClr val="783F04"/>
                </a:solidFill>
                <a:highlight>
                  <a:srgbClr val="783F04"/>
                </a:highlight>
              </a:rPr>
              <a:t>.</a:t>
            </a:r>
            <a:endParaRPr>
              <a:solidFill>
                <a:srgbClr val="783F04"/>
              </a:solidFill>
              <a:highlight>
                <a:srgbClr val="783F04"/>
              </a:highlight>
            </a:endParaRPr>
          </a:p>
          <a:p>
            <a:pPr indent="0" lvl="0" marL="0" rtl="0" algn="l">
              <a:lnSpc>
                <a:spcPct val="90000"/>
              </a:lnSpc>
              <a:spcBef>
                <a:spcPts val="0"/>
              </a:spcBef>
              <a:spcAft>
                <a:spcPts val="0"/>
              </a:spcAft>
              <a:buNone/>
            </a:pPr>
            <a:r>
              <a:rPr b="0" i="1" lang="en" sz="1100" u="sng">
                <a:solidFill>
                  <a:schemeClr val="hlink"/>
                </a:solidFill>
                <a:latin typeface="Arial"/>
                <a:ea typeface="Arial"/>
                <a:cs typeface="Arial"/>
                <a:sym typeface="Arial"/>
                <a:hlinkClick r:id="rId3"/>
              </a:rPr>
              <a:t>https://eastcoastmommyblog.blogspot.com/2015/12/spare-sock-snowman.html</a:t>
            </a:r>
            <a:endParaRPr b="0" i="1" sz="1100">
              <a:solidFill>
                <a:srgbClr val="000000"/>
              </a:solidFill>
              <a:latin typeface="Arial"/>
              <a:ea typeface="Arial"/>
              <a:cs typeface="Arial"/>
              <a:sym typeface="Arial"/>
            </a:endParaRPr>
          </a:p>
          <a:p>
            <a:pPr indent="0" lvl="0" marL="0" rtl="0" algn="l">
              <a:lnSpc>
                <a:spcPct val="90000"/>
              </a:lnSpc>
              <a:spcBef>
                <a:spcPts val="0"/>
              </a:spcBef>
              <a:spcAft>
                <a:spcPts val="0"/>
              </a:spcAft>
              <a:buNone/>
            </a:pPr>
            <a:r>
              <a:t/>
            </a:r>
            <a:endParaRPr sz="1400">
              <a:solidFill>
                <a:srgbClr val="FA7A5B"/>
              </a:solidFill>
              <a:latin typeface="Arial"/>
              <a:ea typeface="Arial"/>
              <a:cs typeface="Arial"/>
              <a:sym typeface="Arial"/>
            </a:endParaRPr>
          </a:p>
          <a:p>
            <a:pPr indent="0" lvl="0" marL="0" rtl="0" algn="l">
              <a:lnSpc>
                <a:spcPct val="90000"/>
              </a:lnSpc>
              <a:spcBef>
                <a:spcPts val="0"/>
              </a:spcBef>
              <a:spcAft>
                <a:spcPts val="0"/>
              </a:spcAft>
              <a:buNone/>
            </a:pPr>
            <a:r>
              <a:rPr lang="en" sz="1400">
                <a:solidFill>
                  <a:srgbClr val="FA7A5B"/>
                </a:solidFill>
                <a:latin typeface="Arial"/>
                <a:ea typeface="Arial"/>
                <a:cs typeface="Arial"/>
                <a:sym typeface="Arial"/>
              </a:rPr>
              <a:t>Instructions</a:t>
            </a:r>
            <a:endParaRPr sz="1400">
              <a:solidFill>
                <a:srgbClr val="FA7A5B"/>
              </a:solidFill>
              <a:latin typeface="Arial"/>
              <a:ea typeface="Arial"/>
              <a:cs typeface="Arial"/>
              <a:sym typeface="Arial"/>
            </a:endParaRPr>
          </a:p>
          <a:p>
            <a:pPr indent="-317500" lvl="0" marL="457200" rtl="0" algn="l">
              <a:lnSpc>
                <a:spcPct val="90000"/>
              </a:lnSpc>
              <a:spcBef>
                <a:spcPts val="0"/>
              </a:spcBef>
              <a:spcAft>
                <a:spcPts val="0"/>
              </a:spcAft>
              <a:buClr>
                <a:srgbClr val="000000"/>
              </a:buClr>
              <a:buSzPts val="1400"/>
              <a:buFont typeface="Arial"/>
              <a:buAutoNum type="arabicPeriod"/>
            </a:pPr>
            <a:r>
              <a:rPr b="0" lang="en" sz="1400">
                <a:solidFill>
                  <a:srgbClr val="000000"/>
                </a:solidFill>
                <a:latin typeface="Arial"/>
                <a:ea typeface="Arial"/>
                <a:cs typeface="Arial"/>
                <a:sym typeface="Arial"/>
              </a:rPr>
              <a:t>Start with a plain white sock, and fill the toe with rice </a:t>
            </a:r>
            <a:r>
              <a:rPr b="0" i="1" lang="en" sz="1400">
                <a:solidFill>
                  <a:srgbClr val="000000"/>
                </a:solidFill>
                <a:latin typeface="Arial"/>
                <a:ea typeface="Arial"/>
                <a:cs typeface="Arial"/>
                <a:sym typeface="Arial"/>
              </a:rPr>
              <a:t>(or something else that will give it some weight and keep it sturdy)</a:t>
            </a:r>
            <a:r>
              <a:rPr b="0" lang="en" sz="1400">
                <a:solidFill>
                  <a:srgbClr val="000000"/>
                </a:solidFill>
                <a:latin typeface="Arial"/>
                <a:ea typeface="Arial"/>
                <a:cs typeface="Arial"/>
                <a:sym typeface="Arial"/>
              </a:rPr>
              <a:t>. Secure with an elastic.</a:t>
            </a:r>
            <a:endParaRPr b="0" sz="1400">
              <a:solidFill>
                <a:srgbClr val="000000"/>
              </a:solidFill>
              <a:latin typeface="Arial"/>
              <a:ea typeface="Arial"/>
              <a:cs typeface="Arial"/>
              <a:sym typeface="Arial"/>
            </a:endParaRPr>
          </a:p>
          <a:p>
            <a:pPr indent="-317500" lvl="0" marL="457200" rtl="0" algn="l">
              <a:lnSpc>
                <a:spcPct val="90000"/>
              </a:lnSpc>
              <a:spcBef>
                <a:spcPts val="0"/>
              </a:spcBef>
              <a:spcAft>
                <a:spcPts val="0"/>
              </a:spcAft>
              <a:buClr>
                <a:srgbClr val="000000"/>
              </a:buClr>
              <a:buSzPts val="1400"/>
              <a:buFont typeface="Arial"/>
              <a:buAutoNum type="arabicPeriod"/>
            </a:pPr>
            <a:r>
              <a:rPr b="0" lang="en" sz="1400">
                <a:solidFill>
                  <a:srgbClr val="000000"/>
                </a:solidFill>
                <a:latin typeface="Arial"/>
                <a:ea typeface="Arial"/>
                <a:cs typeface="Arial"/>
                <a:sym typeface="Arial"/>
              </a:rPr>
              <a:t>Add some cotton filling for the head, and secure with an elastic.</a:t>
            </a:r>
            <a:endParaRPr b="0" sz="1400">
              <a:solidFill>
                <a:srgbClr val="000000"/>
              </a:solidFill>
              <a:latin typeface="Arial"/>
              <a:ea typeface="Arial"/>
              <a:cs typeface="Arial"/>
              <a:sym typeface="Arial"/>
            </a:endParaRPr>
          </a:p>
          <a:p>
            <a:pPr indent="-317500" lvl="0" marL="457200" rtl="0" algn="l">
              <a:lnSpc>
                <a:spcPct val="90000"/>
              </a:lnSpc>
              <a:spcBef>
                <a:spcPts val="0"/>
              </a:spcBef>
              <a:spcAft>
                <a:spcPts val="0"/>
              </a:spcAft>
              <a:buClr>
                <a:srgbClr val="000000"/>
              </a:buClr>
              <a:buSzPts val="1400"/>
              <a:buFont typeface="Arial"/>
              <a:buAutoNum type="arabicPeriod"/>
            </a:pPr>
            <a:r>
              <a:rPr b="0" lang="en" sz="1400">
                <a:solidFill>
                  <a:srgbClr val="000000"/>
                </a:solidFill>
                <a:latin typeface="Arial"/>
                <a:ea typeface="Arial"/>
                <a:cs typeface="Arial"/>
                <a:sym typeface="Arial"/>
              </a:rPr>
              <a:t>Fold the top of the sock down to form a hat.</a:t>
            </a:r>
            <a:endParaRPr b="0" sz="1400">
              <a:solidFill>
                <a:srgbClr val="000000"/>
              </a:solidFill>
              <a:latin typeface="Arial"/>
              <a:ea typeface="Arial"/>
              <a:cs typeface="Arial"/>
              <a:sym typeface="Arial"/>
            </a:endParaRPr>
          </a:p>
          <a:p>
            <a:pPr indent="-317500" lvl="0" marL="457200" rtl="0" algn="l">
              <a:lnSpc>
                <a:spcPct val="90000"/>
              </a:lnSpc>
              <a:spcBef>
                <a:spcPts val="0"/>
              </a:spcBef>
              <a:spcAft>
                <a:spcPts val="0"/>
              </a:spcAft>
              <a:buClr>
                <a:srgbClr val="000000"/>
              </a:buClr>
              <a:buSzPts val="1400"/>
              <a:buFont typeface="Arial"/>
              <a:buAutoNum type="arabicPeriod"/>
            </a:pPr>
            <a:r>
              <a:rPr b="0" lang="en" sz="1400">
                <a:solidFill>
                  <a:srgbClr val="000000"/>
                </a:solidFill>
                <a:latin typeface="Arial"/>
                <a:ea typeface="Arial"/>
                <a:cs typeface="Arial"/>
                <a:sym typeface="Arial"/>
              </a:rPr>
              <a:t>Use glue to add a pom pom to the hat, googly eyes, a felt carrot nose, and buttons. </a:t>
            </a:r>
            <a:r>
              <a:rPr b="0" i="1" lang="en" sz="1400">
                <a:solidFill>
                  <a:srgbClr val="000000"/>
                </a:solidFill>
                <a:latin typeface="Arial"/>
                <a:ea typeface="Arial"/>
                <a:cs typeface="Arial"/>
                <a:sym typeface="Arial"/>
              </a:rPr>
              <a:t>I used tacky glue that is suitable for use with fabric.</a:t>
            </a:r>
            <a:endParaRPr b="0" i="1" sz="1400">
              <a:solidFill>
                <a:srgbClr val="000000"/>
              </a:solidFill>
              <a:latin typeface="Arial"/>
              <a:ea typeface="Arial"/>
              <a:cs typeface="Arial"/>
              <a:sym typeface="Arial"/>
            </a:endParaRPr>
          </a:p>
          <a:p>
            <a:pPr indent="-317500" lvl="0" marL="457200" rtl="0" algn="l">
              <a:lnSpc>
                <a:spcPct val="90000"/>
              </a:lnSpc>
              <a:spcBef>
                <a:spcPts val="0"/>
              </a:spcBef>
              <a:spcAft>
                <a:spcPts val="0"/>
              </a:spcAft>
              <a:buClr>
                <a:srgbClr val="000000"/>
              </a:buClr>
              <a:buSzPts val="1400"/>
              <a:buFont typeface="Arial"/>
              <a:buAutoNum type="arabicPeriod"/>
            </a:pPr>
            <a:r>
              <a:rPr b="0" lang="en" sz="1400">
                <a:solidFill>
                  <a:srgbClr val="000000"/>
                </a:solidFill>
                <a:latin typeface="Arial"/>
                <a:ea typeface="Arial"/>
                <a:cs typeface="Arial"/>
                <a:sym typeface="Arial"/>
              </a:rPr>
              <a:t>Draw a mouth with a permanent marker.</a:t>
            </a:r>
            <a:endParaRPr b="0" sz="1400">
              <a:solidFill>
                <a:srgbClr val="000000"/>
              </a:solidFill>
              <a:latin typeface="Arial"/>
              <a:ea typeface="Arial"/>
              <a:cs typeface="Arial"/>
              <a:sym typeface="Arial"/>
            </a:endParaRPr>
          </a:p>
          <a:p>
            <a:pPr indent="-317500" lvl="0" marL="457200" rtl="0" algn="l">
              <a:lnSpc>
                <a:spcPct val="90000"/>
              </a:lnSpc>
              <a:spcBef>
                <a:spcPts val="0"/>
              </a:spcBef>
              <a:spcAft>
                <a:spcPts val="0"/>
              </a:spcAft>
              <a:buClr>
                <a:srgbClr val="000000"/>
              </a:buClr>
              <a:buSzPts val="1400"/>
              <a:buFont typeface="Arial"/>
              <a:buAutoNum type="arabicPeriod"/>
            </a:pPr>
            <a:r>
              <a:rPr b="0" lang="en" sz="1400">
                <a:solidFill>
                  <a:srgbClr val="000000"/>
                </a:solidFill>
                <a:latin typeface="Arial"/>
                <a:ea typeface="Arial"/>
                <a:cs typeface="Arial"/>
                <a:sym typeface="Arial"/>
              </a:rPr>
              <a:t>Cut a strip of felt to make a scarf, tie it around the snowman's neck, and use scissors to fringe the ends.</a:t>
            </a:r>
            <a:endParaRPr b="0" sz="1400">
              <a:solidFill>
                <a:srgbClr val="000000"/>
              </a:solidFill>
              <a:latin typeface="Arial"/>
              <a:ea typeface="Arial"/>
              <a:cs typeface="Arial"/>
              <a:sym typeface="Arial"/>
            </a:endParaRPr>
          </a:p>
        </p:txBody>
      </p:sp>
      <p:pic>
        <p:nvPicPr>
          <p:cNvPr id="385" name="Google Shape;385;p45"/>
          <p:cNvPicPr preferRelativeResize="0"/>
          <p:nvPr/>
        </p:nvPicPr>
        <p:blipFill>
          <a:blip r:embed="rId4">
            <a:alphaModFix/>
          </a:blip>
          <a:stretch>
            <a:fillRect/>
          </a:stretch>
        </p:blipFill>
        <p:spPr>
          <a:xfrm>
            <a:off x="651600" y="457925"/>
            <a:ext cx="2206289" cy="4227624"/>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83F04"/>
        </a:solidFill>
      </p:bgPr>
    </p:bg>
    <p:spTree>
      <p:nvGrpSpPr>
        <p:cNvPr id="389" name="Shape 389"/>
        <p:cNvGrpSpPr/>
        <p:nvPr/>
      </p:nvGrpSpPr>
      <p:grpSpPr>
        <a:xfrm>
          <a:off x="0" y="0"/>
          <a:ext cx="0" cy="0"/>
          <a:chOff x="0" y="0"/>
          <a:chExt cx="0" cy="0"/>
        </a:xfrm>
      </p:grpSpPr>
      <p:sp>
        <p:nvSpPr>
          <p:cNvPr id="390" name="Google Shape;390;p46"/>
          <p:cNvSpPr/>
          <p:nvPr/>
        </p:nvSpPr>
        <p:spPr>
          <a:xfrm>
            <a:off x="2270025" y="-100"/>
            <a:ext cx="6873900" cy="5143500"/>
          </a:xfrm>
          <a:prstGeom prst="rect">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46"/>
          <p:cNvSpPr txBox="1"/>
          <p:nvPr>
            <p:ph idx="4294967295" type="title"/>
          </p:nvPr>
        </p:nvSpPr>
        <p:spPr>
          <a:xfrm>
            <a:off x="4092675" y="2432400"/>
            <a:ext cx="4073100" cy="13455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800">
                <a:latin typeface="Arial"/>
                <a:ea typeface="Arial"/>
                <a:cs typeface="Arial"/>
                <a:sym typeface="Arial"/>
              </a:rPr>
              <a:t>And now you know how to make your house clean &amp; green!</a:t>
            </a:r>
            <a:endParaRPr sz="3400">
              <a:solidFill>
                <a:srgbClr val="000000"/>
              </a:solidFill>
              <a:latin typeface="Arial"/>
              <a:ea typeface="Arial"/>
              <a:cs typeface="Arial"/>
              <a:sym typeface="Arial"/>
            </a:endParaRPr>
          </a:p>
        </p:txBody>
      </p:sp>
      <p:sp>
        <p:nvSpPr>
          <p:cNvPr id="392" name="Google Shape;392;p46"/>
          <p:cNvSpPr txBox="1"/>
          <p:nvPr/>
        </p:nvSpPr>
        <p:spPr>
          <a:xfrm>
            <a:off x="4092675" y="1529650"/>
            <a:ext cx="5670600" cy="118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300">
                <a:solidFill>
                  <a:srgbClr val="783F04"/>
                </a:solidFill>
                <a:latin typeface="Pacifico"/>
                <a:ea typeface="Pacifico"/>
                <a:cs typeface="Pacifico"/>
                <a:sym typeface="Pacifico"/>
              </a:rPr>
              <a:t>Way to go, </a:t>
            </a:r>
            <a:r>
              <a:rPr b="1" lang="en" sz="3300">
                <a:solidFill>
                  <a:srgbClr val="EA9999"/>
                </a:solidFill>
              </a:rPr>
              <a:t>you have                 earned your badge!</a:t>
            </a:r>
            <a:endParaRPr b="1" sz="1800">
              <a:solidFill>
                <a:srgbClr val="EA9999"/>
              </a:solidFill>
            </a:endParaRPr>
          </a:p>
        </p:txBody>
      </p:sp>
      <p:pic>
        <p:nvPicPr>
          <p:cNvPr id="393" name="Google Shape;393;p46"/>
          <p:cNvPicPr preferRelativeResize="0"/>
          <p:nvPr/>
        </p:nvPicPr>
        <p:blipFill rotWithShape="1">
          <a:blip r:embed="rId3">
            <a:alphaModFix/>
          </a:blip>
          <a:srcRect b="3104" l="0" r="0" t="3095"/>
          <a:stretch/>
        </p:blipFill>
        <p:spPr>
          <a:xfrm flipH="1">
            <a:off x="388774" y="3231867"/>
            <a:ext cx="1474402" cy="1382202"/>
          </a:xfrm>
          <a:prstGeom prst="rect">
            <a:avLst/>
          </a:prstGeom>
          <a:noFill/>
          <a:ln>
            <a:noFill/>
          </a:ln>
        </p:spPr>
      </p:pic>
      <p:grpSp>
        <p:nvGrpSpPr>
          <p:cNvPr id="394" name="Google Shape;394;p46"/>
          <p:cNvGrpSpPr/>
          <p:nvPr/>
        </p:nvGrpSpPr>
        <p:grpSpPr>
          <a:xfrm rot="-5400000">
            <a:off x="7968920" y="203185"/>
            <a:ext cx="839145" cy="1510854"/>
            <a:chOff x="-1449485" y="3330463"/>
            <a:chExt cx="839145" cy="1510854"/>
          </a:xfrm>
        </p:grpSpPr>
        <p:sp>
          <p:nvSpPr>
            <p:cNvPr id="395" name="Google Shape;395;p46"/>
            <p:cNvSpPr/>
            <p:nvPr/>
          </p:nvSpPr>
          <p:spPr>
            <a:xfrm>
              <a:off x="-1132920" y="3598363"/>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46"/>
            <p:cNvSpPr/>
            <p:nvPr/>
          </p:nvSpPr>
          <p:spPr>
            <a:xfrm>
              <a:off x="-1132920" y="3864102"/>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46"/>
            <p:cNvSpPr/>
            <p:nvPr/>
          </p:nvSpPr>
          <p:spPr>
            <a:xfrm>
              <a:off x="-1132920" y="4129840"/>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46"/>
            <p:cNvSpPr/>
            <p:nvPr/>
          </p:nvSpPr>
          <p:spPr>
            <a:xfrm>
              <a:off x="-1132920" y="4395578"/>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46"/>
            <p:cNvSpPr/>
            <p:nvPr/>
          </p:nvSpPr>
          <p:spPr>
            <a:xfrm>
              <a:off x="-1132920" y="4661316"/>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46"/>
            <p:cNvSpPr/>
            <p:nvPr/>
          </p:nvSpPr>
          <p:spPr>
            <a:xfrm>
              <a:off x="-1449485" y="3863627"/>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46"/>
            <p:cNvSpPr/>
            <p:nvPr/>
          </p:nvSpPr>
          <p:spPr>
            <a:xfrm>
              <a:off x="-1449485" y="4129365"/>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46"/>
            <p:cNvSpPr/>
            <p:nvPr/>
          </p:nvSpPr>
          <p:spPr>
            <a:xfrm>
              <a:off x="-1449485" y="4395104"/>
              <a:ext cx="207900" cy="1800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46"/>
            <p:cNvSpPr/>
            <p:nvPr/>
          </p:nvSpPr>
          <p:spPr>
            <a:xfrm>
              <a:off x="-1449485" y="4660842"/>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46"/>
            <p:cNvSpPr/>
            <p:nvPr/>
          </p:nvSpPr>
          <p:spPr>
            <a:xfrm>
              <a:off x="-818240" y="3330463"/>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46"/>
            <p:cNvSpPr/>
            <p:nvPr/>
          </p:nvSpPr>
          <p:spPr>
            <a:xfrm>
              <a:off x="-818240" y="3596201"/>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46"/>
            <p:cNvSpPr/>
            <p:nvPr/>
          </p:nvSpPr>
          <p:spPr>
            <a:xfrm>
              <a:off x="-818240" y="3861939"/>
              <a:ext cx="207900" cy="1800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46"/>
            <p:cNvSpPr/>
            <p:nvPr/>
          </p:nvSpPr>
          <p:spPr>
            <a:xfrm>
              <a:off x="-818240" y="4127678"/>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46"/>
            <p:cNvSpPr/>
            <p:nvPr/>
          </p:nvSpPr>
          <p:spPr>
            <a:xfrm>
              <a:off x="-818240" y="4393416"/>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46"/>
            <p:cNvSpPr/>
            <p:nvPr/>
          </p:nvSpPr>
          <p:spPr>
            <a:xfrm>
              <a:off x="-818240" y="4659154"/>
              <a:ext cx="207900" cy="1800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410" name="Google Shape;410;p46"/>
          <p:cNvPicPr preferRelativeResize="0"/>
          <p:nvPr/>
        </p:nvPicPr>
        <p:blipFill rotWithShape="1">
          <a:blip r:embed="rId4">
            <a:alphaModFix/>
          </a:blip>
          <a:srcRect b="9141" l="11181" r="10846" t="22487"/>
          <a:stretch/>
        </p:blipFill>
        <p:spPr>
          <a:xfrm>
            <a:off x="633639" y="1723738"/>
            <a:ext cx="3255394" cy="243320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