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embeddedFontLst>
    <p:embeddedFont>
      <p:font typeface="Playfair Display"/>
      <p:regular r:id="rId27"/>
      <p:bold r:id="rId28"/>
      <p:italic r:id="rId29"/>
      <p:boldItalic r:id="rId30"/>
    </p:embeddedFont>
    <p:embeddedFont>
      <p:font typeface="Lato"/>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PlayfairDisplay-bold.fntdata"/><Relationship Id="rId27" Type="http://schemas.openxmlformats.org/officeDocument/2006/relationships/font" Target="fonts/PlayfairDisplay-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layfairDisplay-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ato-regular.fntdata"/><Relationship Id="rId30" Type="http://schemas.openxmlformats.org/officeDocument/2006/relationships/font" Target="fonts/PlayfairDisplay-boldItalic.fntdata"/><Relationship Id="rId11" Type="http://schemas.openxmlformats.org/officeDocument/2006/relationships/slide" Target="slides/slide6.xml"/><Relationship Id="rId33" Type="http://schemas.openxmlformats.org/officeDocument/2006/relationships/font" Target="fonts/Lato-italic.fntdata"/><Relationship Id="rId10" Type="http://schemas.openxmlformats.org/officeDocument/2006/relationships/slide" Target="slides/slide5.xml"/><Relationship Id="rId32" Type="http://schemas.openxmlformats.org/officeDocument/2006/relationships/font" Target="fonts/Lato-bold.fntdata"/><Relationship Id="rId13" Type="http://schemas.openxmlformats.org/officeDocument/2006/relationships/slide" Target="slides/slide8.xml"/><Relationship Id="rId12" Type="http://schemas.openxmlformats.org/officeDocument/2006/relationships/slide" Target="slides/slide7.xml"/><Relationship Id="rId34" Type="http://schemas.openxmlformats.org/officeDocument/2006/relationships/font" Target="fonts/Lato-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835c21bee7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835c21bee7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835c21bee7_0_8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835c21bee7_0_8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835c21bee7_0_8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835c21bee7_0_8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835c21bee7_0_8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835c21bee7_0_8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835c21bee7_0_9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835c21bee7_0_9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835c21bee7_0_8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835c21bee7_0_8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835c21bee7_0_9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835c21bee7_0_9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835c21bee7_0_9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835c21bee7_0_9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835c21bee7_0_9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835c21bee7_0_9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835c21bee7_0_9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835c21bee7_0_9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835c21bee7_0_9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835c21bee7_0_9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835c21bee7_0_9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835c21bee7_0_9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835c21bee7_0_9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835c21bee7_0_9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835c21bee7_0_9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835c21bee7_0_9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835c21bee7_0_9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835c21bee7_0_9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835c21bee7_0_9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835c21bee7_0_9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835c21bee7_0_9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835c21bee7_0_9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835c21bee7_0_9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835c21bee7_0_9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835c21bee7_0_9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835c21bee7_0_9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835c21bee7_0_9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835c21bee7_0_9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 name="Google Shape;12;p2"/>
          <p:cNvCxnSpPr/>
          <p:nvPr/>
        </p:nvCxnSpPr>
        <p:spPr>
          <a:xfrm>
            <a:off x="733219" y="2235351"/>
            <a:ext cx="385200" cy="0"/>
          </a:xfrm>
          <a:prstGeom prst="straightConnector1">
            <a:avLst/>
          </a:prstGeom>
          <a:noFill/>
          <a:ln cap="flat" cmpd="sng" w="28575">
            <a:solidFill>
              <a:schemeClr val="dk1"/>
            </a:solidFill>
            <a:prstDash val="solid"/>
            <a:round/>
            <a:headEnd len="sm" w="sm" type="none"/>
            <a:tailEnd len="sm" w="sm" type="none"/>
          </a:ln>
        </p:spPr>
      </p:cxnSp>
      <p:sp>
        <p:nvSpPr>
          <p:cNvPr id="13" name="Google Shape;13;p2"/>
          <p:cNvSpPr txBox="1"/>
          <p:nvPr>
            <p:ph type="ctrTitle"/>
          </p:nvPr>
        </p:nvSpPr>
        <p:spPr>
          <a:xfrm>
            <a:off x="630600" y="136800"/>
            <a:ext cx="7893000" cy="1853700"/>
          </a:xfrm>
          <a:prstGeom prst="rect">
            <a:avLst/>
          </a:prstGeom>
        </p:spPr>
        <p:txBody>
          <a:bodyPr anchorCtr="0" anchor="b" bIns="91425" lIns="91425" spcFirstLastPara="1" rIns="91425" wrap="square" tIns="91425">
            <a:noAutofit/>
          </a:bodyPr>
          <a:lstStyle>
            <a:lvl1pPr lvl="0">
              <a:spcBef>
                <a:spcPts val="1000"/>
              </a:spcBef>
              <a:spcAft>
                <a:spcPts val="0"/>
              </a:spcAft>
              <a:buSzPts val="4800"/>
              <a:buNone/>
              <a:defRPr sz="4800"/>
            </a:lvl1pPr>
            <a:lvl2pPr lvl="1">
              <a:spcBef>
                <a:spcPts val="1000"/>
              </a:spcBef>
              <a:spcAft>
                <a:spcPts val="0"/>
              </a:spcAft>
              <a:buSzPts val="4800"/>
              <a:buNone/>
              <a:defRPr sz="4800"/>
            </a:lvl2pPr>
            <a:lvl3pPr lvl="2">
              <a:spcBef>
                <a:spcPts val="1000"/>
              </a:spcBef>
              <a:spcAft>
                <a:spcPts val="0"/>
              </a:spcAft>
              <a:buSzPts val="4800"/>
              <a:buNone/>
              <a:defRPr sz="4800"/>
            </a:lvl3pPr>
            <a:lvl4pPr lvl="3">
              <a:spcBef>
                <a:spcPts val="1000"/>
              </a:spcBef>
              <a:spcAft>
                <a:spcPts val="0"/>
              </a:spcAft>
              <a:buSzPts val="4800"/>
              <a:buNone/>
              <a:defRPr sz="4800"/>
            </a:lvl4pPr>
            <a:lvl5pPr lvl="4">
              <a:spcBef>
                <a:spcPts val="1000"/>
              </a:spcBef>
              <a:spcAft>
                <a:spcPts val="0"/>
              </a:spcAft>
              <a:buSzPts val="4800"/>
              <a:buNone/>
              <a:defRPr sz="4800"/>
            </a:lvl5pPr>
            <a:lvl6pPr lvl="5">
              <a:spcBef>
                <a:spcPts val="1000"/>
              </a:spcBef>
              <a:spcAft>
                <a:spcPts val="0"/>
              </a:spcAft>
              <a:buSzPts val="4800"/>
              <a:buNone/>
              <a:defRPr sz="4800"/>
            </a:lvl6pPr>
            <a:lvl7pPr lvl="6">
              <a:spcBef>
                <a:spcPts val="1000"/>
              </a:spcBef>
              <a:spcAft>
                <a:spcPts val="0"/>
              </a:spcAft>
              <a:buSzPts val="4800"/>
              <a:buNone/>
              <a:defRPr sz="4800"/>
            </a:lvl7pPr>
            <a:lvl8pPr lvl="7">
              <a:spcBef>
                <a:spcPts val="1000"/>
              </a:spcBef>
              <a:spcAft>
                <a:spcPts val="0"/>
              </a:spcAft>
              <a:buSzPts val="4800"/>
              <a:buNone/>
              <a:defRPr sz="4800"/>
            </a:lvl8pPr>
            <a:lvl9pPr lvl="8">
              <a:spcBef>
                <a:spcPts val="1000"/>
              </a:spcBef>
              <a:spcAft>
                <a:spcPts val="0"/>
              </a:spcAft>
              <a:buSzPts val="4800"/>
              <a:buNone/>
              <a:defRPr sz="4800"/>
            </a:lvl9pPr>
          </a:lstStyle>
          <a:p/>
        </p:txBody>
      </p:sp>
      <p:sp>
        <p:nvSpPr>
          <p:cNvPr id="14" name="Google Shape;14;p2"/>
          <p:cNvSpPr txBox="1"/>
          <p:nvPr>
            <p:ph idx="1" type="subTitle"/>
          </p:nvPr>
        </p:nvSpPr>
        <p:spPr>
          <a:xfrm>
            <a:off x="630600" y="3228375"/>
            <a:ext cx="7893000" cy="1274100"/>
          </a:xfrm>
          <a:prstGeom prst="rect">
            <a:avLst/>
          </a:prstGeom>
        </p:spPr>
        <p:txBody>
          <a:bodyPr anchorCtr="0" anchor="b" bIns="91425" lIns="91425" spcFirstLastPara="1" rIns="91425" wrap="square" tIns="91425">
            <a:noAutofit/>
          </a:bodyPr>
          <a:lstStyle>
            <a:lvl1pPr lvl="0">
              <a:lnSpc>
                <a:spcPct val="100000"/>
              </a:lnSpc>
              <a:spcBef>
                <a:spcPts val="1000"/>
              </a:spcBef>
              <a:spcAft>
                <a:spcPts val="0"/>
              </a:spcAft>
              <a:buClr>
                <a:schemeClr val="accent6"/>
              </a:buClr>
              <a:buSzPts val="2400"/>
              <a:buNone/>
              <a:defRPr sz="2400">
                <a:solidFill>
                  <a:schemeClr val="accent6"/>
                </a:solidFill>
              </a:defRPr>
            </a:lvl1pPr>
            <a:lvl2pPr lvl="1">
              <a:lnSpc>
                <a:spcPct val="100000"/>
              </a:lnSpc>
              <a:spcBef>
                <a:spcPts val="1000"/>
              </a:spcBef>
              <a:spcAft>
                <a:spcPts val="0"/>
              </a:spcAft>
              <a:buClr>
                <a:schemeClr val="accent6"/>
              </a:buClr>
              <a:buSzPts val="2400"/>
              <a:buNone/>
              <a:defRPr sz="2400">
                <a:solidFill>
                  <a:schemeClr val="accent6"/>
                </a:solidFill>
              </a:defRPr>
            </a:lvl2pPr>
            <a:lvl3pPr lvl="2">
              <a:lnSpc>
                <a:spcPct val="100000"/>
              </a:lnSpc>
              <a:spcBef>
                <a:spcPts val="1000"/>
              </a:spcBef>
              <a:spcAft>
                <a:spcPts val="0"/>
              </a:spcAft>
              <a:buClr>
                <a:schemeClr val="accent6"/>
              </a:buClr>
              <a:buSzPts val="2400"/>
              <a:buNone/>
              <a:defRPr sz="2400">
                <a:solidFill>
                  <a:schemeClr val="accent6"/>
                </a:solidFill>
              </a:defRPr>
            </a:lvl3pPr>
            <a:lvl4pPr lvl="3">
              <a:lnSpc>
                <a:spcPct val="100000"/>
              </a:lnSpc>
              <a:spcBef>
                <a:spcPts val="1000"/>
              </a:spcBef>
              <a:spcAft>
                <a:spcPts val="0"/>
              </a:spcAft>
              <a:buClr>
                <a:schemeClr val="accent6"/>
              </a:buClr>
              <a:buSzPts val="2400"/>
              <a:buNone/>
              <a:defRPr sz="2400">
                <a:solidFill>
                  <a:schemeClr val="accent6"/>
                </a:solidFill>
              </a:defRPr>
            </a:lvl4pPr>
            <a:lvl5pPr lvl="4">
              <a:lnSpc>
                <a:spcPct val="100000"/>
              </a:lnSpc>
              <a:spcBef>
                <a:spcPts val="1000"/>
              </a:spcBef>
              <a:spcAft>
                <a:spcPts val="0"/>
              </a:spcAft>
              <a:buClr>
                <a:schemeClr val="accent6"/>
              </a:buClr>
              <a:buSzPts val="2400"/>
              <a:buNone/>
              <a:defRPr sz="2400">
                <a:solidFill>
                  <a:schemeClr val="accent6"/>
                </a:solidFill>
              </a:defRPr>
            </a:lvl5pPr>
            <a:lvl6pPr lvl="5">
              <a:lnSpc>
                <a:spcPct val="100000"/>
              </a:lnSpc>
              <a:spcBef>
                <a:spcPts val="1000"/>
              </a:spcBef>
              <a:spcAft>
                <a:spcPts val="0"/>
              </a:spcAft>
              <a:buClr>
                <a:schemeClr val="accent6"/>
              </a:buClr>
              <a:buSzPts val="2400"/>
              <a:buNone/>
              <a:defRPr sz="2400">
                <a:solidFill>
                  <a:schemeClr val="accent6"/>
                </a:solidFill>
              </a:defRPr>
            </a:lvl6pPr>
            <a:lvl7pPr lvl="6">
              <a:lnSpc>
                <a:spcPct val="100000"/>
              </a:lnSpc>
              <a:spcBef>
                <a:spcPts val="1000"/>
              </a:spcBef>
              <a:spcAft>
                <a:spcPts val="0"/>
              </a:spcAft>
              <a:buClr>
                <a:schemeClr val="accent6"/>
              </a:buClr>
              <a:buSzPts val="2400"/>
              <a:buNone/>
              <a:defRPr sz="2400">
                <a:solidFill>
                  <a:schemeClr val="accent6"/>
                </a:solidFill>
              </a:defRPr>
            </a:lvl7pPr>
            <a:lvl8pPr lvl="7">
              <a:lnSpc>
                <a:spcPct val="100000"/>
              </a:lnSpc>
              <a:spcBef>
                <a:spcPts val="1000"/>
              </a:spcBef>
              <a:spcAft>
                <a:spcPts val="0"/>
              </a:spcAft>
              <a:buClr>
                <a:schemeClr val="accent6"/>
              </a:buClr>
              <a:buSzPts val="2400"/>
              <a:buNone/>
              <a:defRPr sz="2400">
                <a:solidFill>
                  <a:schemeClr val="accent6"/>
                </a:solidFill>
              </a:defRPr>
            </a:lvl8pPr>
            <a:lvl9pPr lvl="8">
              <a:lnSpc>
                <a:spcPct val="100000"/>
              </a:lnSpc>
              <a:spcBef>
                <a:spcPts val="1000"/>
              </a:spcBef>
              <a:spcAft>
                <a:spcPts val="0"/>
              </a:spcAft>
              <a:buClr>
                <a:schemeClr val="accent6"/>
              </a:buClr>
              <a:buSzPts val="2400"/>
              <a:buNone/>
              <a:defRPr sz="2400">
                <a:solidFill>
                  <a:schemeClr val="accent6"/>
                </a:solidFill>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sp>
        <p:nvSpPr>
          <p:cNvPr id="17" name="Google Shape;17;p3"/>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txBox="1"/>
          <p:nvPr>
            <p:ph type="title"/>
          </p:nvPr>
        </p:nvSpPr>
        <p:spPr>
          <a:xfrm>
            <a:off x="509550" y="1921350"/>
            <a:ext cx="8124900" cy="1300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0" name="Google Shape;20;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sp>
        <p:nvSpPr>
          <p:cNvPr id="22" name="Google Shape;22;p4"/>
          <p:cNvSpPr/>
          <p:nvPr/>
        </p:nvSpPr>
        <p:spPr>
          <a:xfrm>
            <a:off x="-125" y="5045700"/>
            <a:ext cx="9144000" cy="97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3" name="Google Shape;23;p4"/>
          <p:cNvCxnSpPr/>
          <p:nvPr/>
        </p:nvCxnSpPr>
        <p:spPr>
          <a:xfrm>
            <a:off x="419425" y="1154195"/>
            <a:ext cx="385200" cy="0"/>
          </a:xfrm>
          <a:prstGeom prst="straightConnector1">
            <a:avLst/>
          </a:prstGeom>
          <a:noFill/>
          <a:ln cap="flat" cmpd="sng" w="28575">
            <a:solidFill>
              <a:schemeClr val="dk1"/>
            </a:solidFill>
            <a:prstDash val="solid"/>
            <a:round/>
            <a:headEnd len="sm" w="sm" type="none"/>
            <a:tailEnd len="sm" w="sm" type="none"/>
          </a:ln>
        </p:spPr>
      </p:cxnSp>
      <p:sp>
        <p:nvSpPr>
          <p:cNvPr id="24" name="Google Shape;24;p4"/>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4"/>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6" name="Google Shape;26;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7" name="Shape 27"/>
        <p:cNvGrpSpPr/>
        <p:nvPr/>
      </p:nvGrpSpPr>
      <p:grpSpPr>
        <a:xfrm>
          <a:off x="0" y="0"/>
          <a:ext cx="0" cy="0"/>
          <a:chOff x="0" y="0"/>
          <a:chExt cx="0" cy="0"/>
        </a:xfrm>
      </p:grpSpPr>
      <p:cxnSp>
        <p:nvCxnSpPr>
          <p:cNvPr id="28" name="Google Shape;28;p5"/>
          <p:cNvCxnSpPr/>
          <p:nvPr/>
        </p:nvCxnSpPr>
        <p:spPr>
          <a:xfrm>
            <a:off x="419425" y="1154195"/>
            <a:ext cx="385200" cy="0"/>
          </a:xfrm>
          <a:prstGeom prst="straightConnector1">
            <a:avLst/>
          </a:prstGeom>
          <a:noFill/>
          <a:ln cap="flat" cmpd="sng" w="28575">
            <a:solidFill>
              <a:schemeClr val="dk1"/>
            </a:solidFill>
            <a:prstDash val="solid"/>
            <a:round/>
            <a:headEnd len="sm" w="sm" type="none"/>
            <a:tailEnd len="sm" w="sm" type="none"/>
          </a:ln>
        </p:spPr>
      </p:cxnSp>
      <p:sp>
        <p:nvSpPr>
          <p:cNvPr id="29" name="Google Shape;29;p5"/>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0" name="Google Shape;30;p5"/>
          <p:cNvSpPr txBox="1"/>
          <p:nvPr>
            <p:ph idx="1" type="body"/>
          </p:nvPr>
        </p:nvSpPr>
        <p:spPr>
          <a:xfrm>
            <a:off x="311700" y="1417950"/>
            <a:ext cx="3999900" cy="3150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5"/>
          <p:cNvSpPr txBox="1"/>
          <p:nvPr>
            <p:ph idx="2" type="body"/>
          </p:nvPr>
        </p:nvSpPr>
        <p:spPr>
          <a:xfrm>
            <a:off x="4832400" y="1417950"/>
            <a:ext cx="3999900" cy="3150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6"/>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cxnSp>
        <p:nvCxnSpPr>
          <p:cNvPr id="37" name="Google Shape;37;p7"/>
          <p:cNvCxnSpPr/>
          <p:nvPr/>
        </p:nvCxnSpPr>
        <p:spPr>
          <a:xfrm>
            <a:off x="411044" y="1417772"/>
            <a:ext cx="385200" cy="0"/>
          </a:xfrm>
          <a:prstGeom prst="straightConnector1">
            <a:avLst/>
          </a:prstGeom>
          <a:noFill/>
          <a:ln cap="flat" cmpd="sng" w="28575">
            <a:solidFill>
              <a:schemeClr val="dk1"/>
            </a:solidFill>
            <a:prstDash val="solid"/>
            <a:round/>
            <a:headEnd len="sm" w="sm" type="none"/>
            <a:tailEnd len="sm" w="sm" type="none"/>
          </a:ln>
        </p:spPr>
      </p:cxnSp>
      <p:sp>
        <p:nvSpPr>
          <p:cNvPr id="38" name="Google Shape;38;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9" name="Google Shape;39;p7"/>
          <p:cNvSpPr txBox="1"/>
          <p:nvPr>
            <p:ph idx="1" type="body"/>
          </p:nvPr>
        </p:nvSpPr>
        <p:spPr>
          <a:xfrm>
            <a:off x="311700" y="1640350"/>
            <a:ext cx="2808000" cy="2928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1" name="Shape 41"/>
        <p:cNvGrpSpPr/>
        <p:nvPr/>
      </p:nvGrpSpPr>
      <p:grpSpPr>
        <a:xfrm>
          <a:off x="0" y="0"/>
          <a:ext cx="0" cy="0"/>
          <a:chOff x="0" y="0"/>
          <a:chExt cx="0" cy="0"/>
        </a:xfrm>
      </p:grpSpPr>
      <p:sp>
        <p:nvSpPr>
          <p:cNvPr id="42" name="Google Shape;42;p8"/>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8"/>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45" name="Google Shape;4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6" name="Shape 46"/>
        <p:cNvGrpSpPr/>
        <p:nvPr/>
      </p:nvGrpSpPr>
      <p:grpSpPr>
        <a:xfrm>
          <a:off x="0" y="0"/>
          <a:ext cx="0" cy="0"/>
          <a:chOff x="0" y="0"/>
          <a:chExt cx="0" cy="0"/>
        </a:xfrm>
      </p:grpSpPr>
      <p:sp>
        <p:nvSpPr>
          <p:cNvPr id="47" name="Google Shape;47;p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8" name="Google Shape;48;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9" name="Google Shape;49;p9"/>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0" name="Google Shape;50;p9"/>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6"/>
              </a:buClr>
              <a:buSzPts val="2100"/>
              <a:buNone/>
              <a:defRPr sz="2100">
                <a:solidFill>
                  <a:schemeClr val="accent6"/>
                </a:solidFill>
              </a:defRPr>
            </a:lvl1pPr>
            <a:lvl2pPr lvl="1" algn="ctr">
              <a:lnSpc>
                <a:spcPct val="100000"/>
              </a:lnSpc>
              <a:spcBef>
                <a:spcPts val="0"/>
              </a:spcBef>
              <a:spcAft>
                <a:spcPts val="0"/>
              </a:spcAft>
              <a:buClr>
                <a:schemeClr val="accent6"/>
              </a:buClr>
              <a:buSzPts val="2100"/>
              <a:buNone/>
              <a:defRPr sz="2100">
                <a:solidFill>
                  <a:schemeClr val="accent6"/>
                </a:solidFill>
              </a:defRPr>
            </a:lvl2pPr>
            <a:lvl3pPr lvl="2" algn="ctr">
              <a:lnSpc>
                <a:spcPct val="100000"/>
              </a:lnSpc>
              <a:spcBef>
                <a:spcPts val="0"/>
              </a:spcBef>
              <a:spcAft>
                <a:spcPts val="0"/>
              </a:spcAft>
              <a:buClr>
                <a:schemeClr val="accent6"/>
              </a:buClr>
              <a:buSzPts val="2100"/>
              <a:buNone/>
              <a:defRPr sz="2100">
                <a:solidFill>
                  <a:schemeClr val="accent6"/>
                </a:solidFill>
              </a:defRPr>
            </a:lvl3pPr>
            <a:lvl4pPr lvl="3" algn="ctr">
              <a:lnSpc>
                <a:spcPct val="100000"/>
              </a:lnSpc>
              <a:spcBef>
                <a:spcPts val="0"/>
              </a:spcBef>
              <a:spcAft>
                <a:spcPts val="0"/>
              </a:spcAft>
              <a:buClr>
                <a:schemeClr val="accent6"/>
              </a:buClr>
              <a:buSzPts val="2100"/>
              <a:buNone/>
              <a:defRPr sz="2100">
                <a:solidFill>
                  <a:schemeClr val="accent6"/>
                </a:solidFill>
              </a:defRPr>
            </a:lvl4pPr>
            <a:lvl5pPr lvl="4" algn="ctr">
              <a:lnSpc>
                <a:spcPct val="100000"/>
              </a:lnSpc>
              <a:spcBef>
                <a:spcPts val="0"/>
              </a:spcBef>
              <a:spcAft>
                <a:spcPts val="0"/>
              </a:spcAft>
              <a:buClr>
                <a:schemeClr val="accent6"/>
              </a:buClr>
              <a:buSzPts val="2100"/>
              <a:buNone/>
              <a:defRPr sz="2100">
                <a:solidFill>
                  <a:schemeClr val="accent6"/>
                </a:solidFill>
              </a:defRPr>
            </a:lvl5pPr>
            <a:lvl6pPr lvl="5" algn="ctr">
              <a:lnSpc>
                <a:spcPct val="100000"/>
              </a:lnSpc>
              <a:spcBef>
                <a:spcPts val="0"/>
              </a:spcBef>
              <a:spcAft>
                <a:spcPts val="0"/>
              </a:spcAft>
              <a:buClr>
                <a:schemeClr val="accent6"/>
              </a:buClr>
              <a:buSzPts val="2100"/>
              <a:buNone/>
              <a:defRPr sz="2100">
                <a:solidFill>
                  <a:schemeClr val="accent6"/>
                </a:solidFill>
              </a:defRPr>
            </a:lvl6pPr>
            <a:lvl7pPr lvl="6" algn="ctr">
              <a:lnSpc>
                <a:spcPct val="100000"/>
              </a:lnSpc>
              <a:spcBef>
                <a:spcPts val="0"/>
              </a:spcBef>
              <a:spcAft>
                <a:spcPts val="0"/>
              </a:spcAft>
              <a:buClr>
                <a:schemeClr val="accent6"/>
              </a:buClr>
              <a:buSzPts val="2100"/>
              <a:buNone/>
              <a:defRPr sz="2100">
                <a:solidFill>
                  <a:schemeClr val="accent6"/>
                </a:solidFill>
              </a:defRPr>
            </a:lvl7pPr>
            <a:lvl8pPr lvl="7" algn="ctr">
              <a:lnSpc>
                <a:spcPct val="100000"/>
              </a:lnSpc>
              <a:spcBef>
                <a:spcPts val="0"/>
              </a:spcBef>
              <a:spcAft>
                <a:spcPts val="0"/>
              </a:spcAft>
              <a:buClr>
                <a:schemeClr val="accent6"/>
              </a:buClr>
              <a:buSzPts val="2100"/>
              <a:buNone/>
              <a:defRPr sz="2100">
                <a:solidFill>
                  <a:schemeClr val="accent6"/>
                </a:solidFill>
              </a:defRPr>
            </a:lvl8pPr>
            <a:lvl9pPr lvl="8" algn="ctr">
              <a:lnSpc>
                <a:spcPct val="100000"/>
              </a:lnSpc>
              <a:spcBef>
                <a:spcPts val="0"/>
              </a:spcBef>
              <a:spcAft>
                <a:spcPts val="0"/>
              </a:spcAft>
              <a:buClr>
                <a:schemeClr val="accent6"/>
              </a:buClr>
              <a:buSzPts val="2100"/>
              <a:buNone/>
              <a:defRPr sz="2100">
                <a:solidFill>
                  <a:schemeClr val="accent6"/>
                </a:solidFill>
              </a:defRPr>
            </a:lvl9pPr>
          </a:lstStyle>
          <a:p/>
        </p:txBody>
      </p:sp>
      <p:sp>
        <p:nvSpPr>
          <p:cNvPr id="51" name="Google Shape;5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accent1"/>
              </a:buClr>
              <a:buSzPts val="1800"/>
              <a:buChar char="●"/>
              <a:defRPr>
                <a:solidFill>
                  <a:schemeClr val="accent1"/>
                </a:solidFill>
              </a:defRPr>
            </a:lvl1pPr>
            <a:lvl2pPr indent="-317500" lvl="1" marL="914400">
              <a:spcBef>
                <a:spcPts val="1600"/>
              </a:spcBef>
              <a:spcAft>
                <a:spcPts val="0"/>
              </a:spcAft>
              <a:buClr>
                <a:schemeClr val="accent1"/>
              </a:buClr>
              <a:buSzPts val="1400"/>
              <a:buChar char="○"/>
              <a:defRPr>
                <a:solidFill>
                  <a:schemeClr val="accent1"/>
                </a:solidFill>
              </a:defRPr>
            </a:lvl2pPr>
            <a:lvl3pPr indent="-317500" lvl="2" marL="1371600">
              <a:spcBef>
                <a:spcPts val="1600"/>
              </a:spcBef>
              <a:spcAft>
                <a:spcPts val="0"/>
              </a:spcAft>
              <a:buClr>
                <a:schemeClr val="accent1"/>
              </a:buClr>
              <a:buSzPts val="1400"/>
              <a:buChar char="■"/>
              <a:defRPr>
                <a:solidFill>
                  <a:schemeClr val="accent1"/>
                </a:solidFill>
              </a:defRPr>
            </a:lvl3pPr>
            <a:lvl4pPr indent="-317500" lvl="3" marL="1828800">
              <a:spcBef>
                <a:spcPts val="1600"/>
              </a:spcBef>
              <a:spcAft>
                <a:spcPts val="0"/>
              </a:spcAft>
              <a:buClr>
                <a:schemeClr val="accent1"/>
              </a:buClr>
              <a:buSzPts val="1400"/>
              <a:buChar char="●"/>
              <a:defRPr>
                <a:solidFill>
                  <a:schemeClr val="accent1"/>
                </a:solidFill>
              </a:defRPr>
            </a:lvl4pPr>
            <a:lvl5pPr indent="-317500" lvl="4" marL="2286000">
              <a:spcBef>
                <a:spcPts val="1600"/>
              </a:spcBef>
              <a:spcAft>
                <a:spcPts val="0"/>
              </a:spcAft>
              <a:buClr>
                <a:schemeClr val="accent1"/>
              </a:buClr>
              <a:buSzPts val="1400"/>
              <a:buChar char="○"/>
              <a:defRPr>
                <a:solidFill>
                  <a:schemeClr val="accent1"/>
                </a:solidFill>
              </a:defRPr>
            </a:lvl5pPr>
            <a:lvl6pPr indent="-317500" lvl="5" marL="2743200">
              <a:spcBef>
                <a:spcPts val="1600"/>
              </a:spcBef>
              <a:spcAft>
                <a:spcPts val="0"/>
              </a:spcAft>
              <a:buClr>
                <a:schemeClr val="accent1"/>
              </a:buClr>
              <a:buSzPts val="1400"/>
              <a:buChar char="■"/>
              <a:defRPr>
                <a:solidFill>
                  <a:schemeClr val="accent1"/>
                </a:solidFill>
              </a:defRPr>
            </a:lvl6pPr>
            <a:lvl7pPr indent="-317500" lvl="6" marL="3200400">
              <a:spcBef>
                <a:spcPts val="1600"/>
              </a:spcBef>
              <a:spcAft>
                <a:spcPts val="0"/>
              </a:spcAft>
              <a:buClr>
                <a:schemeClr val="accent1"/>
              </a:buClr>
              <a:buSzPts val="1400"/>
              <a:buChar char="●"/>
              <a:defRPr>
                <a:solidFill>
                  <a:schemeClr val="accent1"/>
                </a:solidFill>
              </a:defRPr>
            </a:lvl7pPr>
            <a:lvl8pPr indent="-317500" lvl="7" marL="3657600">
              <a:spcBef>
                <a:spcPts val="1600"/>
              </a:spcBef>
              <a:spcAft>
                <a:spcPts val="0"/>
              </a:spcAft>
              <a:buClr>
                <a:schemeClr val="accent1"/>
              </a:buClr>
              <a:buSzPts val="1400"/>
              <a:buChar char="○"/>
              <a:defRPr>
                <a:solidFill>
                  <a:schemeClr val="accent1"/>
                </a:solidFill>
              </a:defRPr>
            </a:lvl8pPr>
            <a:lvl9pPr indent="-317500" lvl="8" marL="4114800">
              <a:spcBef>
                <a:spcPts val="1600"/>
              </a:spcBef>
              <a:spcAft>
                <a:spcPts val="1600"/>
              </a:spcAft>
              <a:buClr>
                <a:schemeClr val="accent1"/>
              </a:buClr>
              <a:buSzPts val="1400"/>
              <a:buChar char="■"/>
              <a:defRPr>
                <a:solidFill>
                  <a:schemeClr val="accent1"/>
                </a:solidFill>
              </a:defRPr>
            </a:lvl9pPr>
          </a:lstStyle>
          <a:p/>
        </p:txBody>
      </p:sp>
      <p:sp>
        <p:nvSpPr>
          <p:cNvPr id="52" name="Google Shape;5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3" name="Shape 53"/>
        <p:cNvGrpSpPr/>
        <p:nvPr/>
      </p:nvGrpSpPr>
      <p:grpSpPr>
        <a:xfrm>
          <a:off x="0" y="0"/>
          <a:ext cx="0" cy="0"/>
          <a:chOff x="0" y="0"/>
          <a:chExt cx="0" cy="0"/>
        </a:xfrm>
      </p:grpSpPr>
      <p:sp>
        <p:nvSpPr>
          <p:cNvPr id="54" name="Google Shape;54;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55" name="Google Shape;5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6" name="Shape 56"/>
        <p:cNvGrpSpPr/>
        <p:nvPr/>
      </p:nvGrpSpPr>
      <p:grpSpPr>
        <a:xfrm>
          <a:off x="0" y="0"/>
          <a:ext cx="0" cy="0"/>
          <a:chOff x="0" y="0"/>
          <a:chExt cx="0" cy="0"/>
        </a:xfrm>
      </p:grpSpPr>
      <p:sp>
        <p:nvSpPr>
          <p:cNvPr id="57" name="Google Shape;57;p11"/>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1"/>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1"/>
          <p:cNvSpPr txBox="1"/>
          <p:nvPr>
            <p:ph hasCustomPrompt="1" type="title"/>
          </p:nvPr>
        </p:nvSpPr>
        <p:spPr>
          <a:xfrm>
            <a:off x="586725" y="1353788"/>
            <a:ext cx="79707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6"/>
              </a:buClr>
              <a:buSzPts val="10800"/>
              <a:buNone/>
              <a:defRPr sz="10800">
                <a:solidFill>
                  <a:schemeClr val="accent6"/>
                </a:solidFill>
              </a:defRPr>
            </a:lvl1pPr>
            <a:lvl2pPr lvl="1" algn="ctr">
              <a:spcBef>
                <a:spcPts val="0"/>
              </a:spcBef>
              <a:spcAft>
                <a:spcPts val="0"/>
              </a:spcAft>
              <a:buClr>
                <a:schemeClr val="accent6"/>
              </a:buClr>
              <a:buSzPts val="10800"/>
              <a:buNone/>
              <a:defRPr sz="10800">
                <a:solidFill>
                  <a:schemeClr val="accent6"/>
                </a:solidFill>
              </a:defRPr>
            </a:lvl2pPr>
            <a:lvl3pPr lvl="2" algn="ctr">
              <a:spcBef>
                <a:spcPts val="0"/>
              </a:spcBef>
              <a:spcAft>
                <a:spcPts val="0"/>
              </a:spcAft>
              <a:buClr>
                <a:schemeClr val="accent6"/>
              </a:buClr>
              <a:buSzPts val="10800"/>
              <a:buNone/>
              <a:defRPr sz="10800">
                <a:solidFill>
                  <a:schemeClr val="accent6"/>
                </a:solidFill>
              </a:defRPr>
            </a:lvl3pPr>
            <a:lvl4pPr lvl="3" algn="ctr">
              <a:spcBef>
                <a:spcPts val="0"/>
              </a:spcBef>
              <a:spcAft>
                <a:spcPts val="0"/>
              </a:spcAft>
              <a:buClr>
                <a:schemeClr val="accent6"/>
              </a:buClr>
              <a:buSzPts val="10800"/>
              <a:buNone/>
              <a:defRPr sz="10800">
                <a:solidFill>
                  <a:schemeClr val="accent6"/>
                </a:solidFill>
              </a:defRPr>
            </a:lvl4pPr>
            <a:lvl5pPr lvl="4" algn="ctr">
              <a:spcBef>
                <a:spcPts val="0"/>
              </a:spcBef>
              <a:spcAft>
                <a:spcPts val="0"/>
              </a:spcAft>
              <a:buClr>
                <a:schemeClr val="accent6"/>
              </a:buClr>
              <a:buSzPts val="10800"/>
              <a:buNone/>
              <a:defRPr sz="10800">
                <a:solidFill>
                  <a:schemeClr val="accent6"/>
                </a:solidFill>
              </a:defRPr>
            </a:lvl5pPr>
            <a:lvl6pPr lvl="5" algn="ctr">
              <a:spcBef>
                <a:spcPts val="0"/>
              </a:spcBef>
              <a:spcAft>
                <a:spcPts val="0"/>
              </a:spcAft>
              <a:buClr>
                <a:schemeClr val="accent6"/>
              </a:buClr>
              <a:buSzPts val="10800"/>
              <a:buNone/>
              <a:defRPr sz="10800">
                <a:solidFill>
                  <a:schemeClr val="accent6"/>
                </a:solidFill>
              </a:defRPr>
            </a:lvl6pPr>
            <a:lvl7pPr lvl="6" algn="ctr">
              <a:spcBef>
                <a:spcPts val="0"/>
              </a:spcBef>
              <a:spcAft>
                <a:spcPts val="0"/>
              </a:spcAft>
              <a:buClr>
                <a:schemeClr val="accent6"/>
              </a:buClr>
              <a:buSzPts val="10800"/>
              <a:buNone/>
              <a:defRPr sz="10800">
                <a:solidFill>
                  <a:schemeClr val="accent6"/>
                </a:solidFill>
              </a:defRPr>
            </a:lvl7pPr>
            <a:lvl8pPr lvl="7" algn="ctr">
              <a:spcBef>
                <a:spcPts val="0"/>
              </a:spcBef>
              <a:spcAft>
                <a:spcPts val="0"/>
              </a:spcAft>
              <a:buClr>
                <a:schemeClr val="accent6"/>
              </a:buClr>
              <a:buSzPts val="10800"/>
              <a:buNone/>
              <a:defRPr sz="10800">
                <a:solidFill>
                  <a:schemeClr val="accent6"/>
                </a:solidFill>
              </a:defRPr>
            </a:lvl8pPr>
            <a:lvl9pPr lvl="8" algn="ctr">
              <a:spcBef>
                <a:spcPts val="0"/>
              </a:spcBef>
              <a:spcAft>
                <a:spcPts val="0"/>
              </a:spcAft>
              <a:buClr>
                <a:schemeClr val="accent6"/>
              </a:buClr>
              <a:buSzPts val="10800"/>
              <a:buNone/>
              <a:defRPr sz="10800">
                <a:solidFill>
                  <a:schemeClr val="accent6"/>
                </a:solidFill>
              </a:defRPr>
            </a:lvl9pPr>
          </a:lstStyle>
          <a:p>
            <a:r>
              <a:t>xx%</a:t>
            </a:r>
          </a:p>
        </p:txBody>
      </p:sp>
      <p:sp>
        <p:nvSpPr>
          <p:cNvPr id="60" name="Google Shape;60;p11"/>
          <p:cNvSpPr txBox="1"/>
          <p:nvPr>
            <p:ph idx="1" type="body"/>
          </p:nvPr>
        </p:nvSpPr>
        <p:spPr>
          <a:xfrm>
            <a:off x="586725" y="2968388"/>
            <a:ext cx="79707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1" name="Google Shape;61;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lue-go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725"/>
            <a:ext cx="8520600" cy="645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417800"/>
            <a:ext cx="8520600" cy="31509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Lato"/>
              <a:buChar char="●"/>
              <a:defRPr sz="1800">
                <a:solidFill>
                  <a:schemeClr val="dk1"/>
                </a:solidFill>
                <a:latin typeface="Lato"/>
                <a:ea typeface="Lato"/>
                <a:cs typeface="Lato"/>
                <a:sym typeface="Lato"/>
              </a:defRPr>
            </a:lvl1pPr>
            <a:lvl2pPr indent="-317500" lvl="1" marL="9144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2pPr>
            <a:lvl3pPr indent="-317500" lvl="2" marL="13716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3pPr>
            <a:lvl4pPr indent="-317500" lvl="3" marL="18288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4pPr>
            <a:lvl5pPr indent="-317500" lvl="4" marL="22860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5pPr>
            <a:lvl6pPr indent="-317500" lvl="5" marL="27432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6pPr>
            <a:lvl7pPr indent="-317500" lvl="6" marL="32004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7pPr>
            <a:lvl8pPr indent="-317500" lvl="7" marL="36576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8pPr>
            <a:lvl9pPr indent="-317500" lvl="8" marL="4114800">
              <a:lnSpc>
                <a:spcPct val="115000"/>
              </a:lnSpc>
              <a:spcBef>
                <a:spcPts val="1600"/>
              </a:spcBef>
              <a:spcAft>
                <a:spcPts val="1600"/>
              </a:spcAft>
              <a:buClr>
                <a:schemeClr val="dk1"/>
              </a:buClr>
              <a:buSzPts val="1400"/>
              <a:buFont typeface="Lato"/>
              <a:buChar char="■"/>
              <a:defRPr>
                <a:solidFill>
                  <a:schemeClr val="dk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Lato"/>
                <a:ea typeface="Lato"/>
                <a:cs typeface="Lato"/>
                <a:sym typeface="Lato"/>
              </a:defRPr>
            </a:lvl1pPr>
            <a:lvl2pPr lvl="1" algn="r">
              <a:buNone/>
              <a:defRPr sz="1000">
                <a:solidFill>
                  <a:schemeClr val="dk1"/>
                </a:solidFill>
                <a:latin typeface="Lato"/>
                <a:ea typeface="Lato"/>
                <a:cs typeface="Lato"/>
                <a:sym typeface="Lato"/>
              </a:defRPr>
            </a:lvl2pPr>
            <a:lvl3pPr lvl="2" algn="r">
              <a:buNone/>
              <a:defRPr sz="1000">
                <a:solidFill>
                  <a:schemeClr val="dk1"/>
                </a:solidFill>
                <a:latin typeface="Lato"/>
                <a:ea typeface="Lato"/>
                <a:cs typeface="Lato"/>
                <a:sym typeface="Lato"/>
              </a:defRPr>
            </a:lvl3pPr>
            <a:lvl4pPr lvl="3" algn="r">
              <a:buNone/>
              <a:defRPr sz="1000">
                <a:solidFill>
                  <a:schemeClr val="dk1"/>
                </a:solidFill>
                <a:latin typeface="Lato"/>
                <a:ea typeface="Lato"/>
                <a:cs typeface="Lato"/>
                <a:sym typeface="Lato"/>
              </a:defRPr>
            </a:lvl4pPr>
            <a:lvl5pPr lvl="4" algn="r">
              <a:buNone/>
              <a:defRPr sz="1000">
                <a:solidFill>
                  <a:schemeClr val="dk1"/>
                </a:solidFill>
                <a:latin typeface="Lato"/>
                <a:ea typeface="Lato"/>
                <a:cs typeface="Lato"/>
                <a:sym typeface="Lato"/>
              </a:defRPr>
            </a:lvl5pPr>
            <a:lvl6pPr lvl="5" algn="r">
              <a:buNone/>
              <a:defRPr sz="1000">
                <a:solidFill>
                  <a:schemeClr val="dk1"/>
                </a:solidFill>
                <a:latin typeface="Lato"/>
                <a:ea typeface="Lato"/>
                <a:cs typeface="Lato"/>
                <a:sym typeface="Lato"/>
              </a:defRPr>
            </a:lvl6pPr>
            <a:lvl7pPr lvl="6" algn="r">
              <a:buNone/>
              <a:defRPr sz="1000">
                <a:solidFill>
                  <a:schemeClr val="dk1"/>
                </a:solidFill>
                <a:latin typeface="Lato"/>
                <a:ea typeface="Lato"/>
                <a:cs typeface="Lato"/>
                <a:sym typeface="Lato"/>
              </a:defRPr>
            </a:lvl7pPr>
            <a:lvl8pPr lvl="7" algn="r">
              <a:buNone/>
              <a:defRPr sz="1000">
                <a:solidFill>
                  <a:schemeClr val="dk1"/>
                </a:solidFill>
                <a:latin typeface="Lato"/>
                <a:ea typeface="Lato"/>
                <a:cs typeface="Lato"/>
                <a:sym typeface="Lato"/>
              </a:defRPr>
            </a:lvl8pPr>
            <a:lvl9pPr lvl="8" algn="r">
              <a:buNone/>
              <a:defRPr sz="1000">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youtube.com/watch?v=VpOU0Fo7QfU" TargetMode="Externa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www.youtube.com/watch?v=2H_S-vHyq1I" TargetMode="External"/><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www.youtube.com/watch?v=gfuLoaEYKis" TargetMode="External"/><Relationship Id="rId4"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3.jpg"/><Relationship Id="rId4" Type="http://schemas.openxmlformats.org/officeDocument/2006/relationships/image" Target="../media/image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www.youtube.com/watch?v=ZwyMcV9emmc" TargetMode="External"/><Relationship Id="rId4" Type="http://schemas.openxmlformats.org/officeDocument/2006/relationships/image" Target="../media/image1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3"/>
          <p:cNvSpPr txBox="1"/>
          <p:nvPr>
            <p:ph type="ctrTitle"/>
          </p:nvPr>
        </p:nvSpPr>
        <p:spPr>
          <a:xfrm>
            <a:off x="630600" y="136800"/>
            <a:ext cx="7893000" cy="1853700"/>
          </a:xfrm>
          <a:prstGeom prst="rect">
            <a:avLst/>
          </a:prstGeom>
        </p:spPr>
        <p:txBody>
          <a:bodyPr anchorCtr="0" anchor="b" bIns="91425" lIns="91425" spcFirstLastPara="1" rIns="91425" wrap="square" tIns="91425">
            <a:noAutofit/>
          </a:bodyPr>
          <a:lstStyle/>
          <a:p>
            <a:pPr indent="0" lvl="0" marL="0" rtl="0" algn="l">
              <a:spcBef>
                <a:spcPts val="1000"/>
              </a:spcBef>
              <a:spcAft>
                <a:spcPts val="0"/>
              </a:spcAft>
              <a:buNone/>
            </a:pPr>
            <a:r>
              <a:rPr lang="en"/>
              <a:t>Brownie Home Scientist Badge</a:t>
            </a:r>
            <a:endParaRPr/>
          </a:p>
        </p:txBody>
      </p:sp>
      <p:sp>
        <p:nvSpPr>
          <p:cNvPr id="69" name="Google Shape;69;p13"/>
          <p:cNvSpPr txBox="1"/>
          <p:nvPr>
            <p:ph idx="1" type="subTitle"/>
          </p:nvPr>
        </p:nvSpPr>
        <p:spPr>
          <a:xfrm>
            <a:off x="3024125" y="1301300"/>
            <a:ext cx="4278600" cy="1196100"/>
          </a:xfrm>
          <a:prstGeom prst="rect">
            <a:avLst/>
          </a:prstGeom>
        </p:spPr>
        <p:txBody>
          <a:bodyPr anchorCtr="0" anchor="b" bIns="91425" lIns="91425" spcFirstLastPara="1" rIns="91425" wrap="square" tIns="91425">
            <a:noAutofit/>
          </a:bodyPr>
          <a:lstStyle/>
          <a:p>
            <a:pPr indent="0" lvl="0" marL="0" rtl="0" algn="l">
              <a:spcBef>
                <a:spcPts val="1000"/>
              </a:spcBef>
              <a:spcAft>
                <a:spcPts val="0"/>
              </a:spcAft>
              <a:buNone/>
            </a:pPr>
            <a:r>
              <a:rPr b="1" lang="en"/>
              <a:t>Girl Scouts of Central Illinois</a:t>
            </a:r>
            <a:endParaRPr b="1"/>
          </a:p>
          <a:p>
            <a:pPr indent="0" lvl="0" marL="0" rtl="0" algn="l">
              <a:spcBef>
                <a:spcPts val="1000"/>
              </a:spcBef>
              <a:spcAft>
                <a:spcPts val="0"/>
              </a:spcAft>
              <a:buNone/>
            </a:pPr>
            <a:r>
              <a:rPr b="1" lang="en"/>
              <a:t>#GSCIShinesOn</a:t>
            </a:r>
            <a:endParaRPr b="1"/>
          </a:p>
        </p:txBody>
      </p:sp>
      <p:pic>
        <p:nvPicPr>
          <p:cNvPr id="70" name="Google Shape;70;p13"/>
          <p:cNvPicPr preferRelativeResize="0"/>
          <p:nvPr/>
        </p:nvPicPr>
        <p:blipFill>
          <a:blip r:embed="rId3">
            <a:alphaModFix/>
          </a:blip>
          <a:stretch>
            <a:fillRect/>
          </a:stretch>
        </p:blipFill>
        <p:spPr>
          <a:xfrm>
            <a:off x="1241700" y="1990500"/>
            <a:ext cx="3330300" cy="3330300"/>
          </a:xfrm>
          <a:prstGeom prst="rect">
            <a:avLst/>
          </a:prstGeom>
          <a:noFill/>
          <a:ln>
            <a:noFill/>
          </a:ln>
        </p:spPr>
      </p:pic>
      <p:pic>
        <p:nvPicPr>
          <p:cNvPr id="71" name="Google Shape;71;p13"/>
          <p:cNvPicPr preferRelativeResize="0"/>
          <p:nvPr/>
        </p:nvPicPr>
        <p:blipFill>
          <a:blip r:embed="rId4">
            <a:alphaModFix/>
          </a:blip>
          <a:stretch>
            <a:fillRect/>
          </a:stretch>
        </p:blipFill>
        <p:spPr>
          <a:xfrm>
            <a:off x="5452075" y="2267525"/>
            <a:ext cx="1700900" cy="2776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4"/>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Getting Started...</a:t>
            </a:r>
            <a:endParaRPr/>
          </a:p>
        </p:txBody>
      </p:sp>
      <p:sp>
        <p:nvSpPr>
          <p:cNvPr id="77" name="Google Shape;77;p14"/>
          <p:cNvSpPr txBox="1"/>
          <p:nvPr>
            <p:ph idx="1" type="body"/>
          </p:nvPr>
        </p:nvSpPr>
        <p:spPr>
          <a:xfrm>
            <a:off x="570125" y="1567550"/>
            <a:ext cx="77664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To earn this badge, you’ll do five science experiments with things you can find around your home!</a:t>
            </a:r>
            <a:endParaRPr sz="2400"/>
          </a:p>
          <a:p>
            <a:pPr indent="0" lvl="0" marL="0" rtl="0" algn="l">
              <a:spcBef>
                <a:spcPts val="1600"/>
              </a:spcBef>
              <a:spcAft>
                <a:spcPts val="0"/>
              </a:spcAft>
              <a:buNone/>
            </a:pPr>
            <a:r>
              <a:rPr lang="en" sz="2400"/>
              <a:t>You’ll need help from an adult with these experiments.</a:t>
            </a:r>
            <a:endParaRPr sz="2400"/>
          </a:p>
          <a:p>
            <a:pPr indent="0" lvl="0" marL="0" rtl="0" algn="l">
              <a:spcBef>
                <a:spcPts val="1600"/>
              </a:spcBef>
              <a:spcAft>
                <a:spcPts val="1600"/>
              </a:spcAft>
              <a:buNone/>
            </a:pPr>
            <a:r>
              <a:rPr lang="en" sz="2400"/>
              <a:t>Put on some clothes you don’t mind getting dirty or stained.</a:t>
            </a:r>
            <a:endParaRPr sz="24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5"/>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One: Be a kitchen chemist!	</a:t>
            </a:r>
            <a:endParaRPr/>
          </a:p>
        </p:txBody>
      </p:sp>
      <p:sp>
        <p:nvSpPr>
          <p:cNvPr id="83" name="Google Shape;83;p15"/>
          <p:cNvSpPr txBox="1"/>
          <p:nvPr>
            <p:ph idx="1" type="body"/>
          </p:nvPr>
        </p:nvSpPr>
        <p:spPr>
          <a:xfrm>
            <a:off x="311700" y="1293875"/>
            <a:ext cx="42603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t>Start your experimenting in the coolest place for science in your house--the kitchen! Science is responsible for making lots of different foods. For our first experiment, we’re going to try making Rock Candy!</a:t>
            </a:r>
            <a:endParaRPr sz="2400"/>
          </a:p>
        </p:txBody>
      </p:sp>
      <p:pic>
        <p:nvPicPr>
          <p:cNvPr id="84" name="Google Shape;84;p15"/>
          <p:cNvPicPr preferRelativeResize="0"/>
          <p:nvPr/>
        </p:nvPicPr>
        <p:blipFill>
          <a:blip r:embed="rId3">
            <a:alphaModFix/>
          </a:blip>
          <a:stretch>
            <a:fillRect/>
          </a:stretch>
        </p:blipFill>
        <p:spPr>
          <a:xfrm>
            <a:off x="4728900" y="1556225"/>
            <a:ext cx="4190176" cy="2366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6"/>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Gathering Supplies	</a:t>
            </a:r>
            <a:endParaRPr/>
          </a:p>
        </p:txBody>
      </p:sp>
      <p:sp>
        <p:nvSpPr>
          <p:cNvPr id="90" name="Google Shape;90;p16"/>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First, you’ll need to get a few items!</a:t>
            </a:r>
            <a:endParaRPr/>
          </a:p>
          <a:p>
            <a:pPr indent="-381000" lvl="0" marL="457200" rtl="0" algn="l">
              <a:spcBef>
                <a:spcPts val="1600"/>
              </a:spcBef>
              <a:spcAft>
                <a:spcPts val="0"/>
              </a:spcAft>
              <a:buSzPts val="2400"/>
              <a:buChar char="●"/>
            </a:pPr>
            <a:r>
              <a:rPr lang="en" sz="2400"/>
              <a:t>1 cup water</a:t>
            </a:r>
            <a:endParaRPr sz="2400"/>
          </a:p>
          <a:p>
            <a:pPr indent="-381000" lvl="0" marL="457200" rtl="0" algn="l">
              <a:spcBef>
                <a:spcPts val="0"/>
              </a:spcBef>
              <a:spcAft>
                <a:spcPts val="0"/>
              </a:spcAft>
              <a:buSzPts val="2400"/>
              <a:buChar char="●"/>
            </a:pPr>
            <a:r>
              <a:rPr lang="en" sz="2400"/>
              <a:t>4 cups sugar</a:t>
            </a:r>
            <a:endParaRPr sz="2400"/>
          </a:p>
          <a:p>
            <a:pPr indent="-381000" lvl="0" marL="457200" rtl="0" algn="l">
              <a:spcBef>
                <a:spcPts val="0"/>
              </a:spcBef>
              <a:spcAft>
                <a:spcPts val="0"/>
              </a:spcAft>
              <a:buSzPts val="2400"/>
              <a:buChar char="●"/>
            </a:pPr>
            <a:r>
              <a:rPr lang="en" sz="2400"/>
              <a:t>Food coloring (optional)</a:t>
            </a:r>
            <a:endParaRPr sz="2400"/>
          </a:p>
          <a:p>
            <a:pPr indent="-381000" lvl="0" marL="457200" rtl="0" algn="l">
              <a:spcBef>
                <a:spcPts val="0"/>
              </a:spcBef>
              <a:spcAft>
                <a:spcPts val="0"/>
              </a:spcAft>
              <a:buSzPts val="2400"/>
              <a:buChar char="●"/>
            </a:pPr>
            <a:r>
              <a:rPr lang="en" sz="2400"/>
              <a:t>Fruit flavoring (optional)</a:t>
            </a:r>
            <a:endParaRPr sz="2400"/>
          </a:p>
          <a:p>
            <a:pPr indent="-381000" lvl="0" marL="457200" rtl="0" algn="l">
              <a:spcBef>
                <a:spcPts val="0"/>
              </a:spcBef>
              <a:spcAft>
                <a:spcPts val="0"/>
              </a:spcAft>
              <a:buSzPts val="2400"/>
              <a:buChar char="●"/>
            </a:pPr>
            <a:r>
              <a:rPr lang="en" sz="2400"/>
              <a:t>Jar</a:t>
            </a:r>
            <a:endParaRPr sz="2400"/>
          </a:p>
          <a:p>
            <a:pPr indent="-381000" lvl="0" marL="457200" rtl="0" algn="l">
              <a:spcBef>
                <a:spcPts val="0"/>
              </a:spcBef>
              <a:spcAft>
                <a:spcPts val="0"/>
              </a:spcAft>
              <a:buSzPts val="2400"/>
              <a:buChar char="●"/>
            </a:pPr>
            <a:r>
              <a:rPr lang="en" sz="2400"/>
              <a:t>Wooden skewers and clothespin </a:t>
            </a:r>
            <a:r>
              <a:rPr b="1" lang="en" sz="2400"/>
              <a:t>OR</a:t>
            </a:r>
            <a:r>
              <a:rPr lang="en" sz="2400"/>
              <a:t> string and pencil</a:t>
            </a:r>
            <a:endParaRPr sz="2400"/>
          </a:p>
        </p:txBody>
      </p:sp>
      <p:pic>
        <p:nvPicPr>
          <p:cNvPr id="91" name="Google Shape;91;p16"/>
          <p:cNvPicPr preferRelativeResize="0"/>
          <p:nvPr/>
        </p:nvPicPr>
        <p:blipFill>
          <a:blip r:embed="rId3">
            <a:alphaModFix/>
          </a:blip>
          <a:stretch>
            <a:fillRect/>
          </a:stretch>
        </p:blipFill>
        <p:spPr>
          <a:xfrm>
            <a:off x="4423275" y="433801"/>
            <a:ext cx="4335926" cy="32471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7"/>
          <p:cNvSpPr txBox="1"/>
          <p:nvPr>
            <p:ph type="title"/>
          </p:nvPr>
        </p:nvSpPr>
        <p:spPr>
          <a:xfrm>
            <a:off x="311700" y="211600"/>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Instructions</a:t>
            </a:r>
            <a:endParaRPr/>
          </a:p>
        </p:txBody>
      </p:sp>
      <p:sp>
        <p:nvSpPr>
          <p:cNvPr id="97" name="Google Shape;97;p17"/>
          <p:cNvSpPr txBox="1"/>
          <p:nvPr>
            <p:ph idx="1" type="body"/>
          </p:nvPr>
        </p:nvSpPr>
        <p:spPr>
          <a:xfrm>
            <a:off x="311700" y="1095575"/>
            <a:ext cx="8520600" cy="3522000"/>
          </a:xfrm>
          <a:prstGeom prst="rect">
            <a:avLst/>
          </a:prstGeom>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SzPts val="2000"/>
              <a:buChar char="●"/>
            </a:pPr>
            <a:r>
              <a:rPr lang="en" sz="2000"/>
              <a:t>First, get an adult to help you!</a:t>
            </a:r>
            <a:r>
              <a:rPr lang="en" sz="2000"/>
              <a:t>!</a:t>
            </a:r>
            <a:endParaRPr sz="2000"/>
          </a:p>
          <a:p>
            <a:pPr indent="-355600" lvl="0" marL="457200" rtl="0" algn="l">
              <a:lnSpc>
                <a:spcPct val="100000"/>
              </a:lnSpc>
              <a:spcBef>
                <a:spcPts val="0"/>
              </a:spcBef>
              <a:spcAft>
                <a:spcPts val="0"/>
              </a:spcAft>
              <a:buSzPts val="2000"/>
              <a:buChar char="●"/>
            </a:pPr>
            <a:r>
              <a:rPr lang="en" sz="2000"/>
              <a:t>First, boil the water.</a:t>
            </a:r>
            <a:endParaRPr sz="2000"/>
          </a:p>
          <a:p>
            <a:pPr indent="-355600" lvl="0" marL="457200" rtl="0" algn="l">
              <a:lnSpc>
                <a:spcPct val="100000"/>
              </a:lnSpc>
              <a:spcBef>
                <a:spcPts val="0"/>
              </a:spcBef>
              <a:spcAft>
                <a:spcPts val="0"/>
              </a:spcAft>
              <a:buSzPts val="2000"/>
              <a:buChar char="●"/>
            </a:pPr>
            <a:r>
              <a:rPr lang="en" sz="2000"/>
              <a:t>Then, slowly add the sugar. Stir to make sure it dissolves</a:t>
            </a:r>
            <a:endParaRPr sz="2000"/>
          </a:p>
          <a:p>
            <a:pPr indent="-355600" lvl="0" marL="457200" rtl="0" algn="l">
              <a:lnSpc>
                <a:spcPct val="100000"/>
              </a:lnSpc>
              <a:spcBef>
                <a:spcPts val="0"/>
              </a:spcBef>
              <a:spcAft>
                <a:spcPts val="0"/>
              </a:spcAft>
              <a:buSzPts val="2000"/>
              <a:buChar char="●"/>
            </a:pPr>
            <a:r>
              <a:rPr lang="en" sz="2000"/>
              <a:t>When the sugar won’t dissolve anymore and being building up on the bottom of the pan, add the food coloring and fruit </a:t>
            </a:r>
            <a:r>
              <a:rPr lang="en" sz="2000"/>
              <a:t>flavoring</a:t>
            </a:r>
            <a:r>
              <a:rPr lang="en" sz="2000"/>
              <a:t>.</a:t>
            </a:r>
            <a:endParaRPr sz="2000"/>
          </a:p>
          <a:p>
            <a:pPr indent="-355600" lvl="0" marL="457200" rtl="0" algn="l">
              <a:lnSpc>
                <a:spcPct val="100000"/>
              </a:lnSpc>
              <a:spcBef>
                <a:spcPts val="0"/>
              </a:spcBef>
              <a:spcAft>
                <a:spcPts val="0"/>
              </a:spcAft>
              <a:buSzPts val="2000"/>
              <a:buChar char="●"/>
            </a:pPr>
            <a:r>
              <a:rPr lang="en" sz="2000"/>
              <a:t>Pour this liquid into the jar very carefully! It will be hot. Make sure no undissolved sugar gets in the jar.</a:t>
            </a:r>
            <a:endParaRPr sz="2000"/>
          </a:p>
          <a:p>
            <a:pPr indent="-355600" lvl="0" marL="457200" rtl="0" algn="l">
              <a:lnSpc>
                <a:spcPct val="100000"/>
              </a:lnSpc>
              <a:spcBef>
                <a:spcPts val="0"/>
              </a:spcBef>
              <a:spcAft>
                <a:spcPts val="0"/>
              </a:spcAft>
              <a:buSzPts val="2000"/>
              <a:buChar char="●"/>
            </a:pPr>
            <a:r>
              <a:rPr lang="en" sz="2000"/>
              <a:t>Get the the skewer or string wet and roll it in some sugar.</a:t>
            </a:r>
            <a:endParaRPr sz="2000"/>
          </a:p>
          <a:p>
            <a:pPr indent="-355600" lvl="0" marL="457200" rtl="0" algn="l">
              <a:lnSpc>
                <a:spcPct val="100000"/>
              </a:lnSpc>
              <a:spcBef>
                <a:spcPts val="0"/>
              </a:spcBef>
              <a:spcAft>
                <a:spcPts val="0"/>
              </a:spcAft>
              <a:buSzPts val="2000"/>
              <a:buChar char="●"/>
            </a:pPr>
            <a:r>
              <a:rPr lang="en" sz="2000"/>
              <a:t>Finally, put the skewer or string into the the solution or tie string to a pencil and place the pencil across the jar.</a:t>
            </a:r>
            <a:endParaRPr sz="2000"/>
          </a:p>
          <a:p>
            <a:pPr indent="0" lvl="0" marL="0" rtl="0" algn="l">
              <a:spcBef>
                <a:spcPts val="0"/>
              </a:spcBef>
              <a:spcAft>
                <a:spcPts val="16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descr="Welcome to science at home in this experiment we are making rock candy by crystallizing sugar. This is a simple experiment that can be done at home with some water, sugar and a stove. When a supersaturated solution of sugar cools, the sugar in the solution collects together into crystals known as Rock Candy. At the end of this episode you will be able to make your very own Rock Candy, explain what happens during crystallization and explain what a supersaturated solution is.&#10;&#10;Help support us to do more experiments by becoming a patron on patreon: http://www.patreon.com/thesciguys&#10;&#10;Equipment and Ingredients:&#10;    Sugar&#10;    Water&#10;    Measuring Cups and Spoons&#10;    Food Colouring (Optional)&#10;    Liquid flavoring extract (optional)&#10;    Pot&#10;    Stove Top&#10;    Lab Coat or Apron&#10;    Gloves&#10;    Goggles&#10;&#10;Previous Episode: Microwaving Ivory Soap: https://www.youtube.com/watch?v=4TN9VLOlThA&amp;list=PL7VnnL-CJ-z5fZDvjxy7TATkITyw32erX&amp;index=1&#10;&#10;Next Episode: Coming Soon&#10;&#10;Check out our website for more experiments, written explanations of the steps and the material list. http://www.thesciguys.ca     &#10;&#10;If you enjoyed the video remember to subscribe, comment and like us to show us you care.&#10;&#10;Remember to like us on Facebook: http://www.facebook.com/thesciguys&#10;Follow us on Twitter: http://www.twitter.com/thesciguys" id="102" name="Google Shape;102;p18" title="Rock Candy Recipe - Crystallization of Sugar - The Sci Guys: Science at Home">
            <a:hlinkClick r:id="rId3"/>
          </p:cNvPr>
          <p:cNvPicPr preferRelativeResize="0"/>
          <p:nvPr/>
        </p:nvPicPr>
        <p:blipFill>
          <a:blip r:embed="rId4">
            <a:alphaModFix/>
          </a:blip>
          <a:stretch>
            <a:fillRect/>
          </a:stretch>
        </p:blipFill>
        <p:spPr>
          <a:xfrm>
            <a:off x="88125" y="194175"/>
            <a:ext cx="6307175" cy="4730375"/>
          </a:xfrm>
          <a:prstGeom prst="rect">
            <a:avLst/>
          </a:prstGeom>
          <a:noFill/>
          <a:ln>
            <a:noFill/>
          </a:ln>
        </p:spPr>
      </p:pic>
      <p:sp>
        <p:nvSpPr>
          <p:cNvPr id="103" name="Google Shape;103;p18"/>
          <p:cNvSpPr txBox="1"/>
          <p:nvPr/>
        </p:nvSpPr>
        <p:spPr>
          <a:xfrm>
            <a:off x="6630775" y="421400"/>
            <a:ext cx="2255700" cy="442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solidFill>
                  <a:srgbClr val="FFFFFF"/>
                </a:solidFill>
                <a:latin typeface="Lato"/>
                <a:ea typeface="Lato"/>
                <a:cs typeface="Lato"/>
                <a:sym typeface="Lato"/>
              </a:rPr>
              <a:t>This video gives a great example and explanation of the science behind why these crystals form! </a:t>
            </a:r>
            <a:endParaRPr sz="2800">
              <a:solidFill>
                <a:srgbClr val="FFFFFF"/>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9"/>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happens?	</a:t>
            </a:r>
            <a:endParaRPr/>
          </a:p>
        </p:txBody>
      </p:sp>
      <p:sp>
        <p:nvSpPr>
          <p:cNvPr id="109" name="Google Shape;109;p19"/>
          <p:cNvSpPr txBox="1"/>
          <p:nvPr>
            <p:ph idx="1" type="body"/>
          </p:nvPr>
        </p:nvSpPr>
        <p:spPr>
          <a:xfrm>
            <a:off x="311700" y="1417800"/>
            <a:ext cx="4670700" cy="166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Set your experiment in a safe place and leave it alone for several hours.</a:t>
            </a:r>
            <a:endParaRPr/>
          </a:p>
          <a:p>
            <a:pPr indent="0" lvl="0" marL="0" rtl="0" algn="l">
              <a:spcBef>
                <a:spcPts val="1600"/>
              </a:spcBef>
              <a:spcAft>
                <a:spcPts val="0"/>
              </a:spcAft>
              <a:buNone/>
            </a:pPr>
            <a:r>
              <a:rPr lang="en"/>
              <a:t>When you come back to check on it, do you notice anything?</a:t>
            </a:r>
            <a:endParaRPr/>
          </a:p>
          <a:p>
            <a:pPr indent="0" lvl="0" marL="0" rtl="0" algn="l">
              <a:spcBef>
                <a:spcPts val="1600"/>
              </a:spcBef>
              <a:spcAft>
                <a:spcPts val="1600"/>
              </a:spcAft>
              <a:buNone/>
            </a:pPr>
            <a:r>
              <a:t/>
            </a:r>
            <a:endParaRPr/>
          </a:p>
        </p:txBody>
      </p:sp>
      <p:pic>
        <p:nvPicPr>
          <p:cNvPr id="110" name="Google Shape;110;p19"/>
          <p:cNvPicPr preferRelativeResize="0"/>
          <p:nvPr/>
        </p:nvPicPr>
        <p:blipFill rotWithShape="1">
          <a:blip r:embed="rId3">
            <a:alphaModFix/>
          </a:blip>
          <a:srcRect b="0" l="0" r="0" t="0"/>
          <a:stretch/>
        </p:blipFill>
        <p:spPr>
          <a:xfrm>
            <a:off x="5291402" y="464750"/>
            <a:ext cx="3540901" cy="2342450"/>
          </a:xfrm>
          <a:prstGeom prst="rect">
            <a:avLst/>
          </a:prstGeom>
          <a:noFill/>
          <a:ln>
            <a:noFill/>
          </a:ln>
        </p:spPr>
      </p:pic>
      <p:sp>
        <p:nvSpPr>
          <p:cNvPr id="111" name="Google Shape;111;p19"/>
          <p:cNvSpPr txBox="1"/>
          <p:nvPr/>
        </p:nvSpPr>
        <p:spPr>
          <a:xfrm>
            <a:off x="297450" y="3167425"/>
            <a:ext cx="8520600" cy="1722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solidFill>
                  <a:schemeClr val="dk1"/>
                </a:solidFill>
                <a:latin typeface="Lato"/>
                <a:ea typeface="Lato"/>
                <a:cs typeface="Lato"/>
                <a:sym typeface="Lato"/>
              </a:rPr>
              <a:t>Leave it for a few days, checking on it a few times each day to observe any changes</a:t>
            </a:r>
            <a:endParaRPr sz="1800">
              <a:solidFill>
                <a:schemeClr val="dk1"/>
              </a:solidFill>
              <a:latin typeface="Lato"/>
              <a:ea typeface="Lato"/>
              <a:cs typeface="Lato"/>
              <a:sym typeface="Lato"/>
            </a:endParaRPr>
          </a:p>
          <a:p>
            <a:pPr indent="0" lvl="0" marL="0" rtl="0" algn="l">
              <a:lnSpc>
                <a:spcPct val="115000"/>
              </a:lnSpc>
              <a:spcBef>
                <a:spcPts val="1600"/>
              </a:spcBef>
              <a:spcAft>
                <a:spcPts val="0"/>
              </a:spcAft>
              <a:buNone/>
            </a:pPr>
            <a:r>
              <a:rPr lang="en" sz="1800">
                <a:solidFill>
                  <a:schemeClr val="dk1"/>
                </a:solidFill>
                <a:latin typeface="Lato"/>
                <a:ea typeface="Lato"/>
                <a:cs typeface="Lato"/>
                <a:sym typeface="Lato"/>
              </a:rPr>
              <a:t>Sugar is made of tiny crystals that clump together. As the water cools, these tiny crystals stick together to make bigger stickers.</a:t>
            </a:r>
            <a:endParaRPr sz="1800">
              <a:solidFill>
                <a:schemeClr val="dk1"/>
              </a:solidFill>
              <a:latin typeface="Lato"/>
              <a:ea typeface="Lato"/>
              <a:cs typeface="Lato"/>
              <a:sym typeface="Lato"/>
            </a:endParaRPr>
          </a:p>
          <a:p>
            <a:pPr indent="0" lvl="0" marL="0" rtl="0" algn="l">
              <a:lnSpc>
                <a:spcPct val="115000"/>
              </a:lnSpc>
              <a:spcBef>
                <a:spcPts val="1600"/>
              </a:spcBef>
              <a:spcAft>
                <a:spcPts val="0"/>
              </a:spcAft>
              <a:buNone/>
            </a:pPr>
            <a:r>
              <a:rPr lang="en" sz="1800">
                <a:solidFill>
                  <a:schemeClr val="dk1"/>
                </a:solidFill>
                <a:latin typeface="Lato"/>
                <a:ea typeface="Lato"/>
                <a:cs typeface="Lato"/>
                <a:sym typeface="Lato"/>
              </a:rPr>
              <a:t>See the video on the previous page fora scientific explanation.</a:t>
            </a:r>
            <a:endParaRPr sz="1800">
              <a:solidFill>
                <a:schemeClr val="dk1"/>
              </a:solidFill>
              <a:latin typeface="Lato"/>
              <a:ea typeface="Lato"/>
              <a:cs typeface="Lato"/>
              <a:sym typeface="Lato"/>
            </a:endParaRPr>
          </a:p>
          <a:p>
            <a:pPr indent="0" lvl="0" marL="0" rtl="0" algn="l">
              <a:spcBef>
                <a:spcPts val="1600"/>
              </a:spcBef>
              <a:spcAft>
                <a:spcPts val="0"/>
              </a:spcAft>
              <a:buNone/>
            </a:pPr>
            <a:r>
              <a:t/>
            </a:r>
            <a:endParaRPr>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0"/>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Two: Create static electricity</a:t>
            </a:r>
            <a:endParaRPr/>
          </a:p>
        </p:txBody>
      </p:sp>
      <p:sp>
        <p:nvSpPr>
          <p:cNvPr id="117" name="Google Shape;117;p20"/>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3000"/>
              <a:t>Ever wonder why your clothes sometimes cling to you? Or why you feel a shock when you touch a doorknob? It’s because of static electricity. Watch the video on the next page and try it yourself to find out more about how it works!</a:t>
            </a:r>
            <a:endParaRPr sz="30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descr="Brush your hair with a plastic nylon comb. Then, turn the tap on and stick the comb into the water. Do you see what happens? Pretty cool, huh?&#10;&#10;Subscribe NOW to Da Vinci Learning - The Educational TV Channel for the Whole Family: http://bit.ly/2iBsTVw &#10;&#10;Like us for a daily dose of videos, science, gifs, quizzes and competitions: https://www.facebook.com/davincilearning &#10;&#10;Follow us on Instagram: https://www.instagram.com/davincilearning &#10;&#10;Da Vinci Learning makes the home a laboratory for enrichment. Programs with fascinating experiments parents and children can do together and intriguing journeys through space and time, create an environment for families to share their adventures in learning.&#10;&#10;How to Bend Water: Smart Science&#10;https://youtu.be/2H_S-vHyq1I&#10;&#10;Da Vinci Learning&#10;https://www.youtube.com/user/davincilearning" id="122" name="Google Shape;122;p21" title="How to Bend Water: Smart Science">
            <a:hlinkClick r:id="rId3"/>
          </p:cNvPr>
          <p:cNvPicPr preferRelativeResize="0"/>
          <p:nvPr/>
        </p:nvPicPr>
        <p:blipFill>
          <a:blip r:embed="rId4">
            <a:alphaModFix/>
          </a:blip>
          <a:stretch>
            <a:fillRect/>
          </a:stretch>
        </p:blipFill>
        <p:spPr>
          <a:xfrm>
            <a:off x="111550" y="61975"/>
            <a:ext cx="6482050" cy="4861550"/>
          </a:xfrm>
          <a:prstGeom prst="rect">
            <a:avLst/>
          </a:prstGeom>
          <a:noFill/>
          <a:ln>
            <a:noFill/>
          </a:ln>
        </p:spPr>
      </p:pic>
      <p:sp>
        <p:nvSpPr>
          <p:cNvPr id="123" name="Google Shape;123;p21"/>
          <p:cNvSpPr txBox="1"/>
          <p:nvPr/>
        </p:nvSpPr>
        <p:spPr>
          <a:xfrm>
            <a:off x="6804300" y="272675"/>
            <a:ext cx="2119500" cy="454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rgbClr val="FFFFFF"/>
                </a:solidFill>
                <a:latin typeface="Lato"/>
                <a:ea typeface="Lato"/>
                <a:cs typeface="Lato"/>
                <a:sym typeface="Lato"/>
              </a:rPr>
              <a:t>All you need for this experiment is a plastic comb, hair, and running water! </a:t>
            </a:r>
            <a:endParaRPr b="1" sz="2000">
              <a:solidFill>
                <a:srgbClr val="FFFFFF"/>
              </a:solidFill>
              <a:latin typeface="Lato"/>
              <a:ea typeface="Lato"/>
              <a:cs typeface="Lato"/>
              <a:sym typeface="Lato"/>
            </a:endParaRPr>
          </a:p>
          <a:p>
            <a:pPr indent="0" lvl="0" marL="0" rtl="0" algn="l">
              <a:spcBef>
                <a:spcPts val="0"/>
              </a:spcBef>
              <a:spcAft>
                <a:spcPts val="0"/>
              </a:spcAft>
              <a:buNone/>
            </a:pPr>
            <a:r>
              <a:t/>
            </a:r>
            <a:endParaRPr b="1" sz="2000">
              <a:solidFill>
                <a:srgbClr val="FFFFFF"/>
              </a:solidFill>
              <a:latin typeface="Lato"/>
              <a:ea typeface="Lato"/>
              <a:cs typeface="Lato"/>
              <a:sym typeface="Lato"/>
            </a:endParaRPr>
          </a:p>
          <a:p>
            <a:pPr indent="0" lvl="0" marL="0" rtl="0" algn="l">
              <a:spcBef>
                <a:spcPts val="0"/>
              </a:spcBef>
              <a:spcAft>
                <a:spcPts val="0"/>
              </a:spcAft>
              <a:buNone/>
            </a:pPr>
            <a:r>
              <a:rPr b="1" lang="en" sz="2000">
                <a:solidFill>
                  <a:srgbClr val="FFFFFF"/>
                </a:solidFill>
                <a:latin typeface="Lato"/>
                <a:ea typeface="Lato"/>
                <a:cs typeface="Lato"/>
                <a:sym typeface="Lato"/>
              </a:rPr>
              <a:t>You can rub the comb with a wool sweater if you don’t want to use your hair.</a:t>
            </a:r>
            <a:endParaRPr b="1" sz="2000">
              <a:solidFill>
                <a:srgbClr val="FFFFFF"/>
              </a:solidFill>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2"/>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Static </a:t>
            </a:r>
            <a:r>
              <a:rPr lang="en"/>
              <a:t>Electricity</a:t>
            </a:r>
            <a:r>
              <a:rPr lang="en"/>
              <a:t>… what is it!?	</a:t>
            </a:r>
            <a:endParaRPr/>
          </a:p>
        </p:txBody>
      </p:sp>
      <p:sp>
        <p:nvSpPr>
          <p:cNvPr id="129" name="Google Shape;129;p22"/>
          <p:cNvSpPr txBox="1"/>
          <p:nvPr>
            <p:ph idx="1" type="body"/>
          </p:nvPr>
        </p:nvSpPr>
        <p:spPr>
          <a:xfrm>
            <a:off x="311700" y="1269075"/>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Static electricity is created when objects get an electrical charge. They get this charge when two objects are rubbed together. Rubbing causes tiny particles called electrons to move from one object to another. They object that loses electrons gets a positive charge, and the one that gains them gets a negative charge.</a:t>
            </a:r>
            <a:endParaRPr/>
          </a:p>
          <a:p>
            <a:pPr indent="0" lvl="0" marL="0" rtl="0" algn="l">
              <a:spcBef>
                <a:spcPts val="1600"/>
              </a:spcBef>
              <a:spcAft>
                <a:spcPts val="0"/>
              </a:spcAft>
              <a:buNone/>
            </a:pPr>
            <a:r>
              <a:rPr lang="en"/>
              <a:t>Objects with the same charge repel each other. Objects with opposite charges attract. How many electrons move--and how much charge each ojbect gets--depends on what the objects are. </a:t>
            </a:r>
            <a:endParaRPr/>
          </a:p>
          <a:p>
            <a:pPr indent="0" lvl="0" marL="0" rtl="0" algn="l">
              <a:spcBef>
                <a:spcPts val="1600"/>
              </a:spcBef>
              <a:spcAft>
                <a:spcPts val="1600"/>
              </a:spcAft>
              <a:buNone/>
            </a:pPr>
            <a:r>
              <a:rPr lang="en"/>
              <a:t>In our experiment, by rubbing the comb against your hair or the sweater, you gave the comb a positive charge. This caused the water to be attracted to the charged item.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3"/>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Three: Dive into density!</a:t>
            </a:r>
            <a:endParaRPr/>
          </a:p>
        </p:txBody>
      </p:sp>
      <p:sp>
        <p:nvSpPr>
          <p:cNvPr id="135" name="Google Shape;135;p23"/>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come some things float, while others don’t? It’s all about density. Density is not weight, but it’s related. For example, if you swim in the pool with blow-up floaties or a raft, you won’t sink because the air inside the floaties is less dense than the water around you. SO the air helps hold you up! </a:t>
            </a:r>
            <a:endParaRPr/>
          </a:p>
          <a:p>
            <a:pPr indent="0" lvl="0" marL="0" rtl="0" algn="l">
              <a:spcBef>
                <a:spcPts val="1600"/>
              </a:spcBef>
              <a:spcAft>
                <a:spcPts val="0"/>
              </a:spcAft>
              <a:buNone/>
            </a:pPr>
            <a:r>
              <a:rPr lang="en"/>
              <a:t>We’ll do an </a:t>
            </a:r>
            <a:r>
              <a:rPr lang="en"/>
              <a:t>experiment</a:t>
            </a:r>
            <a:r>
              <a:rPr lang="en"/>
              <a:t> to find out more about density.</a:t>
            </a:r>
            <a:endParaRPr/>
          </a:p>
          <a:p>
            <a:pPr indent="0" lvl="0" marL="0" rtl="0" algn="l">
              <a:spcBef>
                <a:spcPts val="1600"/>
              </a:spcBef>
              <a:spcAft>
                <a:spcPts val="1600"/>
              </a:spcAft>
              <a:buNone/>
            </a:pPr>
            <a:r>
              <a:rPr lang="en"/>
              <a:t>Follow along with the video on the next page!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4"/>
          <p:cNvSpPr txBox="1"/>
          <p:nvPr>
            <p:ph idx="1" type="body"/>
          </p:nvPr>
        </p:nvSpPr>
        <p:spPr>
          <a:xfrm>
            <a:off x="6645925" y="1271150"/>
            <a:ext cx="2401800" cy="329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this experiment you will need:</a:t>
            </a:r>
            <a:endParaRPr/>
          </a:p>
          <a:p>
            <a:pPr indent="-342900" lvl="0" marL="457200" rtl="0" algn="l">
              <a:spcBef>
                <a:spcPts val="1600"/>
              </a:spcBef>
              <a:spcAft>
                <a:spcPts val="0"/>
              </a:spcAft>
              <a:buSzPts val="1800"/>
              <a:buAutoNum type="arabicPeriod"/>
            </a:pPr>
            <a:r>
              <a:rPr lang="en"/>
              <a:t>Two eggs</a:t>
            </a:r>
            <a:endParaRPr/>
          </a:p>
          <a:p>
            <a:pPr indent="-342900" lvl="0" marL="457200" rtl="0" algn="l">
              <a:spcBef>
                <a:spcPts val="0"/>
              </a:spcBef>
              <a:spcAft>
                <a:spcPts val="0"/>
              </a:spcAft>
              <a:buSzPts val="1800"/>
              <a:buAutoNum type="arabicPeriod"/>
            </a:pPr>
            <a:r>
              <a:rPr lang="en"/>
              <a:t>Water</a:t>
            </a:r>
            <a:endParaRPr/>
          </a:p>
          <a:p>
            <a:pPr indent="-342900" lvl="0" marL="457200" rtl="0" algn="l">
              <a:spcBef>
                <a:spcPts val="0"/>
              </a:spcBef>
              <a:spcAft>
                <a:spcPts val="0"/>
              </a:spcAft>
              <a:buSzPts val="1800"/>
              <a:buAutoNum type="arabicPeriod"/>
            </a:pPr>
            <a:r>
              <a:rPr lang="en"/>
              <a:t>Salt</a:t>
            </a:r>
            <a:endParaRPr/>
          </a:p>
          <a:p>
            <a:pPr indent="-342900" lvl="0" marL="457200" rtl="0" algn="l">
              <a:spcBef>
                <a:spcPts val="0"/>
              </a:spcBef>
              <a:spcAft>
                <a:spcPts val="0"/>
              </a:spcAft>
              <a:buSzPts val="1800"/>
              <a:buAutoNum type="arabicPeriod"/>
            </a:pPr>
            <a:r>
              <a:rPr lang="en"/>
              <a:t>Two tall glasses</a:t>
            </a:r>
            <a:endParaRPr/>
          </a:p>
        </p:txBody>
      </p:sp>
      <p:pic>
        <p:nvPicPr>
          <p:cNvPr descr="We've shown you how different sodas will either sink or swim in plain tap water, but what's the deal with eggs? Drop as many eggs into plain tap water as you want, but they'll all sink to the bottom. In the Floating Egg experiment, we'll show you how the addition of something as simple as table salt, can drastically alter what happens to eggs in water.&#10;&#10;Learn the science at: http://www.stevespanglerscience.com/lab/experiments/floating-egg&#10;&#10;Want more experiments like this? Check out http://www.stevespanglerscience.com/product/naked-eggs-and-flying-potatoes&#10;&#10;Sick Science™ is a trademark of Steve Spangler, inc.&#10;&#10;© 2013 Steve Spangler Science all rights reserved" id="141" name="Google Shape;141;p24" title="Floating Egg - Sick Science! #167">
            <a:hlinkClick r:id="rId3"/>
          </p:cNvPr>
          <p:cNvPicPr preferRelativeResize="0"/>
          <p:nvPr/>
        </p:nvPicPr>
        <p:blipFill>
          <a:blip r:embed="rId4">
            <a:alphaModFix/>
          </a:blip>
          <a:stretch>
            <a:fillRect/>
          </a:stretch>
        </p:blipFill>
        <p:spPr>
          <a:xfrm>
            <a:off x="104650" y="64025"/>
            <a:ext cx="6541276" cy="49059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5"/>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 you think?</a:t>
            </a:r>
            <a:endParaRPr/>
          </a:p>
        </p:txBody>
      </p:sp>
      <p:sp>
        <p:nvSpPr>
          <p:cNvPr id="147" name="Google Shape;147;p25"/>
          <p:cNvSpPr txBox="1"/>
          <p:nvPr>
            <p:ph idx="1" type="body"/>
          </p:nvPr>
        </p:nvSpPr>
        <p:spPr>
          <a:xfrm>
            <a:off x="311700" y="1417800"/>
            <a:ext cx="37908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happened to the egg?</a:t>
            </a:r>
            <a:endParaRPr/>
          </a:p>
          <a:p>
            <a:pPr indent="0" lvl="0" marL="0" rtl="0" algn="l">
              <a:spcBef>
                <a:spcPts val="1600"/>
              </a:spcBef>
              <a:spcAft>
                <a:spcPts val="0"/>
              </a:spcAft>
              <a:buNone/>
            </a:pPr>
            <a:r>
              <a:rPr lang="en"/>
              <a:t>Why do you think it happened.</a:t>
            </a:r>
            <a:endParaRPr/>
          </a:p>
          <a:p>
            <a:pPr indent="0" lvl="0" marL="0" rtl="0" algn="l">
              <a:spcBef>
                <a:spcPts val="1600"/>
              </a:spcBef>
              <a:spcAft>
                <a:spcPts val="0"/>
              </a:spcAft>
              <a:buNone/>
            </a:pPr>
            <a:r>
              <a:rPr lang="en"/>
              <a:t>Come up with your own best guess about why it happened. Remember what the explanation of density from a few slides back…</a:t>
            </a:r>
            <a:endParaRPr/>
          </a:p>
          <a:p>
            <a:pPr indent="0" lvl="0" marL="0" rtl="0" algn="l">
              <a:spcBef>
                <a:spcPts val="1600"/>
              </a:spcBef>
              <a:spcAft>
                <a:spcPts val="1600"/>
              </a:spcAft>
              <a:buNone/>
            </a:pPr>
            <a:r>
              <a:rPr lang="en"/>
              <a:t>Check the next slide to see what happened!</a:t>
            </a:r>
            <a:endParaRPr/>
          </a:p>
        </p:txBody>
      </p:sp>
      <p:pic>
        <p:nvPicPr>
          <p:cNvPr id="148" name="Google Shape;148;p25"/>
          <p:cNvPicPr preferRelativeResize="0"/>
          <p:nvPr/>
        </p:nvPicPr>
        <p:blipFill>
          <a:blip r:embed="rId3">
            <a:alphaModFix/>
          </a:blip>
          <a:stretch>
            <a:fillRect/>
          </a:stretch>
        </p:blipFill>
        <p:spPr>
          <a:xfrm>
            <a:off x="4422425" y="1106795"/>
            <a:ext cx="4335501" cy="325163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6"/>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happened?</a:t>
            </a:r>
            <a:endParaRPr/>
          </a:p>
        </p:txBody>
      </p:sp>
      <p:sp>
        <p:nvSpPr>
          <p:cNvPr id="154" name="Google Shape;154;p26"/>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you added the water slowly enough, you’ll notice that the egg floats in the middle, between the salt water and the fresh water.</a:t>
            </a:r>
            <a:endParaRPr/>
          </a:p>
          <a:p>
            <a:pPr indent="0" lvl="0" marL="0" rtl="0" algn="l">
              <a:spcBef>
                <a:spcPts val="1600"/>
              </a:spcBef>
              <a:spcAft>
                <a:spcPts val="0"/>
              </a:spcAft>
              <a:buNone/>
            </a:pPr>
            <a:r>
              <a:rPr lang="en"/>
              <a:t>This is because adding the salt makes the water </a:t>
            </a:r>
            <a:r>
              <a:rPr b="1" lang="en"/>
              <a:t>more dense</a:t>
            </a:r>
            <a:r>
              <a:rPr lang="en"/>
              <a:t> or </a:t>
            </a:r>
            <a:r>
              <a:rPr b="1" lang="en"/>
              <a:t>increases the density</a:t>
            </a:r>
            <a:r>
              <a:rPr lang="en"/>
              <a:t>. This means the salt water is more dense than the egg, but the egg is more dense than the fresh water!</a:t>
            </a:r>
            <a:endParaRPr/>
          </a:p>
          <a:p>
            <a:pPr indent="0" lvl="0" marL="0" rtl="0" algn="l">
              <a:spcBef>
                <a:spcPts val="1600"/>
              </a:spcBef>
              <a:spcAft>
                <a:spcPts val="1600"/>
              </a:spcAft>
              <a:buNone/>
            </a:pPr>
            <a:r>
              <a:rPr lang="en"/>
              <a:t>If you ever swim in the ocean, you will notice that you float better in the ocean than a swimming pool or lake for the same reason. The salt makes the water more dense!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7"/>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Four: Make something bubble up</a:t>
            </a:r>
            <a:endParaRPr/>
          </a:p>
        </p:txBody>
      </p:sp>
      <p:sp>
        <p:nvSpPr>
          <p:cNvPr id="160" name="Google Shape;160;p27"/>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When you do this experiment, make sure you are wearing glasses or safety goggles to protect your eyes.</a:t>
            </a:r>
            <a:endParaRPr/>
          </a:p>
          <a:p>
            <a:pPr indent="0" lvl="0" marL="0" rtl="0" algn="l">
              <a:spcBef>
                <a:spcPts val="1600"/>
              </a:spcBef>
              <a:spcAft>
                <a:spcPts val="0"/>
              </a:spcAft>
              <a:buNone/>
            </a:pPr>
            <a:r>
              <a:rPr lang="en"/>
              <a:t>When mixed with a gas called carbon dioxide, some household items can have a fun reaction. </a:t>
            </a:r>
            <a:endParaRPr/>
          </a:p>
          <a:p>
            <a:pPr indent="0" lvl="0" marL="0" rtl="0" algn="l">
              <a:spcBef>
                <a:spcPts val="1600"/>
              </a:spcBef>
              <a:spcAft>
                <a:spcPts val="0"/>
              </a:spcAft>
              <a:buNone/>
            </a:pPr>
            <a:r>
              <a:rPr lang="en"/>
              <a:t>You’ll want to do this experiment outside on a nice day.</a:t>
            </a:r>
            <a:endParaRPr/>
          </a:p>
          <a:p>
            <a:pPr indent="0" lvl="0" marL="0" rtl="0" algn="l">
              <a:spcBef>
                <a:spcPts val="1600"/>
              </a:spcBef>
              <a:spcAft>
                <a:spcPts val="1600"/>
              </a:spcAft>
              <a:buNone/>
            </a:pPr>
            <a:r>
              <a:rPr lang="en"/>
              <a:t>We’re going to make a soda geyser!</a:t>
            </a:r>
            <a:endParaRPr/>
          </a:p>
        </p:txBody>
      </p:sp>
      <p:pic>
        <p:nvPicPr>
          <p:cNvPr id="161" name="Google Shape;161;p27"/>
          <p:cNvPicPr preferRelativeResize="0"/>
          <p:nvPr/>
        </p:nvPicPr>
        <p:blipFill>
          <a:blip r:embed="rId3">
            <a:alphaModFix/>
          </a:blip>
          <a:stretch>
            <a:fillRect/>
          </a:stretch>
        </p:blipFill>
        <p:spPr>
          <a:xfrm>
            <a:off x="6259947" y="2751450"/>
            <a:ext cx="2414799" cy="20202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8"/>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Getting started</a:t>
            </a:r>
            <a:endParaRPr/>
          </a:p>
        </p:txBody>
      </p:sp>
      <p:sp>
        <p:nvSpPr>
          <p:cNvPr id="167" name="Google Shape;167;p28"/>
          <p:cNvSpPr txBox="1"/>
          <p:nvPr>
            <p:ph idx="1" type="body"/>
          </p:nvPr>
        </p:nvSpPr>
        <p:spPr>
          <a:xfrm>
            <a:off x="311700" y="1417800"/>
            <a:ext cx="46584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geyser is a hole in the earth that sprays out hot water and steam. So making your own is definitely an outside experiment!</a:t>
            </a:r>
            <a:endParaRPr/>
          </a:p>
          <a:p>
            <a:pPr indent="0" lvl="0" marL="0" rtl="0" algn="l">
              <a:spcBef>
                <a:spcPts val="1600"/>
              </a:spcBef>
              <a:spcAft>
                <a:spcPts val="0"/>
              </a:spcAft>
              <a:buNone/>
            </a:pPr>
            <a:r>
              <a:rPr lang="en"/>
              <a:t>You’ll need:</a:t>
            </a:r>
            <a:endParaRPr/>
          </a:p>
          <a:p>
            <a:pPr indent="-342900" lvl="0" marL="457200" rtl="0" algn="l">
              <a:spcBef>
                <a:spcPts val="1600"/>
              </a:spcBef>
              <a:spcAft>
                <a:spcPts val="0"/>
              </a:spcAft>
              <a:buSzPts val="1800"/>
              <a:buChar char="●"/>
            </a:pPr>
            <a:r>
              <a:rPr lang="en"/>
              <a:t>2 liter bottle of Diet Coke</a:t>
            </a:r>
            <a:endParaRPr/>
          </a:p>
          <a:p>
            <a:pPr indent="-342900" lvl="0" marL="457200" rtl="0" algn="l">
              <a:spcBef>
                <a:spcPts val="0"/>
              </a:spcBef>
              <a:spcAft>
                <a:spcPts val="0"/>
              </a:spcAft>
              <a:buSzPts val="1800"/>
              <a:buChar char="●"/>
            </a:pPr>
            <a:r>
              <a:rPr lang="en"/>
              <a:t>Roll of Mentos candy (mint works best)</a:t>
            </a:r>
            <a:endParaRPr/>
          </a:p>
          <a:p>
            <a:pPr indent="-342900" lvl="0" marL="457200" rtl="0" algn="l">
              <a:spcBef>
                <a:spcPts val="0"/>
              </a:spcBef>
              <a:spcAft>
                <a:spcPts val="0"/>
              </a:spcAft>
              <a:buSzPts val="1800"/>
              <a:buChar char="●"/>
            </a:pPr>
            <a:r>
              <a:rPr lang="en"/>
              <a:t>Long piece of scotch tape</a:t>
            </a:r>
            <a:endParaRPr/>
          </a:p>
        </p:txBody>
      </p:sp>
      <p:pic>
        <p:nvPicPr>
          <p:cNvPr id="168" name="Google Shape;168;p28"/>
          <p:cNvPicPr preferRelativeResize="0"/>
          <p:nvPr/>
        </p:nvPicPr>
        <p:blipFill>
          <a:blip r:embed="rId3">
            <a:alphaModFix/>
          </a:blip>
          <a:stretch>
            <a:fillRect/>
          </a:stretch>
        </p:blipFill>
        <p:spPr>
          <a:xfrm>
            <a:off x="5801000" y="2571757"/>
            <a:ext cx="3048000" cy="2277068"/>
          </a:xfrm>
          <a:prstGeom prst="rect">
            <a:avLst/>
          </a:prstGeom>
          <a:noFill/>
          <a:ln>
            <a:noFill/>
          </a:ln>
        </p:spPr>
      </p:pic>
      <p:pic>
        <p:nvPicPr>
          <p:cNvPr id="169" name="Google Shape;169;p28"/>
          <p:cNvPicPr preferRelativeResize="0"/>
          <p:nvPr/>
        </p:nvPicPr>
        <p:blipFill>
          <a:blip r:embed="rId4">
            <a:alphaModFix/>
          </a:blip>
          <a:stretch>
            <a:fillRect/>
          </a:stretch>
        </p:blipFill>
        <p:spPr>
          <a:xfrm>
            <a:off x="5801000" y="124625"/>
            <a:ext cx="3048000" cy="2286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9"/>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Instructions	</a:t>
            </a:r>
            <a:endParaRPr/>
          </a:p>
        </p:txBody>
      </p:sp>
      <p:sp>
        <p:nvSpPr>
          <p:cNvPr id="175" name="Google Shape;175;p29"/>
          <p:cNvSpPr txBox="1"/>
          <p:nvPr>
            <p:ph idx="1" type="body"/>
          </p:nvPr>
        </p:nvSpPr>
        <p:spPr>
          <a:xfrm>
            <a:off x="311700" y="1231875"/>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First, take the top off the soda bottle and set the bottle on the ground somewhere outside with nothing else around.</a:t>
            </a:r>
            <a:endParaRPr/>
          </a:p>
          <a:p>
            <a:pPr indent="0" lvl="0" marL="0" rtl="0" algn="l">
              <a:spcBef>
                <a:spcPts val="1600"/>
              </a:spcBef>
              <a:spcAft>
                <a:spcPts val="0"/>
              </a:spcAft>
              <a:buNone/>
            </a:pPr>
            <a:r>
              <a:rPr lang="en"/>
              <a:t>Then, open the package of Mentos candy, and stick them along a piece of tape so you can drop them all into the soda at once.</a:t>
            </a:r>
            <a:endParaRPr/>
          </a:p>
          <a:p>
            <a:pPr indent="0" lvl="0" marL="0" rtl="0" algn="l">
              <a:spcBef>
                <a:spcPts val="1600"/>
              </a:spcBef>
              <a:spcAft>
                <a:spcPts val="0"/>
              </a:spcAft>
              <a:buNone/>
            </a:pPr>
            <a:r>
              <a:rPr lang="en"/>
              <a:t>When you are ready to make the drop be ready to run and stand back!</a:t>
            </a:r>
            <a:endParaRPr/>
          </a:p>
          <a:p>
            <a:pPr indent="0" lvl="0" marL="0" rtl="0" algn="l">
              <a:spcBef>
                <a:spcPts val="1600"/>
              </a:spcBef>
              <a:spcAft>
                <a:spcPts val="0"/>
              </a:spcAft>
              <a:buNone/>
            </a:pPr>
            <a:r>
              <a:rPr lang="en"/>
              <a:t>A soda geyser will erupt because of the carbon dioxide gas created by the rapid reaction between the candy and soda.</a:t>
            </a:r>
            <a:endParaRPr/>
          </a:p>
          <a:p>
            <a:pPr indent="0" lvl="0" marL="0" rtl="0" algn="l">
              <a:spcBef>
                <a:spcPts val="1600"/>
              </a:spcBef>
              <a:spcAft>
                <a:spcPts val="1600"/>
              </a:spcAft>
              <a:buNone/>
            </a:pPr>
            <a:r>
              <a:rPr lang="en"/>
              <a:t>If you don’t have access to these materials, you can just watch the video on the next page and do it in person some other time!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30"/>
          <p:cNvSpPr txBox="1"/>
          <p:nvPr>
            <p:ph idx="1" type="body"/>
          </p:nvPr>
        </p:nvSpPr>
        <p:spPr>
          <a:xfrm>
            <a:off x="7052175" y="161125"/>
            <a:ext cx="1780200" cy="4407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descr="Find out more information and check out other cool science experiments at http://www.stevespanglerscience.com/experiment/00000109 Here's the original Mentos diet coke geyser video from September 2005 that started the whole thing. Just a bottle and a roll of Mentos. This Spangler video has been duplicated on other sites, but this is the high quality original. &#10; &#10;About Steve Spangler Science... &#10; &#10;Steve Spangler is a celebrity teacher, science toy designer, speaker, author and an Emmy award-winning television personality. Spangler is probably best known for his Mentos and Diet Coke geyser experiment that went viral in 2005 and prompted more than 1,000 related YouTube videos. Spangler is the founder of www.SteveSpanglerScience.com, a Denver-based company specializing in the creation of science toys, classroom science demonstrations, teacher resources and home for Spangler's popular science experiment archive and video collection. Spangler is a frequent guest on the Ellen DeGeneres Show where he takes classroom science experiments to the extreme. Check out his pool filled with 2,500 boxes of cornstarch! &#10; &#10;Cool Science Toys - http://www.SteveSpanglerScience.com &#10;Sign up for the Experiment of the Week - http://www.stevespanglerscience.com/experiment-of-the-week &#10;Watch Spangler's Science Videos - http://www.stevespanglerscience.com/video/ &#10;Attend a Spangler Hands-on Science Workshop for Teachers - http://www.stevespanglerscience.com/teacher_training/ &#10;Visit Spangler's YouTube Channel - http://www.youtube.com/stevespanglerscience &#10; &#10;Join the conversation on Steve Spangler's blog - http://www.SteveSpangler.com &#10; &#10;Additional Information: &#10; &#10;On the education side, Spangler started his career as a science teacher in the Cherry Creek School district for 12 years.  Today, Steve travels extensively training teachers in ways to make learning more engaging and fun. His hands-on science boot camps and summer institutes for teachers inspire and teach teachers how to prepare a new generation for an ever-changing work force. Over the last 15 years, he has also made more than 500 television appearances as an authority on hands-on science and inquiry-based learning.  &#10; &#10;On the business side, Spangler is the founder and CEO of Steve Spangler Science, a Denver-based company specializing in the creation of educational toys and kits and hands-on science training services for teachers. The companys unique business strategies and viral creations have been featured in the Wall Street Journal, Inc. Magazine, Wired and TIME Magazine where online readers voted Steve Spangler #18 in the Top 100 Most Influential People of the Year for 2006 (what were they thinking?). You'll find more than 140 Spangler created products available online at SteveSpanglerScience.com and distributed to toy stores and mass-market retailers worldwide. &#10; &#10;Spangler joined NBC affiliate 9News in 2001 as the science education specialist.  His weekly  experiments and science segments are designed to teach viewers creative ways to make learning fun.   His now famous Mentos Geyser experiment, turning 2-liter bottles of soda into erupting fountains, became an Internet sensation in September 2005 when thousands of people started posting their own Mentos explosions on YouTube.com. &#10; &#10;As founder of SteveSpanglerScience.com, Spangler and his design team have developed more than 140 educational toys and science-related products featured by mass-market retailers like Target, Wal-Mart, Toys R' Us, Discovery Channel Stores and over 1,400 independent specialty toy stores.  His educational science catalog and on-line business offers more than a thousand science toys and unique learning resources.  Recently, Spangler has been featured in the Wall Street Journal, Inc. Magazine, WIRED, the History Channel, Food Network and TIME Magazine where on-line readers voted Steve Spangler #18 in the Top 100 Most Influential People of the Year for 2006. &#10; &#10;His recent appearances on the Ellen DeGeneres Show have taught viewers how to blow up their food, shock their friends, create mountains of foam, play on a bed of nails, vanish in a cloud of smoke and how to turn 2,500 boxes of cornstarch and a garden hose into a swimming pool of fun." id="181" name="Google Shape;181;p30" title="Cool Science Experiment - Original Mentos Diet Coke Geyser">
            <a:hlinkClick r:id="rId3"/>
          </p:cNvPr>
          <p:cNvPicPr preferRelativeResize="0"/>
          <p:nvPr/>
        </p:nvPicPr>
        <p:blipFill>
          <a:blip r:embed="rId4">
            <a:alphaModFix/>
          </a:blip>
          <a:stretch>
            <a:fillRect/>
          </a:stretch>
        </p:blipFill>
        <p:spPr>
          <a:xfrm>
            <a:off x="983950" y="0"/>
            <a:ext cx="7176100" cy="49896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1"/>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Five: Play with science	</a:t>
            </a:r>
            <a:endParaRPr/>
          </a:p>
        </p:txBody>
      </p:sp>
      <p:sp>
        <p:nvSpPr>
          <p:cNvPr id="187" name="Google Shape;187;p31"/>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Follow this recipe for homemade silly putty, or find another recipe for slime online with a parent to try out!</a:t>
            </a:r>
            <a:endParaRPr/>
          </a:p>
          <a:p>
            <a:pPr indent="0" lvl="0" marL="0" rtl="0" algn="l">
              <a:spcBef>
                <a:spcPts val="1600"/>
              </a:spcBef>
              <a:spcAft>
                <a:spcPts val="0"/>
              </a:spcAft>
              <a:buNone/>
            </a:pPr>
            <a:r>
              <a:rPr lang="en"/>
              <a:t>You’ll need:</a:t>
            </a:r>
            <a:endParaRPr/>
          </a:p>
          <a:p>
            <a:pPr indent="-342900" lvl="0" marL="457200" rtl="0" algn="l">
              <a:spcBef>
                <a:spcPts val="1600"/>
              </a:spcBef>
              <a:spcAft>
                <a:spcPts val="0"/>
              </a:spcAft>
              <a:buSzPts val="1800"/>
              <a:buChar char="●"/>
            </a:pPr>
            <a:r>
              <a:rPr lang="en"/>
              <a:t>Food coloring</a:t>
            </a:r>
            <a:endParaRPr/>
          </a:p>
          <a:p>
            <a:pPr indent="-342900" lvl="0" marL="457200" rtl="0" algn="l">
              <a:spcBef>
                <a:spcPts val="0"/>
              </a:spcBef>
              <a:spcAft>
                <a:spcPts val="0"/>
              </a:spcAft>
              <a:buSzPts val="1800"/>
              <a:buChar char="●"/>
            </a:pPr>
            <a:r>
              <a:rPr lang="en"/>
              <a:t>¾ cup glue</a:t>
            </a:r>
            <a:endParaRPr/>
          </a:p>
          <a:p>
            <a:pPr indent="-342900" lvl="0" marL="457200" rtl="0" algn="l">
              <a:spcBef>
                <a:spcPts val="0"/>
              </a:spcBef>
              <a:spcAft>
                <a:spcPts val="0"/>
              </a:spcAft>
              <a:buSzPts val="1800"/>
              <a:buChar char="●"/>
            </a:pPr>
            <a:r>
              <a:rPr lang="en"/>
              <a:t>¼ cup liquid starch or borax</a:t>
            </a:r>
            <a:endParaRPr/>
          </a:p>
          <a:p>
            <a:pPr indent="-342900" lvl="0" marL="457200" rtl="0" algn="l">
              <a:spcBef>
                <a:spcPts val="0"/>
              </a:spcBef>
              <a:spcAft>
                <a:spcPts val="0"/>
              </a:spcAft>
              <a:buSzPts val="1800"/>
              <a:buChar char="●"/>
            </a:pPr>
            <a:r>
              <a:rPr lang="en"/>
              <a:t>Mixing Bowl</a:t>
            </a:r>
            <a:endParaRPr/>
          </a:p>
          <a:p>
            <a:pPr indent="-342900" lvl="0" marL="457200" rtl="0" algn="l">
              <a:spcBef>
                <a:spcPts val="0"/>
              </a:spcBef>
              <a:spcAft>
                <a:spcPts val="0"/>
              </a:spcAft>
              <a:buSzPts val="1800"/>
              <a:buChar char="●"/>
            </a:pPr>
            <a:r>
              <a:rPr lang="en"/>
              <a:t>Water</a:t>
            </a:r>
            <a:endParaRPr/>
          </a:p>
        </p:txBody>
      </p:sp>
      <p:sp>
        <p:nvSpPr>
          <p:cNvPr id="188" name="Google Shape;188;p31"/>
          <p:cNvSpPr txBox="1"/>
          <p:nvPr/>
        </p:nvSpPr>
        <p:spPr>
          <a:xfrm>
            <a:off x="4090000" y="1965225"/>
            <a:ext cx="4573500" cy="235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2"/>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Instructions</a:t>
            </a:r>
            <a:endParaRPr/>
          </a:p>
        </p:txBody>
      </p:sp>
      <p:sp>
        <p:nvSpPr>
          <p:cNvPr id="194" name="Google Shape;194;p32"/>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solidFill>
                  <a:srgbClr val="FFFFFF"/>
                </a:solidFill>
              </a:rPr>
              <a:t>Instructions:</a:t>
            </a:r>
            <a:endParaRPr sz="2000">
              <a:solidFill>
                <a:srgbClr val="FFFFFF"/>
              </a:solidFill>
            </a:endParaRPr>
          </a:p>
          <a:p>
            <a:pPr indent="0" lvl="0" marL="0" rtl="0" algn="l">
              <a:lnSpc>
                <a:spcPct val="100000"/>
              </a:lnSpc>
              <a:spcBef>
                <a:spcPts val="0"/>
              </a:spcBef>
              <a:spcAft>
                <a:spcPts val="0"/>
              </a:spcAft>
              <a:buNone/>
            </a:pPr>
            <a:r>
              <a:t/>
            </a:r>
            <a:endParaRPr sz="2000">
              <a:solidFill>
                <a:srgbClr val="FFFFFF"/>
              </a:solidFill>
            </a:endParaRPr>
          </a:p>
          <a:p>
            <a:pPr indent="0" lvl="0" marL="0" rtl="0" algn="l">
              <a:lnSpc>
                <a:spcPct val="100000"/>
              </a:lnSpc>
              <a:spcBef>
                <a:spcPts val="0"/>
              </a:spcBef>
              <a:spcAft>
                <a:spcPts val="0"/>
              </a:spcAft>
              <a:buNone/>
            </a:pPr>
            <a:r>
              <a:rPr lang="en" sz="2000">
                <a:solidFill>
                  <a:srgbClr val="FFFFFF"/>
                </a:solidFill>
              </a:rPr>
              <a:t>In the bowl, mix 8 drops of food coloring, the glue, and 1 cup water.</a:t>
            </a:r>
            <a:endParaRPr sz="2000">
              <a:solidFill>
                <a:srgbClr val="FFFFFF"/>
              </a:solidFill>
            </a:endParaRPr>
          </a:p>
          <a:p>
            <a:pPr indent="0" lvl="0" marL="0" rtl="0" algn="l">
              <a:lnSpc>
                <a:spcPct val="100000"/>
              </a:lnSpc>
              <a:spcBef>
                <a:spcPts val="0"/>
              </a:spcBef>
              <a:spcAft>
                <a:spcPts val="0"/>
              </a:spcAft>
              <a:buNone/>
            </a:pPr>
            <a:r>
              <a:t/>
            </a:r>
            <a:endParaRPr sz="2000">
              <a:solidFill>
                <a:srgbClr val="FFFFFF"/>
              </a:solidFill>
            </a:endParaRPr>
          </a:p>
          <a:p>
            <a:pPr indent="0" lvl="0" marL="0" rtl="0" algn="l">
              <a:lnSpc>
                <a:spcPct val="100000"/>
              </a:lnSpc>
              <a:spcBef>
                <a:spcPts val="0"/>
              </a:spcBef>
              <a:spcAft>
                <a:spcPts val="0"/>
              </a:spcAft>
              <a:buNone/>
            </a:pPr>
            <a:r>
              <a:rPr lang="en" sz="2000">
                <a:solidFill>
                  <a:srgbClr val="FFFFFF"/>
                </a:solidFill>
              </a:rPr>
              <a:t>Mix the borax with 1 ⅓ cups water. Slowly add the liquid starch or borax mixture to the colored glue and water mixture.</a:t>
            </a:r>
            <a:endParaRPr sz="2000">
              <a:solidFill>
                <a:srgbClr val="FFFFFF"/>
              </a:solidFill>
            </a:endParaRPr>
          </a:p>
          <a:p>
            <a:pPr indent="0" lvl="0" marL="0" rtl="0" algn="l">
              <a:lnSpc>
                <a:spcPct val="100000"/>
              </a:lnSpc>
              <a:spcBef>
                <a:spcPts val="0"/>
              </a:spcBef>
              <a:spcAft>
                <a:spcPts val="0"/>
              </a:spcAft>
              <a:buNone/>
            </a:pPr>
            <a:r>
              <a:t/>
            </a:r>
            <a:endParaRPr sz="2000">
              <a:solidFill>
                <a:srgbClr val="FFFFFF"/>
              </a:solidFill>
            </a:endParaRPr>
          </a:p>
          <a:p>
            <a:pPr indent="0" lvl="0" marL="0" rtl="0" algn="l">
              <a:lnSpc>
                <a:spcPct val="100000"/>
              </a:lnSpc>
              <a:spcBef>
                <a:spcPts val="0"/>
              </a:spcBef>
              <a:spcAft>
                <a:spcPts val="0"/>
              </a:spcAft>
              <a:buNone/>
            </a:pPr>
            <a:r>
              <a:rPr lang="en" sz="2000">
                <a:solidFill>
                  <a:srgbClr val="FFFFFF"/>
                </a:solidFill>
              </a:rPr>
              <a:t>Knead the mixture until you can stretch it but it isn’t too mushy.</a:t>
            </a:r>
            <a:endParaRPr sz="2000">
              <a:solidFill>
                <a:srgbClr val="FFFFFF"/>
              </a:solidFill>
            </a:endParaRPr>
          </a:p>
          <a:p>
            <a:pPr indent="0" lvl="0" marL="0" rtl="0" algn="l">
              <a:lnSpc>
                <a:spcPct val="100000"/>
              </a:lnSpc>
              <a:spcBef>
                <a:spcPts val="0"/>
              </a:spcBef>
              <a:spcAft>
                <a:spcPts val="0"/>
              </a:spcAft>
              <a:buNone/>
            </a:pPr>
            <a:r>
              <a:t/>
            </a:r>
            <a:endParaRPr sz="2000">
              <a:solidFill>
                <a:srgbClr val="FFFFFF"/>
              </a:solidFill>
            </a:endParaRPr>
          </a:p>
          <a:p>
            <a:pPr indent="0" lvl="0" marL="0" rtl="0" algn="l">
              <a:lnSpc>
                <a:spcPct val="100000"/>
              </a:lnSpc>
              <a:spcBef>
                <a:spcPts val="0"/>
              </a:spcBef>
              <a:spcAft>
                <a:spcPts val="0"/>
              </a:spcAft>
              <a:buNone/>
            </a:pPr>
            <a:r>
              <a:rPr lang="en" sz="2000">
                <a:solidFill>
                  <a:srgbClr val="FFFFFF"/>
                </a:solidFill>
              </a:rPr>
              <a:t>Store in a plastic bag or covered container so it doesn’t dry out!</a:t>
            </a:r>
            <a:endParaRPr sz="2000">
              <a:solidFill>
                <a:srgbClr val="FFFFFF"/>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pic>
        <p:nvPicPr>
          <p:cNvPr id="199" name="Google Shape;199;p33"/>
          <p:cNvPicPr preferRelativeResize="0"/>
          <p:nvPr/>
        </p:nvPicPr>
        <p:blipFill>
          <a:blip r:embed="rId3">
            <a:alphaModFix/>
          </a:blip>
          <a:stretch>
            <a:fillRect/>
          </a:stretch>
        </p:blipFill>
        <p:spPr>
          <a:xfrm>
            <a:off x="2000250" y="0"/>
            <a:ext cx="5143500"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Blue &amp; Gold">
  <a:themeElements>
    <a:clrScheme name="Blue &amp; Gold">
      <a:dk1>
        <a:srgbClr val="FFFFFF"/>
      </a:dk1>
      <a:lt1>
        <a:srgbClr val="01AFD1"/>
      </a:lt1>
      <a:dk2>
        <a:srgbClr val="1E2D31"/>
      </a:dk2>
      <a:lt2>
        <a:srgbClr val="BFC7CA"/>
      </a:lt2>
      <a:accent1>
        <a:srgbClr val="006F85"/>
      </a:accent1>
      <a:accent2>
        <a:srgbClr val="AF4345"/>
      </a:accent2>
      <a:accent3>
        <a:srgbClr val="47D06A"/>
      </a:accent3>
      <a:accent4>
        <a:srgbClr val="F58F8F"/>
      </a:accent4>
      <a:accent5>
        <a:srgbClr val="F6CD4C"/>
      </a:accent5>
      <a:accent6>
        <a:srgbClr val="F8E71C"/>
      </a:accent6>
      <a:hlink>
        <a:srgbClr val="F6CD4C"/>
      </a:hlink>
      <a:folHlink>
        <a:srgbClr val="F6CD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