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embeddedFontLst>
    <p:embeddedFont>
      <p:font typeface="Comfortaa SemiBold"/>
      <p:regular r:id="rId13"/>
      <p:bold r:id="rId14"/>
    </p:embeddedFont>
    <p:embeddedFont>
      <p:font typeface="Kite One"/>
      <p:regular r:id="rId15"/>
    </p:embeddedFont>
    <p:embeddedFont>
      <p:font typeface="Bowlby One"/>
      <p:regular r:id="rId16"/>
    </p:embeddedFont>
    <p:embeddedFont>
      <p:font typeface="Lato Light"/>
      <p:regular r:id="rId17"/>
      <p:bold r:id="rId18"/>
      <p:italic r:id="rId19"/>
      <p:boldItalic r:id="rId20"/>
    </p:embeddedFont>
    <p:embeddedFont>
      <p:font typeface="Average"/>
      <p:regular r:id="rId21"/>
    </p:embeddedFont>
    <p:embeddedFont>
      <p:font typeface="Oswald"/>
      <p:regular r:id="rId22"/>
      <p:bold r:id="rId23"/>
    </p:embeddedFont>
    <p:embeddedFont>
      <p:font typeface="McLaren"/>
      <p:regular r:id="rId24"/>
    </p:embeddedFont>
    <p:embeddedFont>
      <p:font typeface="Coustard"/>
      <p:regular r:id="rId25"/>
    </p:embeddedFont>
    <p:embeddedFont>
      <p:font typeface="Caveat Brush"/>
      <p:regular r:id="rId26"/>
    </p:embeddedFont>
    <p:embeddedFont>
      <p:font typeface="Caveat SemiBold"/>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Light-boldItalic.fntdata"/><Relationship Id="rId22" Type="http://schemas.openxmlformats.org/officeDocument/2006/relationships/font" Target="fonts/Oswald-regular.fntdata"/><Relationship Id="rId21" Type="http://schemas.openxmlformats.org/officeDocument/2006/relationships/font" Target="fonts/Average-regular.fntdata"/><Relationship Id="rId24" Type="http://schemas.openxmlformats.org/officeDocument/2006/relationships/font" Target="fonts/McLaren-regular.fntdata"/><Relationship Id="rId23" Type="http://schemas.openxmlformats.org/officeDocument/2006/relationships/font" Target="fonts/Oswa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CaveatBrush-regular.fntdata"/><Relationship Id="rId25" Type="http://schemas.openxmlformats.org/officeDocument/2006/relationships/font" Target="fonts/Coustard-regular.fntdata"/><Relationship Id="rId28" Type="http://schemas.openxmlformats.org/officeDocument/2006/relationships/font" Target="fonts/CaveatSemiBold-bold.fntdata"/><Relationship Id="rId27" Type="http://schemas.openxmlformats.org/officeDocument/2006/relationships/font" Target="fonts/CaveatSemiBold-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ComfortaaSemiBold-regular.fntdata"/><Relationship Id="rId12" Type="http://schemas.openxmlformats.org/officeDocument/2006/relationships/slide" Target="slides/slide6.xml"/><Relationship Id="rId15" Type="http://schemas.openxmlformats.org/officeDocument/2006/relationships/font" Target="fonts/KiteOne-regular.fntdata"/><Relationship Id="rId14" Type="http://schemas.openxmlformats.org/officeDocument/2006/relationships/font" Target="fonts/ComfortaaSemiBold-bold.fntdata"/><Relationship Id="rId17" Type="http://schemas.openxmlformats.org/officeDocument/2006/relationships/font" Target="fonts/LatoLight-regular.fntdata"/><Relationship Id="rId16" Type="http://schemas.openxmlformats.org/officeDocument/2006/relationships/font" Target="fonts/BowlbyOne-regular.fntdata"/><Relationship Id="rId19" Type="http://schemas.openxmlformats.org/officeDocument/2006/relationships/font" Target="fonts/LatoLight-italic.fntdata"/><Relationship Id="rId18" Type="http://schemas.openxmlformats.org/officeDocument/2006/relationships/font" Target="fonts/LatoLigh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3b802322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3b802322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d7fc6aab1d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d7fc6aab1d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c845ef72bb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c845ef72bb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How to access: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iPhone - press side button 5x</a:t>
            </a:r>
            <a:endParaRPr>
              <a:solidFill>
                <a:schemeClr val="dk1"/>
              </a:solidFill>
            </a:endParaRPr>
          </a:p>
          <a:p>
            <a:pPr indent="457200" lvl="0" marL="0" rtl="0" algn="l">
              <a:spcBef>
                <a:spcPts val="0"/>
              </a:spcBef>
              <a:spcAft>
                <a:spcPts val="0"/>
              </a:spcAft>
              <a:buClr>
                <a:schemeClr val="dk1"/>
              </a:buClr>
              <a:buSzPts val="1100"/>
              <a:buFont typeface="Arial"/>
              <a:buNone/>
            </a:pPr>
            <a:r>
              <a:rPr lang="en">
                <a:solidFill>
                  <a:schemeClr val="dk1"/>
                </a:solidFill>
              </a:rPr>
              <a:t>    select emergency on lock screen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Android - press power button 3x</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3b802322f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3b802322f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ca7f156207_2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ca7f156207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ca7f156207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ca7f156207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ottom waves">
  <p:cSld name="BLANK_1">
    <p:spTree>
      <p:nvGrpSpPr>
        <p:cNvPr id="50" name="Shape 50"/>
        <p:cNvGrpSpPr/>
        <p:nvPr/>
      </p:nvGrpSpPr>
      <p:grpSpPr>
        <a:xfrm>
          <a:off x="0" y="0"/>
          <a:ext cx="0" cy="0"/>
          <a:chOff x="0" y="0"/>
          <a:chExt cx="0" cy="0"/>
        </a:xfrm>
      </p:grpSpPr>
      <p:grpSp>
        <p:nvGrpSpPr>
          <p:cNvPr id="51" name="Google Shape;51;p13"/>
          <p:cNvGrpSpPr/>
          <p:nvPr/>
        </p:nvGrpSpPr>
        <p:grpSpPr>
          <a:xfrm>
            <a:off x="-13177" y="3583361"/>
            <a:ext cx="9157393" cy="1560137"/>
            <a:chOff x="187960" y="1453515"/>
            <a:chExt cx="3861435" cy="1568450"/>
          </a:xfrm>
        </p:grpSpPr>
        <p:sp>
          <p:nvSpPr>
            <p:cNvPr id="52" name="Google Shape;52;p13"/>
            <p:cNvSpPr/>
            <p:nvPr/>
          </p:nvSpPr>
          <p:spPr>
            <a:xfrm>
              <a:off x="187960" y="1453515"/>
              <a:ext cx="3860800" cy="1568450"/>
            </a:xfrm>
            <a:custGeom>
              <a:rect b="b" l="l" r="r" t="t"/>
              <a:pathLst>
                <a:path extrusionOk="0" h="1568450" w="3860800">
                  <a:moveTo>
                    <a:pt x="1304290" y="810260"/>
                  </a:moveTo>
                  <a:cubicBezTo>
                    <a:pt x="857250" y="810260"/>
                    <a:pt x="421005" y="740410"/>
                    <a:pt x="0" y="608330"/>
                  </a:cubicBezTo>
                  <a:lnTo>
                    <a:pt x="0" y="1570355"/>
                  </a:lnTo>
                  <a:lnTo>
                    <a:pt x="3864610" y="1570355"/>
                  </a:lnTo>
                  <a:lnTo>
                    <a:pt x="3864610" y="0"/>
                  </a:lnTo>
                  <a:cubicBezTo>
                    <a:pt x="3082290" y="520700"/>
                    <a:pt x="2216150" y="810260"/>
                    <a:pt x="1304290" y="810260"/>
                  </a:cubicBezTo>
                  <a:close/>
                </a:path>
              </a:pathLst>
            </a:custGeom>
            <a:gradFill>
              <a:gsLst>
                <a:gs pos="0">
                  <a:srgbClr val="FFC486">
                    <a:alpha val="20000"/>
                  </a:srgbClr>
                </a:gs>
                <a:gs pos="100000">
                  <a:srgbClr val="FF866B">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sp>
          <p:nvSpPr>
            <p:cNvPr id="53" name="Google Shape;53;p13"/>
            <p:cNvSpPr/>
            <p:nvPr/>
          </p:nvSpPr>
          <p:spPr>
            <a:xfrm>
              <a:off x="187960" y="2182495"/>
              <a:ext cx="3860800" cy="838200"/>
            </a:xfrm>
            <a:custGeom>
              <a:rect b="b" l="l" r="r" t="t"/>
              <a:pathLst>
                <a:path extrusionOk="0" h="838200" w="3860800">
                  <a:moveTo>
                    <a:pt x="1932305" y="451485"/>
                  </a:moveTo>
                  <a:cubicBezTo>
                    <a:pt x="1258570" y="451485"/>
                    <a:pt x="608965" y="293370"/>
                    <a:pt x="0" y="0"/>
                  </a:cubicBezTo>
                  <a:lnTo>
                    <a:pt x="0" y="840740"/>
                  </a:lnTo>
                  <a:lnTo>
                    <a:pt x="3864610" y="840740"/>
                  </a:lnTo>
                  <a:lnTo>
                    <a:pt x="3864610" y="635"/>
                  </a:lnTo>
                  <a:cubicBezTo>
                    <a:pt x="3255645" y="293370"/>
                    <a:pt x="2606675" y="451485"/>
                    <a:pt x="1932305" y="451485"/>
                  </a:cubicBezTo>
                  <a:close/>
                </a:path>
              </a:pathLst>
            </a:custGeom>
            <a:gradFill>
              <a:gsLst>
                <a:gs pos="0">
                  <a:srgbClr val="F20122">
                    <a:alpha val="51764"/>
                    <a:alpha val="20000"/>
                  </a:srgbClr>
                </a:gs>
                <a:gs pos="100000">
                  <a:srgbClr val="FF6A00">
                    <a:alpha val="71764"/>
                    <a:alpha val="20000"/>
                  </a:srgbClr>
                </a:gs>
              </a:gsLst>
              <a:lin ang="10800025"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sp>
          <p:nvSpPr>
            <p:cNvPr id="54" name="Google Shape;54;p13"/>
            <p:cNvSpPr/>
            <p:nvPr/>
          </p:nvSpPr>
          <p:spPr>
            <a:xfrm>
              <a:off x="188595" y="1819275"/>
              <a:ext cx="3860800" cy="1200150"/>
            </a:xfrm>
            <a:custGeom>
              <a:rect b="b" l="l" r="r" t="t"/>
              <a:pathLst>
                <a:path extrusionOk="0" h="1200150" w="3860800">
                  <a:moveTo>
                    <a:pt x="2672715" y="887095"/>
                  </a:moveTo>
                  <a:cubicBezTo>
                    <a:pt x="1717040" y="887095"/>
                    <a:pt x="811530" y="568960"/>
                    <a:pt x="0" y="0"/>
                  </a:cubicBezTo>
                  <a:lnTo>
                    <a:pt x="0" y="1204595"/>
                  </a:lnTo>
                  <a:lnTo>
                    <a:pt x="3864610" y="1204595"/>
                  </a:lnTo>
                  <a:lnTo>
                    <a:pt x="3864610" y="718820"/>
                  </a:lnTo>
                  <a:cubicBezTo>
                    <a:pt x="3478530" y="829310"/>
                    <a:pt x="3079750" y="887095"/>
                    <a:pt x="2672715" y="887095"/>
                  </a:cubicBezTo>
                  <a:close/>
                </a:path>
              </a:pathLst>
            </a:custGeom>
            <a:gradFill>
              <a:gsLst>
                <a:gs pos="0">
                  <a:srgbClr val="FF9F00">
                    <a:alpha val="56470"/>
                    <a:alpha val="20000"/>
                  </a:srgbClr>
                </a:gs>
                <a:gs pos="100000">
                  <a:srgbClr val="CC0000">
                    <a:alpha val="57254"/>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grpSp>
      <p:sp>
        <p:nvSpPr>
          <p:cNvPr id="55" name="Google Shape;55;p13"/>
          <p:cNvSpPr txBox="1"/>
          <p:nvPr>
            <p:ph idx="12" type="sldNum"/>
          </p:nvPr>
        </p:nvSpPr>
        <p:spPr>
          <a:xfrm>
            <a:off x="8480584"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56" name="Shape 56"/>
        <p:cNvGrpSpPr/>
        <p:nvPr/>
      </p:nvGrpSpPr>
      <p:grpSpPr>
        <a:xfrm>
          <a:off x="0" y="0"/>
          <a:ext cx="0" cy="0"/>
          <a:chOff x="0" y="0"/>
          <a:chExt cx="0" cy="0"/>
        </a:xfrm>
      </p:grpSpPr>
      <p:sp>
        <p:nvSpPr>
          <p:cNvPr id="57" name="Google Shape;57;p14"/>
          <p:cNvSpPr/>
          <p:nvPr/>
        </p:nvSpPr>
        <p:spPr>
          <a:xfrm>
            <a:off x="14" y="2917253"/>
            <a:ext cx="9140444" cy="2224977"/>
          </a:xfrm>
          <a:custGeom>
            <a:rect b="b" l="l" r="r" t="t"/>
            <a:pathLst>
              <a:path extrusionOk="0" h="939800" w="3860800">
                <a:moveTo>
                  <a:pt x="1304290" y="494030"/>
                </a:moveTo>
                <a:cubicBezTo>
                  <a:pt x="857250" y="494030"/>
                  <a:pt x="421005" y="451485"/>
                  <a:pt x="0" y="370840"/>
                </a:cubicBezTo>
                <a:lnTo>
                  <a:pt x="0" y="942340"/>
                </a:lnTo>
                <a:lnTo>
                  <a:pt x="3864610" y="942340"/>
                </a:lnTo>
                <a:lnTo>
                  <a:pt x="3864610" y="0"/>
                </a:lnTo>
                <a:cubicBezTo>
                  <a:pt x="3082290" y="317500"/>
                  <a:pt x="2216150" y="494030"/>
                  <a:pt x="1304290" y="494030"/>
                </a:cubicBezTo>
                <a:close/>
              </a:path>
            </a:pathLst>
          </a:custGeom>
          <a:gradFill>
            <a:gsLst>
              <a:gs pos="0">
                <a:srgbClr val="FFC486">
                  <a:alpha val="20000"/>
                </a:srgbClr>
              </a:gs>
              <a:gs pos="100000">
                <a:srgbClr val="FF866B">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14"/>
          <p:cNvSpPr/>
          <p:nvPr/>
        </p:nvSpPr>
        <p:spPr>
          <a:xfrm>
            <a:off x="14" y="1926312"/>
            <a:ext cx="9140444" cy="3217196"/>
          </a:xfrm>
          <a:custGeom>
            <a:rect b="b" l="l" r="r" t="t"/>
            <a:pathLst>
              <a:path extrusionOk="0" h="1358900" w="3860800">
                <a:moveTo>
                  <a:pt x="175260" y="1096010"/>
                </a:moveTo>
                <a:cubicBezTo>
                  <a:pt x="116840" y="1096010"/>
                  <a:pt x="58420" y="1095375"/>
                  <a:pt x="0" y="1094105"/>
                </a:cubicBezTo>
                <a:lnTo>
                  <a:pt x="0" y="1360805"/>
                </a:lnTo>
                <a:lnTo>
                  <a:pt x="3864610" y="1360805"/>
                </a:lnTo>
                <a:lnTo>
                  <a:pt x="3864610" y="0"/>
                </a:lnTo>
                <a:cubicBezTo>
                  <a:pt x="2827655" y="689610"/>
                  <a:pt x="1553210" y="1096010"/>
                  <a:pt x="175260" y="1096010"/>
                </a:cubicBezTo>
                <a:close/>
              </a:path>
            </a:pathLst>
          </a:custGeom>
          <a:gradFill>
            <a:gsLst>
              <a:gs pos="0">
                <a:srgbClr val="F20122">
                  <a:alpha val="51764"/>
                  <a:alpha val="20000"/>
                </a:srgbClr>
              </a:gs>
              <a:gs pos="100000">
                <a:srgbClr val="FF6A00">
                  <a:alpha val="71764"/>
                  <a:alpha val="20000"/>
                </a:srgbClr>
              </a:gs>
            </a:gsLst>
            <a:lin ang="108014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4"/>
          <p:cNvSpPr/>
          <p:nvPr/>
        </p:nvSpPr>
        <p:spPr>
          <a:xfrm>
            <a:off x="1518" y="3413475"/>
            <a:ext cx="9140444" cy="1728867"/>
          </a:xfrm>
          <a:custGeom>
            <a:rect b="b" l="l" r="r" t="t"/>
            <a:pathLst>
              <a:path extrusionOk="0" h="730250" w="3860800">
                <a:moveTo>
                  <a:pt x="2672715" y="539750"/>
                </a:moveTo>
                <a:cubicBezTo>
                  <a:pt x="1717040" y="539750"/>
                  <a:pt x="811530" y="346075"/>
                  <a:pt x="0" y="0"/>
                </a:cubicBezTo>
                <a:lnTo>
                  <a:pt x="0" y="732790"/>
                </a:lnTo>
                <a:lnTo>
                  <a:pt x="3863975" y="732790"/>
                </a:lnTo>
                <a:lnTo>
                  <a:pt x="3863975" y="437515"/>
                </a:lnTo>
                <a:cubicBezTo>
                  <a:pt x="3477895" y="504190"/>
                  <a:pt x="3079750" y="539750"/>
                  <a:pt x="2672715" y="539750"/>
                </a:cubicBezTo>
                <a:close/>
              </a:path>
            </a:pathLst>
          </a:custGeom>
          <a:gradFill>
            <a:gsLst>
              <a:gs pos="0">
                <a:srgbClr val="FF9F00">
                  <a:alpha val="56470"/>
                  <a:alpha val="20000"/>
                </a:srgbClr>
              </a:gs>
              <a:gs pos="100000">
                <a:srgbClr val="CC0000">
                  <a:alpha val="57254"/>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4"/>
          <p:cNvSpPr txBox="1"/>
          <p:nvPr>
            <p:ph type="ctrTitle"/>
          </p:nvPr>
        </p:nvSpPr>
        <p:spPr>
          <a:xfrm>
            <a:off x="1034300" y="1583350"/>
            <a:ext cx="6342900" cy="1159800"/>
          </a:xfrm>
          <a:prstGeom prst="rect">
            <a:avLst/>
          </a:prstGeom>
        </p:spPr>
        <p:txBody>
          <a:bodyPr anchorCtr="0" anchor="t"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61" name="Google Shape;61;p14"/>
          <p:cNvSpPr txBox="1"/>
          <p:nvPr>
            <p:ph idx="1" type="subTitle"/>
          </p:nvPr>
        </p:nvSpPr>
        <p:spPr>
          <a:xfrm>
            <a:off x="1034300" y="2840052"/>
            <a:ext cx="6342900" cy="784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5"/>
              </a:buClr>
              <a:buSzPts val="1800"/>
              <a:buNone/>
              <a:defRPr>
                <a:solidFill>
                  <a:schemeClr val="accent5"/>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2">
    <p:spTree>
      <p:nvGrpSpPr>
        <p:cNvPr id="62" name="Shape 62"/>
        <p:cNvGrpSpPr/>
        <p:nvPr/>
      </p:nvGrpSpPr>
      <p:grpSpPr>
        <a:xfrm>
          <a:off x="0" y="0"/>
          <a:ext cx="0" cy="0"/>
          <a:chOff x="0" y="0"/>
          <a:chExt cx="0" cy="0"/>
        </a:xfrm>
      </p:grpSpPr>
      <p:grpSp>
        <p:nvGrpSpPr>
          <p:cNvPr id="63" name="Google Shape;63;p15"/>
          <p:cNvGrpSpPr/>
          <p:nvPr/>
        </p:nvGrpSpPr>
        <p:grpSpPr>
          <a:xfrm>
            <a:off x="-13164" y="1424069"/>
            <a:ext cx="9157393" cy="3719422"/>
            <a:chOff x="187960" y="1453515"/>
            <a:chExt cx="3861435" cy="1568450"/>
          </a:xfrm>
        </p:grpSpPr>
        <p:sp>
          <p:nvSpPr>
            <p:cNvPr id="64" name="Google Shape;64;p15"/>
            <p:cNvSpPr/>
            <p:nvPr/>
          </p:nvSpPr>
          <p:spPr>
            <a:xfrm>
              <a:off x="187960" y="1453515"/>
              <a:ext cx="3860800" cy="1568450"/>
            </a:xfrm>
            <a:custGeom>
              <a:rect b="b" l="l" r="r" t="t"/>
              <a:pathLst>
                <a:path extrusionOk="0" h="1568450" w="3860800">
                  <a:moveTo>
                    <a:pt x="1304290" y="810260"/>
                  </a:moveTo>
                  <a:cubicBezTo>
                    <a:pt x="857250" y="810260"/>
                    <a:pt x="421005" y="740410"/>
                    <a:pt x="0" y="608330"/>
                  </a:cubicBezTo>
                  <a:lnTo>
                    <a:pt x="0" y="1570355"/>
                  </a:lnTo>
                  <a:lnTo>
                    <a:pt x="3864610" y="1570355"/>
                  </a:lnTo>
                  <a:lnTo>
                    <a:pt x="3864610" y="0"/>
                  </a:lnTo>
                  <a:cubicBezTo>
                    <a:pt x="3082290" y="520700"/>
                    <a:pt x="2216150" y="810260"/>
                    <a:pt x="1304290" y="810260"/>
                  </a:cubicBezTo>
                  <a:close/>
                </a:path>
              </a:pathLst>
            </a:custGeom>
            <a:gradFill>
              <a:gsLst>
                <a:gs pos="0">
                  <a:srgbClr val="FFC486">
                    <a:alpha val="20000"/>
                  </a:srgbClr>
                </a:gs>
                <a:gs pos="100000">
                  <a:srgbClr val="FF866B">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sp>
          <p:nvSpPr>
            <p:cNvPr id="65" name="Google Shape;65;p15"/>
            <p:cNvSpPr/>
            <p:nvPr/>
          </p:nvSpPr>
          <p:spPr>
            <a:xfrm>
              <a:off x="187960" y="2182495"/>
              <a:ext cx="3860800" cy="838200"/>
            </a:xfrm>
            <a:custGeom>
              <a:rect b="b" l="l" r="r" t="t"/>
              <a:pathLst>
                <a:path extrusionOk="0" h="838200" w="3860800">
                  <a:moveTo>
                    <a:pt x="1932305" y="451485"/>
                  </a:moveTo>
                  <a:cubicBezTo>
                    <a:pt x="1258570" y="451485"/>
                    <a:pt x="608965" y="293370"/>
                    <a:pt x="0" y="0"/>
                  </a:cubicBezTo>
                  <a:lnTo>
                    <a:pt x="0" y="840740"/>
                  </a:lnTo>
                  <a:lnTo>
                    <a:pt x="3864610" y="840740"/>
                  </a:lnTo>
                  <a:lnTo>
                    <a:pt x="3864610" y="635"/>
                  </a:lnTo>
                  <a:cubicBezTo>
                    <a:pt x="3255645" y="293370"/>
                    <a:pt x="2606675" y="451485"/>
                    <a:pt x="1932305" y="451485"/>
                  </a:cubicBezTo>
                  <a:close/>
                </a:path>
              </a:pathLst>
            </a:custGeom>
            <a:gradFill>
              <a:gsLst>
                <a:gs pos="0">
                  <a:srgbClr val="F20122">
                    <a:alpha val="51764"/>
                    <a:alpha val="20000"/>
                  </a:srgbClr>
                </a:gs>
                <a:gs pos="100000">
                  <a:srgbClr val="FF6A00">
                    <a:alpha val="71764"/>
                    <a:alpha val="20000"/>
                  </a:srgbClr>
                </a:gs>
              </a:gsLst>
              <a:lin ang="10800025"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sp>
          <p:nvSpPr>
            <p:cNvPr id="66" name="Google Shape;66;p15"/>
            <p:cNvSpPr/>
            <p:nvPr/>
          </p:nvSpPr>
          <p:spPr>
            <a:xfrm>
              <a:off x="188595" y="1819275"/>
              <a:ext cx="3860800" cy="1200150"/>
            </a:xfrm>
            <a:custGeom>
              <a:rect b="b" l="l" r="r" t="t"/>
              <a:pathLst>
                <a:path extrusionOk="0" h="1200150" w="3860800">
                  <a:moveTo>
                    <a:pt x="2672715" y="887095"/>
                  </a:moveTo>
                  <a:cubicBezTo>
                    <a:pt x="1717040" y="887095"/>
                    <a:pt x="811530" y="568960"/>
                    <a:pt x="0" y="0"/>
                  </a:cubicBezTo>
                  <a:lnTo>
                    <a:pt x="0" y="1204595"/>
                  </a:lnTo>
                  <a:lnTo>
                    <a:pt x="3864610" y="1204595"/>
                  </a:lnTo>
                  <a:lnTo>
                    <a:pt x="3864610" y="718820"/>
                  </a:lnTo>
                  <a:cubicBezTo>
                    <a:pt x="3478530" y="829310"/>
                    <a:pt x="3079750" y="887095"/>
                    <a:pt x="2672715" y="887095"/>
                  </a:cubicBezTo>
                  <a:close/>
                </a:path>
              </a:pathLst>
            </a:custGeom>
            <a:gradFill>
              <a:gsLst>
                <a:gs pos="0">
                  <a:srgbClr val="FF9F00">
                    <a:alpha val="56470"/>
                    <a:alpha val="20000"/>
                  </a:srgbClr>
                </a:gs>
                <a:gs pos="100000">
                  <a:srgbClr val="CC0000">
                    <a:alpha val="57254"/>
                    <a:alpha val="2000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ato Light"/>
                <a:ea typeface="Lato Light"/>
                <a:cs typeface="Lato Light"/>
                <a:sym typeface="Lato Light"/>
              </a:endParaRPr>
            </a:p>
          </p:txBody>
        </p:sp>
      </p:grpSp>
      <p:sp>
        <p:nvSpPr>
          <p:cNvPr id="67" name="Google Shape;67;p15"/>
          <p:cNvSpPr txBox="1"/>
          <p:nvPr>
            <p:ph type="ctrTitle"/>
          </p:nvPr>
        </p:nvSpPr>
        <p:spPr>
          <a:xfrm>
            <a:off x="1034300" y="925025"/>
            <a:ext cx="7075500" cy="1159800"/>
          </a:xfrm>
          <a:prstGeom prst="rect">
            <a:avLst/>
          </a:prstGeom>
        </p:spPr>
        <p:txBody>
          <a:bodyPr anchorCtr="0" anchor="t" bIns="91425" lIns="91425" spcFirstLastPara="1" rIns="91425" wrap="square" tIns="91425">
            <a:norm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68" name="Shape 68"/>
        <p:cNvGrpSpPr/>
        <p:nvPr/>
      </p:nvGrpSpPr>
      <p:grpSpPr>
        <a:xfrm>
          <a:off x="0" y="0"/>
          <a:ext cx="0" cy="0"/>
          <a:chOff x="0" y="0"/>
          <a:chExt cx="0" cy="0"/>
        </a:xfrm>
      </p:grpSpPr>
      <p:sp>
        <p:nvSpPr>
          <p:cNvPr id="69" name="Google Shape;69;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70" name="Shape 70"/>
        <p:cNvGrpSpPr/>
        <p:nvPr/>
      </p:nvGrpSpPr>
      <p:grpSpPr>
        <a:xfrm>
          <a:off x="0" y="0"/>
          <a:ext cx="0" cy="0"/>
          <a:chOff x="0" y="0"/>
          <a:chExt cx="0" cy="0"/>
        </a:xfrm>
      </p:grpSpPr>
      <p:sp>
        <p:nvSpPr>
          <p:cNvPr id="71" name="Google Shape;71;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6" name="Shape 76"/>
        <p:cNvGrpSpPr/>
        <p:nvPr/>
      </p:nvGrpSpPr>
      <p:grpSpPr>
        <a:xfrm>
          <a:off x="0" y="0"/>
          <a:ext cx="0" cy="0"/>
          <a:chOff x="0" y="0"/>
          <a:chExt cx="0" cy="0"/>
        </a:xfrm>
      </p:grpSpPr>
      <p:grpSp>
        <p:nvGrpSpPr>
          <p:cNvPr id="77" name="Google Shape;77;p19"/>
          <p:cNvGrpSpPr/>
          <p:nvPr/>
        </p:nvGrpSpPr>
        <p:grpSpPr>
          <a:xfrm>
            <a:off x="4350279" y="2855377"/>
            <a:ext cx="443589" cy="105632"/>
            <a:chOff x="4137525" y="2915950"/>
            <a:chExt cx="869100" cy="207000"/>
          </a:xfrm>
        </p:grpSpPr>
        <p:sp>
          <p:nvSpPr>
            <p:cNvPr id="78" name="Google Shape;78;p19"/>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9"/>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9"/>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19"/>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82" name="Google Shape;82;p19"/>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3" name="Google Shape;83;p1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20"/>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6" name="Google Shape;86;p2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 name="Shape 87"/>
        <p:cNvGrpSpPr/>
        <p:nvPr/>
      </p:nvGrpSpPr>
      <p:grpSpPr>
        <a:xfrm>
          <a:off x="0" y="0"/>
          <a:ext cx="0" cy="0"/>
          <a:chOff x="0" y="0"/>
          <a:chExt cx="0" cy="0"/>
        </a:xfrm>
      </p:grpSpPr>
      <p:sp>
        <p:nvSpPr>
          <p:cNvPr id="88" name="Google Shape;8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9" name="Google Shape;89;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0" name="Google Shape;90;p2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sp>
        <p:nvSpPr>
          <p:cNvPr id="92" name="Google Shape;9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3" name="Google Shape;93;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4" name="Google Shape;94;p2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5" name="Google Shape;95;p2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8" name="Google Shape;98;p2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9" name="Shape 99"/>
        <p:cNvGrpSpPr/>
        <p:nvPr/>
      </p:nvGrpSpPr>
      <p:grpSpPr>
        <a:xfrm>
          <a:off x="0" y="0"/>
          <a:ext cx="0" cy="0"/>
          <a:chOff x="0" y="0"/>
          <a:chExt cx="0" cy="0"/>
        </a:xfrm>
      </p:grpSpPr>
      <p:sp>
        <p:nvSpPr>
          <p:cNvPr id="100" name="Google Shape;100;p24"/>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1" name="Google Shape;101;p24"/>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02" name="Google Shape;102;p2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03" name="Shape 103"/>
        <p:cNvGrpSpPr/>
        <p:nvPr/>
      </p:nvGrpSpPr>
      <p:grpSpPr>
        <a:xfrm>
          <a:off x="0" y="0"/>
          <a:ext cx="0" cy="0"/>
          <a:chOff x="0" y="0"/>
          <a:chExt cx="0" cy="0"/>
        </a:xfrm>
      </p:grpSpPr>
      <p:sp>
        <p:nvSpPr>
          <p:cNvPr id="104" name="Google Shape;104;p25"/>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05" name="Google Shape;105;p2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6" name="Shape 106"/>
        <p:cNvGrpSpPr/>
        <p:nvPr/>
      </p:nvGrpSpPr>
      <p:grpSpPr>
        <a:xfrm>
          <a:off x="0" y="0"/>
          <a:ext cx="0" cy="0"/>
          <a:chOff x="0" y="0"/>
          <a:chExt cx="0" cy="0"/>
        </a:xfrm>
      </p:grpSpPr>
      <p:sp>
        <p:nvSpPr>
          <p:cNvPr id="107" name="Google Shape;107;p26"/>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8" name="Google Shape;108;p2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9" name="Google Shape;109;p26"/>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0" name="Google Shape;110;p26"/>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100"/>
              <a:buNone/>
              <a:defRPr sz="21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111" name="Google Shape;111;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112" name="Google Shape;112;p2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3" name="Shape 113"/>
        <p:cNvGrpSpPr/>
        <p:nvPr/>
      </p:nvGrpSpPr>
      <p:grpSpPr>
        <a:xfrm>
          <a:off x="0" y="0"/>
          <a:ext cx="0" cy="0"/>
          <a:chOff x="0" y="0"/>
          <a:chExt cx="0" cy="0"/>
        </a:xfrm>
      </p:grpSpPr>
      <p:sp>
        <p:nvSpPr>
          <p:cNvPr id="114" name="Google Shape;114;p2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15" name="Google Shape;115;p2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6" name="Shape 116"/>
        <p:cNvGrpSpPr/>
        <p:nvPr/>
      </p:nvGrpSpPr>
      <p:grpSpPr>
        <a:xfrm>
          <a:off x="0" y="0"/>
          <a:ext cx="0" cy="0"/>
          <a:chOff x="0" y="0"/>
          <a:chExt cx="0" cy="0"/>
        </a:xfrm>
      </p:grpSpPr>
      <p:sp>
        <p:nvSpPr>
          <p:cNvPr id="117" name="Google Shape;117;p28"/>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8" name="Google Shape;118;p28"/>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19" name="Google Shape;119;p2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0" name="Shape 120"/>
        <p:cNvGrpSpPr/>
        <p:nvPr/>
      </p:nvGrpSpPr>
      <p:grpSpPr>
        <a:xfrm>
          <a:off x="0" y="0"/>
          <a:ext cx="0" cy="0"/>
          <a:chOff x="0" y="0"/>
          <a:chExt cx="0" cy="0"/>
        </a:xfrm>
      </p:grpSpPr>
      <p:sp>
        <p:nvSpPr>
          <p:cNvPr id="121" name="Google Shape;121;p2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3.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72" name="Shape 72"/>
        <p:cNvGrpSpPr/>
        <p:nvPr/>
      </p:nvGrpSpPr>
      <p:grpSpPr>
        <a:xfrm>
          <a:off x="0" y="0"/>
          <a:ext cx="0" cy="0"/>
          <a:chOff x="0" y="0"/>
          <a:chExt cx="0" cy="0"/>
        </a:xfrm>
      </p:grpSpPr>
      <p:sp>
        <p:nvSpPr>
          <p:cNvPr id="73" name="Google Shape;73;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4" name="Google Shape;74;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rtl="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75" name="Google Shape;75;p18"/>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3"/>
                </a:solidFill>
                <a:latin typeface="Average"/>
                <a:ea typeface="Average"/>
                <a:cs typeface="Average"/>
                <a:sym typeface="Average"/>
              </a:defRPr>
            </a:lvl1pPr>
            <a:lvl2pPr lvl="1" rtl="0" algn="r">
              <a:buNone/>
              <a:defRPr sz="1000">
                <a:solidFill>
                  <a:schemeClr val="accent3"/>
                </a:solidFill>
                <a:latin typeface="Average"/>
                <a:ea typeface="Average"/>
                <a:cs typeface="Average"/>
                <a:sym typeface="Average"/>
              </a:defRPr>
            </a:lvl2pPr>
            <a:lvl3pPr lvl="2" rtl="0" algn="r">
              <a:buNone/>
              <a:defRPr sz="1000">
                <a:solidFill>
                  <a:schemeClr val="accent3"/>
                </a:solidFill>
                <a:latin typeface="Average"/>
                <a:ea typeface="Average"/>
                <a:cs typeface="Average"/>
                <a:sym typeface="Average"/>
              </a:defRPr>
            </a:lvl3pPr>
            <a:lvl4pPr lvl="3" rtl="0" algn="r">
              <a:buNone/>
              <a:defRPr sz="1000">
                <a:solidFill>
                  <a:schemeClr val="accent3"/>
                </a:solidFill>
                <a:latin typeface="Average"/>
                <a:ea typeface="Average"/>
                <a:cs typeface="Average"/>
                <a:sym typeface="Average"/>
              </a:defRPr>
            </a:lvl4pPr>
            <a:lvl5pPr lvl="4" rtl="0" algn="r">
              <a:buNone/>
              <a:defRPr sz="1000">
                <a:solidFill>
                  <a:schemeClr val="accent3"/>
                </a:solidFill>
                <a:latin typeface="Average"/>
                <a:ea typeface="Average"/>
                <a:cs typeface="Average"/>
                <a:sym typeface="Average"/>
              </a:defRPr>
            </a:lvl5pPr>
            <a:lvl6pPr lvl="5" rtl="0" algn="r">
              <a:buNone/>
              <a:defRPr sz="1000">
                <a:solidFill>
                  <a:schemeClr val="accent3"/>
                </a:solidFill>
                <a:latin typeface="Average"/>
                <a:ea typeface="Average"/>
                <a:cs typeface="Average"/>
                <a:sym typeface="Average"/>
              </a:defRPr>
            </a:lvl6pPr>
            <a:lvl7pPr lvl="6" rtl="0" algn="r">
              <a:buNone/>
              <a:defRPr sz="1000">
                <a:solidFill>
                  <a:schemeClr val="accent3"/>
                </a:solidFill>
                <a:latin typeface="Average"/>
                <a:ea typeface="Average"/>
                <a:cs typeface="Average"/>
                <a:sym typeface="Average"/>
              </a:defRPr>
            </a:lvl7pPr>
            <a:lvl8pPr lvl="7" rtl="0" algn="r">
              <a:buNone/>
              <a:defRPr sz="1000">
                <a:solidFill>
                  <a:schemeClr val="accent3"/>
                </a:solidFill>
                <a:latin typeface="Average"/>
                <a:ea typeface="Average"/>
                <a:cs typeface="Average"/>
                <a:sym typeface="Average"/>
              </a:defRPr>
            </a:lvl8pPr>
            <a:lvl9pPr lvl="8" rtl="0"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jpg"/><Relationship Id="rId5" Type="http://schemas.openxmlformats.org/officeDocument/2006/relationships/hyperlink" Target="http://www.youtube.com/watch?v=L2ePn0Ea5Y0" TargetMode="External"/><Relationship Id="rId6"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30"/>
          <p:cNvSpPr txBox="1"/>
          <p:nvPr>
            <p:ph type="title"/>
          </p:nvPr>
        </p:nvSpPr>
        <p:spPr>
          <a:xfrm>
            <a:off x="508350" y="228250"/>
            <a:ext cx="312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720">
                <a:solidFill>
                  <a:srgbClr val="FF0000"/>
                </a:solidFill>
                <a:latin typeface="Caveat SemiBold"/>
                <a:ea typeface="Caveat SemiBold"/>
                <a:cs typeface="Caveat SemiBold"/>
                <a:sym typeface="Caveat SemiBold"/>
              </a:rPr>
              <a:t>What is 911?</a:t>
            </a:r>
            <a:endParaRPr sz="3720">
              <a:solidFill>
                <a:srgbClr val="FF0000"/>
              </a:solidFill>
              <a:latin typeface="Caveat SemiBold"/>
              <a:ea typeface="Caveat SemiBold"/>
              <a:cs typeface="Caveat SemiBold"/>
              <a:sym typeface="Caveat SemiBold"/>
            </a:endParaRPr>
          </a:p>
        </p:txBody>
      </p:sp>
      <p:sp>
        <p:nvSpPr>
          <p:cNvPr id="127" name="Google Shape;127;p30"/>
          <p:cNvSpPr txBox="1"/>
          <p:nvPr>
            <p:ph idx="1" type="body"/>
          </p:nvPr>
        </p:nvSpPr>
        <p:spPr>
          <a:xfrm>
            <a:off x="99725" y="1057038"/>
            <a:ext cx="4143900" cy="34164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85000" lnSpcReduction="10000"/>
          </a:bodyPr>
          <a:lstStyle/>
          <a:p>
            <a:pPr indent="-325755" lvl="0" marL="457200" rtl="0" algn="ctr">
              <a:spcBef>
                <a:spcPts val="0"/>
              </a:spcBef>
              <a:spcAft>
                <a:spcPts val="0"/>
              </a:spcAft>
              <a:buClr>
                <a:schemeClr val="lt1"/>
              </a:buClr>
              <a:buSzPct val="100000"/>
              <a:buFont typeface="Kite One"/>
              <a:buChar char="●"/>
            </a:pPr>
            <a:r>
              <a:rPr b="1" lang="en">
                <a:solidFill>
                  <a:schemeClr val="lt1"/>
                </a:solidFill>
                <a:latin typeface="Kite One"/>
                <a:ea typeface="Kite One"/>
                <a:cs typeface="Kite One"/>
                <a:sym typeface="Kite One"/>
              </a:rPr>
              <a:t>911 is an emergency number that anyone </a:t>
            </a:r>
            <a:r>
              <a:rPr b="1" lang="en">
                <a:solidFill>
                  <a:schemeClr val="lt1"/>
                </a:solidFill>
                <a:latin typeface="Kite One"/>
                <a:ea typeface="Kite One"/>
                <a:cs typeface="Kite One"/>
                <a:sym typeface="Kite One"/>
              </a:rPr>
              <a:t>can call to reach police, fire or an ambulance.</a:t>
            </a:r>
            <a:endParaRPr b="1">
              <a:solidFill>
                <a:schemeClr val="lt1"/>
              </a:solidFill>
              <a:latin typeface="Kite One"/>
              <a:ea typeface="Kite One"/>
              <a:cs typeface="Kite One"/>
              <a:sym typeface="Kite One"/>
            </a:endParaRPr>
          </a:p>
          <a:p>
            <a:pPr indent="0" lvl="0" marL="457200" rtl="0" algn="ctr">
              <a:spcBef>
                <a:spcPts val="1200"/>
              </a:spcBef>
              <a:spcAft>
                <a:spcPts val="0"/>
              </a:spcAft>
              <a:buNone/>
            </a:pPr>
            <a:r>
              <a:t/>
            </a:r>
            <a:endParaRPr b="1">
              <a:solidFill>
                <a:schemeClr val="lt1"/>
              </a:solidFill>
              <a:latin typeface="Kite One"/>
              <a:ea typeface="Kite One"/>
              <a:cs typeface="Kite One"/>
              <a:sym typeface="Kite One"/>
            </a:endParaRPr>
          </a:p>
          <a:p>
            <a:pPr indent="-325755" lvl="0" marL="457200" rtl="0" algn="ctr">
              <a:spcBef>
                <a:spcPts val="1200"/>
              </a:spcBef>
              <a:spcAft>
                <a:spcPts val="0"/>
              </a:spcAft>
              <a:buClr>
                <a:schemeClr val="lt1"/>
              </a:buClr>
              <a:buSzPct val="100000"/>
              <a:buFont typeface="Kite One"/>
              <a:buChar char="●"/>
            </a:pPr>
            <a:r>
              <a:rPr b="1" lang="en">
                <a:solidFill>
                  <a:schemeClr val="lt1"/>
                </a:solidFill>
                <a:latin typeface="Kite One"/>
                <a:ea typeface="Kite One"/>
                <a:cs typeface="Kite One"/>
                <a:sym typeface="Kite One"/>
              </a:rPr>
              <a:t>Calling 9</a:t>
            </a:r>
            <a:r>
              <a:rPr b="1" lang="en">
                <a:solidFill>
                  <a:schemeClr val="lt1"/>
                </a:solidFill>
                <a:latin typeface="Kite One"/>
                <a:ea typeface="Kite One"/>
                <a:cs typeface="Kite One"/>
                <a:sym typeface="Kite One"/>
              </a:rPr>
              <a:t>11 signifies that the emergency requires help immediately.</a:t>
            </a:r>
            <a:endParaRPr b="1">
              <a:solidFill>
                <a:schemeClr val="lt1"/>
              </a:solidFill>
              <a:latin typeface="Kite One"/>
              <a:ea typeface="Kite One"/>
              <a:cs typeface="Kite One"/>
              <a:sym typeface="Kite One"/>
            </a:endParaRPr>
          </a:p>
          <a:p>
            <a:pPr indent="0" lvl="0" marL="457200" rtl="0" algn="ctr">
              <a:spcBef>
                <a:spcPts val="1200"/>
              </a:spcBef>
              <a:spcAft>
                <a:spcPts val="0"/>
              </a:spcAft>
              <a:buNone/>
            </a:pPr>
            <a:r>
              <a:t/>
            </a:r>
            <a:endParaRPr b="1">
              <a:solidFill>
                <a:schemeClr val="lt1"/>
              </a:solidFill>
              <a:latin typeface="Kite One"/>
              <a:ea typeface="Kite One"/>
              <a:cs typeface="Kite One"/>
              <a:sym typeface="Kite One"/>
            </a:endParaRPr>
          </a:p>
          <a:p>
            <a:pPr indent="-325755" lvl="0" marL="457200" rtl="0" algn="ctr">
              <a:spcBef>
                <a:spcPts val="1200"/>
              </a:spcBef>
              <a:spcAft>
                <a:spcPts val="0"/>
              </a:spcAft>
              <a:buClr>
                <a:schemeClr val="lt1"/>
              </a:buClr>
              <a:buSzPct val="100000"/>
              <a:buFont typeface="Kite One"/>
              <a:buChar char="●"/>
            </a:pPr>
            <a:r>
              <a:rPr b="1" lang="en">
                <a:solidFill>
                  <a:schemeClr val="lt1"/>
                </a:solidFill>
                <a:latin typeface="Kite One"/>
                <a:ea typeface="Kite One"/>
                <a:cs typeface="Kite One"/>
                <a:sym typeface="Kite One"/>
              </a:rPr>
              <a:t>NEVER call 911 as a joke - you might prevent other people from getting help. </a:t>
            </a:r>
            <a:endParaRPr b="1">
              <a:solidFill>
                <a:schemeClr val="lt1"/>
              </a:solidFill>
              <a:latin typeface="Kite One"/>
              <a:ea typeface="Kite One"/>
              <a:cs typeface="Kite One"/>
              <a:sym typeface="Kite One"/>
            </a:endParaRPr>
          </a:p>
        </p:txBody>
      </p:sp>
      <p:pic>
        <p:nvPicPr>
          <p:cNvPr id="128" name="Google Shape;128;p30" title="Ambulance clipart, illustration. Free public | Free Photo - rawpixel"/>
          <p:cNvPicPr preferRelativeResize="0"/>
          <p:nvPr/>
        </p:nvPicPr>
        <p:blipFill>
          <a:blip r:embed="rId4">
            <a:alphaModFix/>
          </a:blip>
          <a:stretch>
            <a:fillRect/>
          </a:stretch>
        </p:blipFill>
        <p:spPr>
          <a:xfrm>
            <a:off x="6318375" y="2571750"/>
            <a:ext cx="2738000" cy="2521100"/>
          </a:xfrm>
          <a:prstGeom prst="rect">
            <a:avLst/>
          </a:prstGeom>
          <a:noFill/>
          <a:ln>
            <a:noFill/>
          </a:ln>
        </p:spPr>
      </p:pic>
      <p:pic>
        <p:nvPicPr>
          <p:cNvPr descr="Let's learn how and when we should call 911!&#10;We hope you are enjoying our large selection of engaging core &amp; elective K-12 learning videos. New videos are added all the time - make sure you come back often to learn more! If you'd like us to cover any additional topics, please let us know. For practice, assessment, and many interactive activities that go along with each video, as well as a teacher/parent dashboard, go to Miacademy.co for Grades K-8 or Miaprep.com for grades 9-12!" id="129" name="Google Shape;129;p30" title="How to Call 911 - Life Skills for Kids!">
            <a:hlinkClick r:id="rId5"/>
          </p:cNvPr>
          <p:cNvPicPr preferRelativeResize="0"/>
          <p:nvPr/>
        </p:nvPicPr>
        <p:blipFill>
          <a:blip r:embed="rId6">
            <a:alphaModFix/>
          </a:blip>
          <a:stretch>
            <a:fillRect/>
          </a:stretch>
        </p:blipFill>
        <p:spPr>
          <a:xfrm>
            <a:off x="5595250" y="22825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1"/>
          <p:cNvSpPr txBox="1"/>
          <p:nvPr>
            <p:ph type="title"/>
          </p:nvPr>
        </p:nvSpPr>
        <p:spPr>
          <a:xfrm>
            <a:off x="362650" y="449925"/>
            <a:ext cx="8640900" cy="99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Bowlby One"/>
                <a:ea typeface="Bowlby One"/>
                <a:cs typeface="Bowlby One"/>
                <a:sym typeface="Bowlby One"/>
              </a:rPr>
              <a:t>When to call 911 - yes or no? </a:t>
            </a:r>
            <a:endParaRPr>
              <a:latin typeface="Bowlby One"/>
              <a:ea typeface="Bowlby One"/>
              <a:cs typeface="Bowlby One"/>
              <a:sym typeface="Bowlby One"/>
            </a:endParaRPr>
          </a:p>
        </p:txBody>
      </p:sp>
      <p:sp>
        <p:nvSpPr>
          <p:cNvPr id="135" name="Google Shape;135;p31"/>
          <p:cNvSpPr txBox="1"/>
          <p:nvPr>
            <p:ph idx="1" type="body"/>
          </p:nvPr>
        </p:nvSpPr>
        <p:spPr>
          <a:xfrm>
            <a:off x="362650" y="1103625"/>
            <a:ext cx="8088300" cy="3379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sz="1700">
              <a:solidFill>
                <a:schemeClr val="dk1"/>
              </a:solidFill>
            </a:endParaRPr>
          </a:p>
          <a:p>
            <a:pPr indent="-336550" lvl="0" marL="457200" rtl="0" algn="l">
              <a:spcBef>
                <a:spcPts val="120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Your friend fell off her bike and scraped her knee?</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 were in a car accident and your Mom is not </a:t>
            </a:r>
            <a:r>
              <a:rPr lang="en" sz="1700">
                <a:solidFill>
                  <a:schemeClr val="dk1"/>
                </a:solidFill>
                <a:latin typeface="Coustard"/>
                <a:ea typeface="Coustard"/>
                <a:cs typeface="Coustard"/>
                <a:sym typeface="Coustard"/>
              </a:rPr>
              <a:t>feeling</a:t>
            </a:r>
            <a:r>
              <a:rPr lang="en" sz="1700">
                <a:solidFill>
                  <a:schemeClr val="dk1"/>
                </a:solidFill>
                <a:latin typeface="Coustard"/>
                <a:ea typeface="Coustard"/>
                <a:cs typeface="Coustard"/>
                <a:sym typeface="Coustard"/>
              </a:rPr>
              <a:t> well and is acting different?</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Your </a:t>
            </a:r>
            <a:r>
              <a:rPr lang="en" sz="1700">
                <a:solidFill>
                  <a:schemeClr val="dk1"/>
                </a:solidFill>
                <a:latin typeface="Coustard"/>
                <a:ea typeface="Coustard"/>
                <a:cs typeface="Coustard"/>
                <a:sym typeface="Coustard"/>
              </a:rPr>
              <a:t>neighbor's</a:t>
            </a:r>
            <a:r>
              <a:rPr lang="en" sz="1700">
                <a:solidFill>
                  <a:schemeClr val="dk1"/>
                </a:solidFill>
                <a:latin typeface="Coustard"/>
                <a:ea typeface="Coustard"/>
                <a:cs typeface="Coustard"/>
                <a:sym typeface="Coustard"/>
              </a:rPr>
              <a:t> house is on fire?</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Your sister fell down the stairs and hurt her arm?</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Someone at the mall is having a seizure?</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Your brother is being mean to you?</a:t>
            </a:r>
            <a:endParaRPr sz="1700">
              <a:solidFill>
                <a:schemeClr val="dk1"/>
              </a:solidFill>
              <a:latin typeface="Coustard"/>
              <a:ea typeface="Coustard"/>
              <a:cs typeface="Coustard"/>
              <a:sym typeface="Coustard"/>
            </a:endParaRPr>
          </a:p>
          <a:p>
            <a:pPr indent="-336550" lvl="0" marL="457200" rtl="0" algn="l">
              <a:spcBef>
                <a:spcPts val="0"/>
              </a:spcBef>
              <a:spcAft>
                <a:spcPts val="0"/>
              </a:spcAft>
              <a:buClr>
                <a:schemeClr val="dk1"/>
              </a:buClr>
              <a:buSzPts val="1700"/>
              <a:buFont typeface="Coustard"/>
              <a:buChar char="●"/>
            </a:pPr>
            <a:r>
              <a:rPr lang="en" sz="1700">
                <a:solidFill>
                  <a:schemeClr val="dk1"/>
                </a:solidFill>
                <a:latin typeface="Coustard"/>
                <a:ea typeface="Coustard"/>
                <a:cs typeface="Coustard"/>
                <a:sym typeface="Coustard"/>
              </a:rPr>
              <a:t>You lost your favorite stuffed animal?</a:t>
            </a:r>
            <a:endParaRPr sz="1700">
              <a:solidFill>
                <a:schemeClr val="dk1"/>
              </a:solidFill>
              <a:latin typeface="Coustard"/>
              <a:ea typeface="Coustard"/>
              <a:cs typeface="Coustard"/>
              <a:sym typeface="Coustard"/>
            </a:endParaRPr>
          </a:p>
          <a:p>
            <a:pPr indent="0" lvl="0" marL="0" rtl="0" algn="ctr">
              <a:spcBef>
                <a:spcPts val="1200"/>
              </a:spcBef>
              <a:spcAft>
                <a:spcPts val="1200"/>
              </a:spcAft>
              <a:buNone/>
            </a:pPr>
            <a:r>
              <a:rPr lang="en" sz="2200">
                <a:solidFill>
                  <a:srgbClr val="FF0000"/>
                </a:solidFill>
                <a:latin typeface="Caveat Brush"/>
                <a:ea typeface="Caveat Brush"/>
                <a:cs typeface="Caveat Brush"/>
                <a:sym typeface="Caveat Brush"/>
              </a:rPr>
              <a:t>** </a:t>
            </a:r>
            <a:r>
              <a:rPr lang="en" sz="2200">
                <a:solidFill>
                  <a:srgbClr val="FF0000"/>
                </a:solidFill>
                <a:latin typeface="Caveat Brush"/>
                <a:ea typeface="Caveat Brush"/>
                <a:cs typeface="Caveat Brush"/>
                <a:sym typeface="Caveat Brush"/>
              </a:rPr>
              <a:t>Remember</a:t>
            </a:r>
            <a:r>
              <a:rPr lang="en" sz="2200">
                <a:solidFill>
                  <a:srgbClr val="FF0000"/>
                </a:solidFill>
                <a:latin typeface="Caveat Brush"/>
                <a:ea typeface="Caveat Brush"/>
                <a:cs typeface="Caveat Brush"/>
                <a:sym typeface="Caveat Brush"/>
              </a:rPr>
              <a:t>: It is very important to stay calm and speak clearly so help can be sent as quickly  as possible **</a:t>
            </a:r>
            <a:endParaRPr sz="2200">
              <a:solidFill>
                <a:srgbClr val="FF0000"/>
              </a:solidFill>
              <a:latin typeface="Caveat Brush"/>
              <a:ea typeface="Caveat Brush"/>
              <a:cs typeface="Caveat Brush"/>
              <a:sym typeface="Caveat Brush"/>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2"/>
          <p:cNvSpPr txBox="1"/>
          <p:nvPr>
            <p:ph type="title"/>
          </p:nvPr>
        </p:nvSpPr>
        <p:spPr>
          <a:xfrm>
            <a:off x="304800" y="235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2920">
                <a:latin typeface="Coustard"/>
                <a:ea typeface="Coustard"/>
                <a:cs typeface="Coustard"/>
                <a:sym typeface="Coustard"/>
              </a:rPr>
              <a:t>Calling for Help - 911</a:t>
            </a:r>
            <a:endParaRPr sz="2920">
              <a:latin typeface="Coustard"/>
              <a:ea typeface="Coustard"/>
              <a:cs typeface="Coustard"/>
              <a:sym typeface="Coustard"/>
            </a:endParaRPr>
          </a:p>
        </p:txBody>
      </p:sp>
      <p:sp>
        <p:nvSpPr>
          <p:cNvPr id="141" name="Google Shape;141;p32"/>
          <p:cNvSpPr txBox="1"/>
          <p:nvPr>
            <p:ph idx="1" type="body"/>
          </p:nvPr>
        </p:nvSpPr>
        <p:spPr>
          <a:xfrm>
            <a:off x="304800" y="1144225"/>
            <a:ext cx="74460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lnSpc>
                <a:spcPct val="200000"/>
              </a:lnSpc>
              <a:spcBef>
                <a:spcPts val="0"/>
              </a:spcBef>
              <a:spcAft>
                <a:spcPts val="0"/>
              </a:spcAft>
              <a:buClr>
                <a:srgbClr val="000000"/>
              </a:buClr>
              <a:buSzPct val="100000"/>
              <a:buFont typeface="McLaren"/>
              <a:buChar char="●"/>
            </a:pPr>
            <a:r>
              <a:rPr lang="en">
                <a:solidFill>
                  <a:srgbClr val="000000"/>
                </a:solidFill>
                <a:latin typeface="McLaren"/>
                <a:ea typeface="McLaren"/>
                <a:cs typeface="McLaren"/>
                <a:sym typeface="McLaren"/>
              </a:rPr>
              <a:t>Stay calm</a:t>
            </a:r>
            <a:endParaRPr>
              <a:solidFill>
                <a:srgbClr val="000000"/>
              </a:solidFill>
              <a:latin typeface="McLaren"/>
              <a:ea typeface="McLaren"/>
              <a:cs typeface="McLaren"/>
              <a:sym typeface="McLaren"/>
            </a:endParaRPr>
          </a:p>
          <a:p>
            <a:pPr indent="-325755" lvl="0" marL="457200" rtl="0" algn="l">
              <a:lnSpc>
                <a:spcPct val="200000"/>
              </a:lnSpc>
              <a:spcBef>
                <a:spcPts val="0"/>
              </a:spcBef>
              <a:spcAft>
                <a:spcPts val="0"/>
              </a:spcAft>
              <a:buClr>
                <a:srgbClr val="000000"/>
              </a:buClr>
              <a:buSzPct val="100000"/>
              <a:buFont typeface="McLaren"/>
              <a:buChar char="●"/>
            </a:pPr>
            <a:r>
              <a:rPr lang="en">
                <a:solidFill>
                  <a:srgbClr val="000000"/>
                </a:solidFill>
                <a:latin typeface="McLaren"/>
                <a:ea typeface="McLaren"/>
                <a:cs typeface="McLaren"/>
                <a:sym typeface="McLaren"/>
              </a:rPr>
              <a:t>Speak clearly</a:t>
            </a:r>
            <a:endParaRPr>
              <a:solidFill>
                <a:srgbClr val="000000"/>
              </a:solidFill>
              <a:latin typeface="McLaren"/>
              <a:ea typeface="McLaren"/>
              <a:cs typeface="McLaren"/>
              <a:sym typeface="McLaren"/>
            </a:endParaRPr>
          </a:p>
          <a:p>
            <a:pPr indent="-325755" lvl="0" marL="457200" rtl="0" algn="l">
              <a:lnSpc>
                <a:spcPct val="200000"/>
              </a:lnSpc>
              <a:spcBef>
                <a:spcPts val="0"/>
              </a:spcBef>
              <a:spcAft>
                <a:spcPts val="0"/>
              </a:spcAft>
              <a:buClr>
                <a:srgbClr val="000000"/>
              </a:buClr>
              <a:buSzPct val="100000"/>
              <a:buFont typeface="McLaren"/>
              <a:buChar char="●"/>
            </a:pPr>
            <a:r>
              <a:rPr lang="en">
                <a:solidFill>
                  <a:srgbClr val="000000"/>
                </a:solidFill>
                <a:latin typeface="McLaren"/>
                <a:ea typeface="McLaren"/>
                <a:cs typeface="McLaren"/>
                <a:sym typeface="McLaren"/>
              </a:rPr>
              <a:t>Name - Phone number - Address of emergency</a:t>
            </a:r>
            <a:endParaRPr>
              <a:solidFill>
                <a:srgbClr val="000000"/>
              </a:solidFill>
              <a:latin typeface="McLaren"/>
              <a:ea typeface="McLaren"/>
              <a:cs typeface="McLaren"/>
              <a:sym typeface="McLaren"/>
            </a:endParaRPr>
          </a:p>
          <a:p>
            <a:pPr indent="-325755" lvl="0" marL="457200" rtl="0" algn="l">
              <a:lnSpc>
                <a:spcPct val="200000"/>
              </a:lnSpc>
              <a:spcBef>
                <a:spcPts val="0"/>
              </a:spcBef>
              <a:spcAft>
                <a:spcPts val="0"/>
              </a:spcAft>
              <a:buClr>
                <a:srgbClr val="000000"/>
              </a:buClr>
              <a:buSzPct val="100000"/>
              <a:buFont typeface="McLaren"/>
              <a:buChar char="●"/>
            </a:pPr>
            <a:r>
              <a:rPr lang="en">
                <a:solidFill>
                  <a:srgbClr val="000000"/>
                </a:solidFill>
                <a:latin typeface="McLaren"/>
                <a:ea typeface="McLaren"/>
                <a:cs typeface="McLaren"/>
                <a:sym typeface="McLaren"/>
              </a:rPr>
              <a:t>What happened and what’s wrong. They may ask if</a:t>
            </a:r>
            <a:endParaRPr>
              <a:solidFill>
                <a:srgbClr val="000000"/>
              </a:solidFill>
              <a:latin typeface="McLaren"/>
              <a:ea typeface="McLaren"/>
              <a:cs typeface="McLaren"/>
              <a:sym typeface="McLaren"/>
            </a:endParaRPr>
          </a:p>
          <a:p>
            <a:pPr indent="0" lvl="0" marL="457200" rtl="0" algn="l">
              <a:lnSpc>
                <a:spcPct val="200000"/>
              </a:lnSpc>
              <a:spcBef>
                <a:spcPts val="0"/>
              </a:spcBef>
              <a:spcAft>
                <a:spcPts val="0"/>
              </a:spcAft>
              <a:buNone/>
            </a:pPr>
            <a:r>
              <a:rPr lang="en">
                <a:solidFill>
                  <a:srgbClr val="000000"/>
                </a:solidFill>
                <a:latin typeface="McLaren"/>
                <a:ea typeface="McLaren"/>
                <a:cs typeface="McLaren"/>
                <a:sym typeface="McLaren"/>
              </a:rPr>
              <a:t>anyone has any allergies or health conditions. If you</a:t>
            </a:r>
            <a:endParaRPr>
              <a:solidFill>
                <a:srgbClr val="000000"/>
              </a:solidFill>
              <a:latin typeface="McLaren"/>
              <a:ea typeface="McLaren"/>
              <a:cs typeface="McLaren"/>
              <a:sym typeface="McLaren"/>
            </a:endParaRPr>
          </a:p>
          <a:p>
            <a:pPr indent="0" lvl="0" marL="457200" rtl="0" algn="l">
              <a:lnSpc>
                <a:spcPct val="200000"/>
              </a:lnSpc>
              <a:spcBef>
                <a:spcPts val="0"/>
              </a:spcBef>
              <a:spcAft>
                <a:spcPts val="0"/>
              </a:spcAft>
              <a:buNone/>
            </a:pPr>
            <a:r>
              <a:rPr lang="en">
                <a:solidFill>
                  <a:srgbClr val="000000"/>
                </a:solidFill>
                <a:latin typeface="McLaren"/>
                <a:ea typeface="McLaren"/>
                <a:cs typeface="McLaren"/>
                <a:sym typeface="McLaren"/>
              </a:rPr>
              <a:t>know the answer, tell them. If not, that is okay.</a:t>
            </a:r>
            <a:endParaRPr>
              <a:solidFill>
                <a:srgbClr val="000000"/>
              </a:solidFill>
              <a:latin typeface="McLaren"/>
              <a:ea typeface="McLaren"/>
              <a:cs typeface="McLaren"/>
              <a:sym typeface="McLaren"/>
            </a:endParaRPr>
          </a:p>
          <a:p>
            <a:pPr indent="-325755" lvl="0" marL="457200" rtl="0" algn="l">
              <a:lnSpc>
                <a:spcPct val="200000"/>
              </a:lnSpc>
              <a:spcBef>
                <a:spcPts val="0"/>
              </a:spcBef>
              <a:spcAft>
                <a:spcPts val="0"/>
              </a:spcAft>
              <a:buClr>
                <a:srgbClr val="000000"/>
              </a:buClr>
              <a:buSzPct val="100000"/>
              <a:buFont typeface="McLaren"/>
              <a:buChar char="●"/>
            </a:pPr>
            <a:r>
              <a:rPr lang="en">
                <a:solidFill>
                  <a:srgbClr val="000000"/>
                </a:solidFill>
                <a:latin typeface="McLaren"/>
                <a:ea typeface="McLaren"/>
                <a:cs typeface="McLaren"/>
                <a:sym typeface="McLaren"/>
              </a:rPr>
              <a:t>How many people are hurt and how old they are</a:t>
            </a:r>
            <a:endParaRPr>
              <a:solidFill>
                <a:srgbClr val="000000"/>
              </a:solidFill>
              <a:latin typeface="McLaren"/>
              <a:ea typeface="McLaren"/>
              <a:cs typeface="McLaren"/>
              <a:sym typeface="McLaren"/>
            </a:endParaRPr>
          </a:p>
          <a:p>
            <a:pPr indent="-325755" lvl="0" marL="457200" rtl="0" algn="l">
              <a:lnSpc>
                <a:spcPct val="200000"/>
              </a:lnSpc>
              <a:spcBef>
                <a:spcPts val="0"/>
              </a:spcBef>
              <a:spcAft>
                <a:spcPts val="0"/>
              </a:spcAft>
              <a:buClr>
                <a:schemeClr val="dk1"/>
              </a:buClr>
              <a:buSzPct val="100000"/>
              <a:buFont typeface="McLaren"/>
              <a:buChar char="●"/>
            </a:pPr>
            <a:r>
              <a:rPr lang="en">
                <a:solidFill>
                  <a:srgbClr val="000000"/>
                </a:solidFill>
                <a:latin typeface="McLaren"/>
                <a:ea typeface="McLaren"/>
                <a:cs typeface="McLaren"/>
                <a:sym typeface="McLaren"/>
              </a:rPr>
              <a:t>Stay on the phone unless the dispatcher tells you to hang up</a:t>
            </a:r>
            <a:endParaRPr>
              <a:latin typeface="McLaren"/>
              <a:ea typeface="McLaren"/>
              <a:cs typeface="McLaren"/>
              <a:sym typeface="McLare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fortaa SemiBold"/>
                <a:ea typeface="Comfortaa SemiBold"/>
                <a:cs typeface="Comfortaa SemiBold"/>
                <a:sym typeface="Comfortaa SemiBold"/>
              </a:rPr>
              <a:t>Making a First Aid Kit</a:t>
            </a:r>
            <a:endParaRPr>
              <a:latin typeface="Comfortaa SemiBold"/>
              <a:ea typeface="Comfortaa SemiBold"/>
              <a:cs typeface="Comfortaa SemiBold"/>
              <a:sym typeface="Comfortaa SemiBold"/>
            </a:endParaRPr>
          </a:p>
        </p:txBody>
      </p:sp>
      <p:sp>
        <p:nvSpPr>
          <p:cNvPr id="147" name="Google Shape;147;p33"/>
          <p:cNvSpPr txBox="1"/>
          <p:nvPr>
            <p:ph idx="1" type="body"/>
          </p:nvPr>
        </p:nvSpPr>
        <p:spPr>
          <a:xfrm>
            <a:off x="311700" y="1152475"/>
            <a:ext cx="8520600" cy="37383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dk1"/>
              </a:buClr>
              <a:buSzPts val="1800"/>
              <a:buFont typeface="Comfortaa SemiBold"/>
              <a:buChar char="●"/>
            </a:pPr>
            <a:r>
              <a:rPr i="1" lang="en">
                <a:solidFill>
                  <a:schemeClr val="dk1"/>
                </a:solidFill>
                <a:highlight>
                  <a:schemeClr val="lt1"/>
                </a:highlight>
                <a:latin typeface="Comfortaa SemiBold"/>
                <a:ea typeface="Comfortaa SemiBold"/>
                <a:cs typeface="Comfortaa SemiBold"/>
                <a:sym typeface="Comfortaa SemiBold"/>
              </a:rPr>
              <a:t>Always be prepared!</a:t>
            </a:r>
            <a:endParaRPr i="1">
              <a:solidFill>
                <a:schemeClr val="dk1"/>
              </a:solidFill>
              <a:highlight>
                <a:schemeClr val="lt1"/>
              </a:highlight>
              <a:latin typeface="Comfortaa SemiBold"/>
              <a:ea typeface="Comfortaa SemiBold"/>
              <a:cs typeface="Comfortaa SemiBold"/>
              <a:sym typeface="Comfortaa SemiBold"/>
            </a:endParaRPr>
          </a:p>
          <a:p>
            <a:pPr indent="-342900" lvl="0" marL="457200" rtl="0" algn="l">
              <a:spcBef>
                <a:spcPts val="0"/>
              </a:spcBef>
              <a:spcAft>
                <a:spcPts val="0"/>
              </a:spcAft>
              <a:buClr>
                <a:schemeClr val="dk1"/>
              </a:buClr>
              <a:buSzPts val="1800"/>
              <a:buFont typeface="Comfortaa SemiBold"/>
              <a:buChar char="●"/>
            </a:pPr>
            <a:r>
              <a:rPr i="1" lang="en">
                <a:solidFill>
                  <a:schemeClr val="dk1"/>
                </a:solidFill>
                <a:highlight>
                  <a:schemeClr val="lt1"/>
                </a:highlight>
                <a:latin typeface="Comfortaa SemiBold"/>
                <a:ea typeface="Comfortaa SemiBold"/>
                <a:cs typeface="Comfortaa SemiBold"/>
                <a:sym typeface="Comfortaa SemiBold"/>
              </a:rPr>
              <a:t>Grab a bag!</a:t>
            </a:r>
            <a:endParaRPr i="1">
              <a:solidFill>
                <a:schemeClr val="dk1"/>
              </a:solidFill>
              <a:highlight>
                <a:schemeClr val="lt1"/>
              </a:highlight>
              <a:latin typeface="Comfortaa SemiBold"/>
              <a:ea typeface="Comfortaa SemiBold"/>
              <a:cs typeface="Comfortaa SemiBold"/>
              <a:sym typeface="Comfortaa SemiBold"/>
            </a:endParaRPr>
          </a:p>
          <a:p>
            <a:pPr indent="-342900" lvl="0" marL="457200" rtl="0" algn="l">
              <a:spcBef>
                <a:spcPts val="0"/>
              </a:spcBef>
              <a:spcAft>
                <a:spcPts val="0"/>
              </a:spcAft>
              <a:buClr>
                <a:schemeClr val="dk1"/>
              </a:buClr>
              <a:buSzPts val="1800"/>
              <a:buFont typeface="Comfortaa SemiBold"/>
              <a:buChar char="●"/>
            </a:pPr>
            <a:r>
              <a:rPr i="1" lang="en">
                <a:solidFill>
                  <a:schemeClr val="dk1"/>
                </a:solidFill>
                <a:highlight>
                  <a:schemeClr val="lt1"/>
                </a:highlight>
                <a:latin typeface="Comfortaa SemiBold"/>
                <a:ea typeface="Comfortaa SemiBold"/>
                <a:cs typeface="Comfortaa SemiBold"/>
                <a:sym typeface="Comfortaa SemiBold"/>
              </a:rPr>
              <a:t>Gather your supplies!</a:t>
            </a:r>
            <a:endParaRPr i="1">
              <a:solidFill>
                <a:schemeClr val="dk1"/>
              </a:solidFill>
              <a:highlight>
                <a:schemeClr val="lt1"/>
              </a:highlight>
              <a:latin typeface="Comfortaa SemiBold"/>
              <a:ea typeface="Comfortaa SemiBold"/>
              <a:cs typeface="Comfortaa SemiBold"/>
              <a:sym typeface="Comfortaa SemiBold"/>
            </a:endParaRPr>
          </a:p>
          <a:p>
            <a:pPr indent="0" lvl="0" marL="0" rtl="0" algn="l">
              <a:spcBef>
                <a:spcPts val="1200"/>
              </a:spcBef>
              <a:spcAft>
                <a:spcPts val="0"/>
              </a:spcAft>
              <a:buNone/>
            </a:pPr>
            <a:r>
              <a:t/>
            </a:r>
            <a:endParaRPr i="1">
              <a:solidFill>
                <a:schemeClr val="dk1"/>
              </a:solidFill>
              <a:highlight>
                <a:schemeClr val="lt1"/>
              </a:highlight>
              <a:latin typeface="Comfortaa SemiBold"/>
              <a:ea typeface="Comfortaa SemiBold"/>
              <a:cs typeface="Comfortaa SemiBold"/>
              <a:sym typeface="Comfortaa SemiBold"/>
            </a:endParaRPr>
          </a:p>
          <a:p>
            <a:pPr indent="0" lvl="0" marL="0" rtl="0" algn="l">
              <a:spcBef>
                <a:spcPts val="1200"/>
              </a:spcBef>
              <a:spcAft>
                <a:spcPts val="0"/>
              </a:spcAft>
              <a:buNone/>
            </a:pPr>
            <a:r>
              <a:t/>
            </a:r>
            <a:endParaRPr i="1">
              <a:solidFill>
                <a:schemeClr val="dk1"/>
              </a:solidFill>
              <a:highlight>
                <a:schemeClr val="lt1"/>
              </a:highlight>
              <a:latin typeface="Comfortaa SemiBold"/>
              <a:ea typeface="Comfortaa SemiBold"/>
              <a:cs typeface="Comfortaa SemiBold"/>
              <a:sym typeface="Comfortaa SemiBold"/>
            </a:endParaRPr>
          </a:p>
          <a:p>
            <a:pPr indent="0" lvl="0" marL="0" rtl="0" algn="l">
              <a:spcBef>
                <a:spcPts val="1200"/>
              </a:spcBef>
              <a:spcAft>
                <a:spcPts val="0"/>
              </a:spcAft>
              <a:buNone/>
            </a:pPr>
            <a:r>
              <a:t/>
            </a:r>
            <a:endParaRPr i="1">
              <a:solidFill>
                <a:schemeClr val="dk1"/>
              </a:solidFill>
              <a:highlight>
                <a:schemeClr val="lt1"/>
              </a:highlight>
              <a:latin typeface="Comfortaa SemiBold"/>
              <a:ea typeface="Comfortaa SemiBold"/>
              <a:cs typeface="Comfortaa SemiBold"/>
              <a:sym typeface="Comfortaa SemiBold"/>
            </a:endParaRPr>
          </a:p>
          <a:p>
            <a:pPr indent="-342900" lvl="0" marL="457200" rtl="0" algn="l">
              <a:spcBef>
                <a:spcPts val="1200"/>
              </a:spcBef>
              <a:spcAft>
                <a:spcPts val="0"/>
              </a:spcAft>
              <a:buClr>
                <a:schemeClr val="dk1"/>
              </a:buClr>
              <a:buSzPts val="1800"/>
              <a:buFont typeface="Comfortaa SemiBold"/>
              <a:buChar char="●"/>
            </a:pPr>
            <a:r>
              <a:rPr i="1" lang="en">
                <a:solidFill>
                  <a:schemeClr val="dk1"/>
                </a:solidFill>
                <a:highlight>
                  <a:schemeClr val="lt1"/>
                </a:highlight>
                <a:latin typeface="Comfortaa SemiBold"/>
                <a:ea typeface="Comfortaa SemiBold"/>
                <a:cs typeface="Comfortaa SemiBold"/>
                <a:sym typeface="Comfortaa SemiBold"/>
              </a:rPr>
              <a:t>You can speak to </a:t>
            </a:r>
            <a:r>
              <a:rPr i="1" lang="en">
                <a:solidFill>
                  <a:schemeClr val="dk1"/>
                </a:solidFill>
                <a:highlight>
                  <a:schemeClr val="lt1"/>
                </a:highlight>
                <a:latin typeface="Comfortaa SemiBold"/>
                <a:ea typeface="Comfortaa SemiBold"/>
                <a:cs typeface="Comfortaa SemiBold"/>
                <a:sym typeface="Comfortaa SemiBold"/>
              </a:rPr>
              <a:t>your</a:t>
            </a:r>
            <a:r>
              <a:rPr i="1" lang="en">
                <a:solidFill>
                  <a:schemeClr val="dk1"/>
                </a:solidFill>
                <a:highlight>
                  <a:schemeClr val="lt1"/>
                </a:highlight>
                <a:latin typeface="Comfortaa SemiBold"/>
                <a:ea typeface="Comfortaa SemiBold"/>
                <a:cs typeface="Comfortaa SemiBold"/>
                <a:sym typeface="Comfortaa SemiBold"/>
              </a:rPr>
              <a:t> parent to see if you are able to other items that may be useful ….</a:t>
            </a:r>
            <a:endParaRPr i="1">
              <a:solidFill>
                <a:schemeClr val="dk1"/>
              </a:solidFill>
              <a:highlight>
                <a:schemeClr val="lt1"/>
              </a:highlight>
              <a:latin typeface="Comfortaa SemiBold"/>
              <a:ea typeface="Comfortaa SemiBold"/>
              <a:cs typeface="Comfortaa SemiBold"/>
              <a:sym typeface="Comfortaa SemiBold"/>
            </a:endParaRPr>
          </a:p>
          <a:p>
            <a:pPr indent="0" lvl="0" marL="0" rtl="0" algn="l">
              <a:spcBef>
                <a:spcPts val="1200"/>
              </a:spcBef>
              <a:spcAft>
                <a:spcPts val="1200"/>
              </a:spcAft>
              <a:buNone/>
            </a:pPr>
            <a:r>
              <a:t/>
            </a:r>
            <a:endParaRPr sz="2000">
              <a:latin typeface="Comfortaa SemiBold"/>
              <a:ea typeface="Comfortaa SemiBold"/>
              <a:cs typeface="Comfortaa SemiBold"/>
              <a:sym typeface="Comfortaa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1" name="Shape 151"/>
        <p:cNvGrpSpPr/>
        <p:nvPr/>
      </p:nvGrpSpPr>
      <p:grpSpPr>
        <a:xfrm>
          <a:off x="0" y="0"/>
          <a:ext cx="0" cy="0"/>
          <a:chOff x="0" y="0"/>
          <a:chExt cx="0" cy="0"/>
        </a:xfrm>
      </p:grpSpPr>
      <p:sp>
        <p:nvSpPr>
          <p:cNvPr id="152" name="Google Shape;152;p34"/>
          <p:cNvSpPr txBox="1"/>
          <p:nvPr>
            <p:ph type="title"/>
          </p:nvPr>
        </p:nvSpPr>
        <p:spPr>
          <a:xfrm>
            <a:off x="371600" y="160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latin typeface="Arial"/>
                <a:ea typeface="Arial"/>
                <a:cs typeface="Arial"/>
                <a:sym typeface="Arial"/>
              </a:rPr>
              <a:t>How to Treat a Minor Cut</a:t>
            </a:r>
            <a:endParaRPr>
              <a:solidFill>
                <a:srgbClr val="222222"/>
              </a:solidFill>
              <a:latin typeface="Arial"/>
              <a:ea typeface="Arial"/>
              <a:cs typeface="Arial"/>
              <a:sym typeface="Arial"/>
            </a:endParaRPr>
          </a:p>
        </p:txBody>
      </p:sp>
      <p:sp>
        <p:nvSpPr>
          <p:cNvPr id="153" name="Google Shape;153;p34"/>
          <p:cNvSpPr txBox="1"/>
          <p:nvPr>
            <p:ph idx="1" type="body"/>
          </p:nvPr>
        </p:nvSpPr>
        <p:spPr>
          <a:xfrm>
            <a:off x="1347925" y="1102375"/>
            <a:ext cx="6013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latin typeface="Arial"/>
                <a:ea typeface="Arial"/>
                <a:cs typeface="Arial"/>
                <a:sym typeface="Arial"/>
              </a:rPr>
              <a:t>Most small cuts aren’t dangerous. But always note where the cut is located, how large is it, etc: </a:t>
            </a:r>
            <a:endParaRPr>
              <a:solidFill>
                <a:srgbClr val="222222"/>
              </a:solidFill>
              <a:latin typeface="Arial"/>
              <a:ea typeface="Arial"/>
              <a:cs typeface="Arial"/>
              <a:sym typeface="Arial"/>
            </a:endParaRPr>
          </a:p>
          <a:p>
            <a:pPr indent="-342900" lvl="0" marL="457200" rtl="0" algn="l">
              <a:spcBef>
                <a:spcPts val="1600"/>
              </a:spcBef>
              <a:spcAft>
                <a:spcPts val="0"/>
              </a:spcAft>
              <a:buClr>
                <a:srgbClr val="222222"/>
              </a:buClr>
              <a:buSzPts val="1800"/>
              <a:buFont typeface="Arial"/>
              <a:buChar char="●"/>
            </a:pPr>
            <a:r>
              <a:rPr lang="en">
                <a:solidFill>
                  <a:srgbClr val="222222"/>
                </a:solidFill>
                <a:latin typeface="Arial"/>
                <a:ea typeface="Arial"/>
                <a:cs typeface="Arial"/>
                <a:sym typeface="Arial"/>
              </a:rPr>
              <a:t>If you are asked to help with a small wound - wear gloves</a:t>
            </a:r>
            <a:endParaRPr>
              <a:solidFill>
                <a:srgbClr val="222222"/>
              </a:solidFill>
              <a:latin typeface="Arial"/>
              <a:ea typeface="Arial"/>
              <a:cs typeface="Arial"/>
              <a:sym typeface="Arial"/>
            </a:endParaRPr>
          </a:p>
          <a:p>
            <a:pPr indent="-342900" lvl="0" marL="457200" rtl="0" algn="l">
              <a:spcBef>
                <a:spcPts val="0"/>
              </a:spcBef>
              <a:spcAft>
                <a:spcPts val="0"/>
              </a:spcAft>
              <a:buClr>
                <a:srgbClr val="222222"/>
              </a:buClr>
              <a:buSzPts val="1800"/>
              <a:buFont typeface="Arial"/>
              <a:buChar char="●"/>
            </a:pPr>
            <a:r>
              <a:rPr lang="en">
                <a:solidFill>
                  <a:srgbClr val="222222"/>
                </a:solidFill>
                <a:latin typeface="Arial"/>
                <a:ea typeface="Arial"/>
                <a:cs typeface="Arial"/>
                <a:sym typeface="Arial"/>
              </a:rPr>
              <a:t>R</a:t>
            </a:r>
            <a:r>
              <a:rPr lang="en">
                <a:solidFill>
                  <a:srgbClr val="222222"/>
                </a:solidFill>
                <a:latin typeface="Arial"/>
                <a:ea typeface="Arial"/>
                <a:cs typeface="Arial"/>
                <a:sym typeface="Arial"/>
              </a:rPr>
              <a:t>inse the wound thoroughly with water to clean out dirt.</a:t>
            </a:r>
            <a:endParaRPr>
              <a:solidFill>
                <a:srgbClr val="222222"/>
              </a:solidFill>
              <a:latin typeface="Arial"/>
              <a:ea typeface="Arial"/>
              <a:cs typeface="Arial"/>
              <a:sym typeface="Arial"/>
            </a:endParaRPr>
          </a:p>
          <a:p>
            <a:pPr indent="-342900" lvl="0" marL="457200" rtl="0" algn="l">
              <a:spcBef>
                <a:spcPts val="0"/>
              </a:spcBef>
              <a:spcAft>
                <a:spcPts val="0"/>
              </a:spcAft>
              <a:buClr>
                <a:srgbClr val="222222"/>
              </a:buClr>
              <a:buSzPts val="1800"/>
              <a:buFont typeface="Arial"/>
              <a:buChar char="●"/>
            </a:pPr>
            <a:r>
              <a:rPr lang="en">
                <a:solidFill>
                  <a:srgbClr val="222222"/>
                </a:solidFill>
                <a:latin typeface="Arial"/>
                <a:ea typeface="Arial"/>
                <a:cs typeface="Arial"/>
                <a:sym typeface="Arial"/>
              </a:rPr>
              <a:t>(If needed use an antiseptic solution to prevent infection)</a:t>
            </a:r>
            <a:endParaRPr>
              <a:solidFill>
                <a:srgbClr val="222222"/>
              </a:solidFill>
              <a:latin typeface="Arial"/>
              <a:ea typeface="Arial"/>
              <a:cs typeface="Arial"/>
              <a:sym typeface="Arial"/>
            </a:endParaRPr>
          </a:p>
          <a:p>
            <a:pPr indent="-342900" lvl="0" marL="457200" rtl="0" algn="l">
              <a:spcBef>
                <a:spcPts val="0"/>
              </a:spcBef>
              <a:spcAft>
                <a:spcPts val="0"/>
              </a:spcAft>
              <a:buClr>
                <a:srgbClr val="222222"/>
              </a:buClr>
              <a:buSzPts val="1800"/>
              <a:buChar char="●"/>
            </a:pPr>
            <a:r>
              <a:rPr lang="en">
                <a:solidFill>
                  <a:srgbClr val="222222"/>
                </a:solidFill>
                <a:latin typeface="Arial"/>
                <a:ea typeface="Arial"/>
                <a:cs typeface="Arial"/>
                <a:sym typeface="Arial"/>
              </a:rPr>
              <a:t>Cover the wound with a sterile adhesive bandage or sterile gauze and adhesive tape.</a:t>
            </a:r>
            <a:endParaRPr>
              <a:solidFill>
                <a:srgbClr val="222222"/>
              </a:solidFill>
              <a:latin typeface="Arial"/>
              <a:ea typeface="Arial"/>
              <a:cs typeface="Arial"/>
              <a:sym typeface="Arial"/>
            </a:endParaRPr>
          </a:p>
          <a:p>
            <a:pPr indent="0" lvl="0" marL="457200" rtl="0" algn="l">
              <a:spcBef>
                <a:spcPts val="1600"/>
              </a:spcBef>
              <a:spcAft>
                <a:spcPts val="0"/>
              </a:spcAft>
              <a:buNone/>
            </a:pPr>
            <a:r>
              <a:rPr lang="en">
                <a:solidFill>
                  <a:srgbClr val="FFFFFF"/>
                </a:solidFill>
                <a:latin typeface="Arial"/>
                <a:ea typeface="Arial"/>
                <a:cs typeface="Arial"/>
                <a:sym typeface="Arial"/>
              </a:rPr>
              <a:t> </a:t>
            </a:r>
            <a:endParaRPr>
              <a:solidFill>
                <a:srgbClr val="FFFFFF"/>
              </a:solidFill>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7" name="Shape 157"/>
        <p:cNvGrpSpPr/>
        <p:nvPr/>
      </p:nvGrpSpPr>
      <p:grpSpPr>
        <a:xfrm>
          <a:off x="0" y="0"/>
          <a:ext cx="0" cy="0"/>
          <a:chOff x="0" y="0"/>
          <a:chExt cx="0" cy="0"/>
        </a:xfrm>
      </p:grpSpPr>
      <p:sp>
        <p:nvSpPr>
          <p:cNvPr id="158" name="Google Shape;158;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Fun Fact: Why Do We Wear Bandages?	</a:t>
            </a:r>
            <a:endParaRPr>
              <a:latin typeface="Arial"/>
              <a:ea typeface="Arial"/>
              <a:cs typeface="Arial"/>
              <a:sym typeface="Arial"/>
            </a:endParaRPr>
          </a:p>
        </p:txBody>
      </p:sp>
      <p:sp>
        <p:nvSpPr>
          <p:cNvPr id="159" name="Google Shape;159;p35"/>
          <p:cNvSpPr txBox="1"/>
          <p:nvPr>
            <p:ph idx="1" type="body"/>
          </p:nvPr>
        </p:nvSpPr>
        <p:spPr>
          <a:xfrm>
            <a:off x="311700" y="1152475"/>
            <a:ext cx="5941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latin typeface="Arial"/>
                <a:ea typeface="Arial"/>
                <a:cs typeface="Arial"/>
                <a:sym typeface="Arial"/>
              </a:rPr>
              <a:t>Adhesive bandages (like band-aids) can help heal wounds that are not deep enough to need stitches. Putting a bandage over a minor cut helps keep out germs. The bandage also keeps a scab from forming. Scabs can break open and let in germs! Band-aids do the work of a scab, but they don’t break open!</a:t>
            </a:r>
            <a:endParaRPr>
              <a:solidFill>
                <a:srgbClr val="222222"/>
              </a:solidFill>
              <a:latin typeface="Arial"/>
              <a:ea typeface="Arial"/>
              <a:cs typeface="Arial"/>
              <a:sym typeface="Arial"/>
            </a:endParaRPr>
          </a:p>
          <a:p>
            <a:pPr indent="0" lvl="0" marL="0" rtl="0" algn="l">
              <a:spcBef>
                <a:spcPts val="1600"/>
              </a:spcBef>
              <a:spcAft>
                <a:spcPts val="1600"/>
              </a:spcAft>
              <a:buNone/>
            </a:pPr>
            <a:r>
              <a:rPr lang="en">
                <a:solidFill>
                  <a:srgbClr val="222222"/>
                </a:solidFill>
                <a:latin typeface="Arial"/>
                <a:ea typeface="Arial"/>
                <a:cs typeface="Arial"/>
                <a:sym typeface="Arial"/>
              </a:rPr>
              <a:t>Band-aids are often used along with antiseptic. An antiseptic is a spray or cream that kills germs and keeps them from spreading.  </a:t>
            </a:r>
            <a:r>
              <a:rPr lang="en">
                <a:solidFill>
                  <a:srgbClr val="222222"/>
                </a:solidFill>
              </a:rPr>
              <a:t> </a:t>
            </a:r>
            <a:endParaRPr>
              <a:solidFill>
                <a:srgbClr val="222222"/>
              </a:solidFill>
            </a:endParaRPr>
          </a:p>
        </p:txBody>
      </p:sp>
      <p:sp>
        <p:nvSpPr>
          <p:cNvPr id="160" name="Google Shape;160;p35"/>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