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Lst>
  <p:sldSz cy="5143500" cx="9144000"/>
  <p:notesSz cx="6858000" cy="9144000"/>
  <p:embeddedFontLst>
    <p:embeddedFont>
      <p:font typeface="Raleway"/>
      <p:regular r:id="rId38"/>
      <p:bold r:id="rId39"/>
      <p:italic r:id="rId40"/>
      <p:boldItalic r:id="rId41"/>
    </p:embeddedFont>
    <p:embeddedFont>
      <p:font typeface="Lato"/>
      <p:regular r:id="rId42"/>
      <p:bold r:id="rId43"/>
      <p:italic r:id="rId44"/>
      <p:boldItalic r:id="rId45"/>
    </p:embeddedFont>
    <p:embeddedFont>
      <p:font typeface="Pacifico"/>
      <p:regular r:id="rId4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Raleway-italic.fntdata"/><Relationship Id="rId20" Type="http://schemas.openxmlformats.org/officeDocument/2006/relationships/slide" Target="slides/slide15.xml"/><Relationship Id="rId42" Type="http://schemas.openxmlformats.org/officeDocument/2006/relationships/font" Target="fonts/Lato-regular.fntdata"/><Relationship Id="rId41" Type="http://schemas.openxmlformats.org/officeDocument/2006/relationships/font" Target="fonts/Raleway-boldItalic.fntdata"/><Relationship Id="rId22" Type="http://schemas.openxmlformats.org/officeDocument/2006/relationships/slide" Target="slides/slide17.xml"/><Relationship Id="rId44" Type="http://schemas.openxmlformats.org/officeDocument/2006/relationships/font" Target="fonts/Lato-italic.fntdata"/><Relationship Id="rId21" Type="http://schemas.openxmlformats.org/officeDocument/2006/relationships/slide" Target="slides/slide16.xml"/><Relationship Id="rId43" Type="http://schemas.openxmlformats.org/officeDocument/2006/relationships/font" Target="fonts/Lato-bold.fntdata"/><Relationship Id="rId24" Type="http://schemas.openxmlformats.org/officeDocument/2006/relationships/slide" Target="slides/slide19.xml"/><Relationship Id="rId46" Type="http://schemas.openxmlformats.org/officeDocument/2006/relationships/font" Target="fonts/Pacifico-regular.fntdata"/><Relationship Id="rId23" Type="http://schemas.openxmlformats.org/officeDocument/2006/relationships/slide" Target="slides/slide18.xml"/><Relationship Id="rId45" Type="http://schemas.openxmlformats.org/officeDocument/2006/relationships/font" Target="fonts/Lato-bold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slide" Target="slides/slide32.xml"/><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39" Type="http://schemas.openxmlformats.org/officeDocument/2006/relationships/font" Target="fonts/Raleway-bold.fntdata"/><Relationship Id="rId16" Type="http://schemas.openxmlformats.org/officeDocument/2006/relationships/slide" Target="slides/slide11.xml"/><Relationship Id="rId38" Type="http://schemas.openxmlformats.org/officeDocument/2006/relationships/font" Target="fonts/Raleway-regular.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a2832b989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a2832b989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g193b26f51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193b26f51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ga2832b9d97_0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 name="Google Shape;109;ga2832b9d97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13c95719e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13c95719e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a2832b9898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 name="Google Shape;168;ga2832b9898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ga2832b9898_0_1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9" name="Google Shape;179;ga2832b9898_0_1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a2832b9d97_0_1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7" name="Google Shape;187;ga2832b9d97_0_1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13c4792b0e_0_2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3" name="Google Shape;193;g13c4792b0e_0_2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a2832b9898_0_2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a2832b9898_0_2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a2832b9d97_0_1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1" name="Google Shape;211;ga2832b9d97_0_1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a2832b9d97_0_1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8" name="Google Shape;218;ga2832b9d97_0_1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ga2832b9d97_0_1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3" name="Google Shape;223;ga2832b9d97_0_1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ga2832b9d97_0_1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0" name="Google Shape;230;ga2832b9d97_0_1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ga2832b9d97_0_1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5" name="Google Shape;235;ga2832b9d97_0_1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ga2832b9d97_0_1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2" name="Google Shape;242;ga2832b9d97_0_1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ga2832b9898_0_2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7" name="Google Shape;247;ga2832b9898_0_2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ga2832b9898_0_3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7" name="Google Shape;277;ga2832b9898_0_3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ga2832b9d97_0_1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9" name="Google Shape;329;ga2832b9d97_0_1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600"/>
              </a:spcBef>
              <a:spcAft>
                <a:spcPts val="600"/>
              </a:spcAft>
              <a:buNone/>
            </a:pPr>
            <a:r>
              <a:rPr lang="en" sz="1400">
                <a:solidFill>
                  <a:schemeClr val="dk1"/>
                </a:solidFill>
              </a:rPr>
              <a:t>I’m going to show you images of car parts and I want you to guess what they are!</a:t>
            </a:r>
            <a:endParaRPr sz="100"/>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ga2832b9898_0_4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5" name="Google Shape;335;ga2832b9898_0_4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5" name="Shape 385"/>
        <p:cNvGrpSpPr/>
        <p:nvPr/>
      </p:nvGrpSpPr>
      <p:grpSpPr>
        <a:xfrm>
          <a:off x="0" y="0"/>
          <a:ext cx="0" cy="0"/>
          <a:chOff x="0" y="0"/>
          <a:chExt cx="0" cy="0"/>
        </a:xfrm>
      </p:grpSpPr>
      <p:sp>
        <p:nvSpPr>
          <p:cNvPr id="386" name="Google Shape;386;ga2832b9d97_0_2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7" name="Google Shape;387;ga2832b9d97_0_2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600"/>
              </a:spcBef>
              <a:spcAft>
                <a:spcPts val="600"/>
              </a:spcAft>
              <a:buNone/>
            </a:pPr>
            <a:r>
              <a:t/>
            </a:r>
            <a:endParaRPr sz="100"/>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ga2832b9d97_0_1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3" name="Google Shape;393;ga2832b9d97_0_1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3" name="Shape 443"/>
        <p:cNvGrpSpPr/>
        <p:nvPr/>
      </p:nvGrpSpPr>
      <p:grpSpPr>
        <a:xfrm>
          <a:off x="0" y="0"/>
          <a:ext cx="0" cy="0"/>
          <a:chOff x="0" y="0"/>
          <a:chExt cx="0" cy="0"/>
        </a:xfrm>
      </p:grpSpPr>
      <p:sp>
        <p:nvSpPr>
          <p:cNvPr id="444" name="Google Shape;444;ga2832b9d97_0_2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5" name="Google Shape;445;ga2832b9d97_0_2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600"/>
              </a:spcBef>
              <a:spcAft>
                <a:spcPts val="600"/>
              </a:spcAft>
              <a:buNone/>
            </a:pPr>
            <a:r>
              <a:t/>
            </a:r>
            <a:endParaRPr sz="100"/>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9" name="Shape 449"/>
        <p:cNvGrpSpPr/>
        <p:nvPr/>
      </p:nvGrpSpPr>
      <p:grpSpPr>
        <a:xfrm>
          <a:off x="0" y="0"/>
          <a:ext cx="0" cy="0"/>
          <a:chOff x="0" y="0"/>
          <a:chExt cx="0" cy="0"/>
        </a:xfrm>
      </p:grpSpPr>
      <p:sp>
        <p:nvSpPr>
          <p:cNvPr id="450" name="Google Shape;450;ga2832b9d97_0_2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1" name="Google Shape;451;ga2832b9d97_0_2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1" name="Shape 501"/>
        <p:cNvGrpSpPr/>
        <p:nvPr/>
      </p:nvGrpSpPr>
      <p:grpSpPr>
        <a:xfrm>
          <a:off x="0" y="0"/>
          <a:ext cx="0" cy="0"/>
          <a:chOff x="0" y="0"/>
          <a:chExt cx="0" cy="0"/>
        </a:xfrm>
      </p:grpSpPr>
      <p:sp>
        <p:nvSpPr>
          <p:cNvPr id="502" name="Google Shape;502;ga2832b9d97_0_3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3" name="Google Shape;503;ga2832b9d97_0_3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600"/>
              </a:spcBef>
              <a:spcAft>
                <a:spcPts val="600"/>
              </a:spcAft>
              <a:buNone/>
            </a:pPr>
            <a:r>
              <a:t/>
            </a:r>
            <a:endParaRPr sz="100"/>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7" name="Shape 507"/>
        <p:cNvGrpSpPr/>
        <p:nvPr/>
      </p:nvGrpSpPr>
      <p:grpSpPr>
        <a:xfrm>
          <a:off x="0" y="0"/>
          <a:ext cx="0" cy="0"/>
          <a:chOff x="0" y="0"/>
          <a:chExt cx="0" cy="0"/>
        </a:xfrm>
      </p:grpSpPr>
      <p:sp>
        <p:nvSpPr>
          <p:cNvPr id="508" name="Google Shape;508;ga2832b9d97_0_3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9" name="Google Shape;509;ga2832b9d97_0_3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9" name="Shape 559"/>
        <p:cNvGrpSpPr/>
        <p:nvPr/>
      </p:nvGrpSpPr>
      <p:grpSpPr>
        <a:xfrm>
          <a:off x="0" y="0"/>
          <a:ext cx="0" cy="0"/>
          <a:chOff x="0" y="0"/>
          <a:chExt cx="0" cy="0"/>
        </a:xfrm>
      </p:grpSpPr>
      <p:sp>
        <p:nvSpPr>
          <p:cNvPr id="560" name="Google Shape;560;ga2832b9d97_0_3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1" name="Google Shape;561;ga2832b9d97_0_3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600"/>
              </a:spcBef>
              <a:spcAft>
                <a:spcPts val="600"/>
              </a:spcAft>
              <a:buNone/>
            </a:pPr>
            <a:r>
              <a:t/>
            </a:r>
            <a:endParaRPr sz="100"/>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5" name="Shape 565"/>
        <p:cNvGrpSpPr/>
        <p:nvPr/>
      </p:nvGrpSpPr>
      <p:grpSpPr>
        <a:xfrm>
          <a:off x="0" y="0"/>
          <a:ext cx="0" cy="0"/>
          <a:chOff x="0" y="0"/>
          <a:chExt cx="0" cy="0"/>
        </a:xfrm>
      </p:grpSpPr>
      <p:sp>
        <p:nvSpPr>
          <p:cNvPr id="566" name="Google Shape;566;ga2832b9d97_0_3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7" name="Google Shape;567;ga2832b9d97_0_3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2" name="Shape 572"/>
        <p:cNvGrpSpPr/>
        <p:nvPr/>
      </p:nvGrpSpPr>
      <p:grpSpPr>
        <a:xfrm>
          <a:off x="0" y="0"/>
          <a:ext cx="0" cy="0"/>
          <a:chOff x="0" y="0"/>
          <a:chExt cx="0" cy="0"/>
        </a:xfrm>
      </p:grpSpPr>
      <p:sp>
        <p:nvSpPr>
          <p:cNvPr id="573" name="Google Shape;573;ga2832b9d97_0_4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4" name="Google Shape;574;ga2832b9d97_0_4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9" name="Shape 579"/>
        <p:cNvGrpSpPr/>
        <p:nvPr/>
      </p:nvGrpSpPr>
      <p:grpSpPr>
        <a:xfrm>
          <a:off x="0" y="0"/>
          <a:ext cx="0" cy="0"/>
          <a:chOff x="0" y="0"/>
          <a:chExt cx="0" cy="0"/>
        </a:xfrm>
      </p:grpSpPr>
      <p:sp>
        <p:nvSpPr>
          <p:cNvPr id="580" name="Google Shape;580;ga2832b9d97_0_4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1" name="Google Shape;581;ga2832b9d97_0_4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6" name="Shape 586"/>
        <p:cNvGrpSpPr/>
        <p:nvPr/>
      </p:nvGrpSpPr>
      <p:grpSpPr>
        <a:xfrm>
          <a:off x="0" y="0"/>
          <a:ext cx="0" cy="0"/>
          <a:chOff x="0" y="0"/>
          <a:chExt cx="0" cy="0"/>
        </a:xfrm>
      </p:grpSpPr>
      <p:sp>
        <p:nvSpPr>
          <p:cNvPr id="587" name="Google Shape;587;ga2832b9d97_0_4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8" name="Google Shape;588;ga2832b9d97_0_4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3" name="Shape 593"/>
        <p:cNvGrpSpPr/>
        <p:nvPr/>
      </p:nvGrpSpPr>
      <p:grpSpPr>
        <a:xfrm>
          <a:off x="0" y="0"/>
          <a:ext cx="0" cy="0"/>
          <a:chOff x="0" y="0"/>
          <a:chExt cx="0" cy="0"/>
        </a:xfrm>
      </p:grpSpPr>
      <p:sp>
        <p:nvSpPr>
          <p:cNvPr id="594" name="Google Shape;594;ga2832b9d97_0_4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5" name="Google Shape;595;ga2832b9d97_0_4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0" name="Shape 600"/>
        <p:cNvGrpSpPr/>
        <p:nvPr/>
      </p:nvGrpSpPr>
      <p:grpSpPr>
        <a:xfrm>
          <a:off x="0" y="0"/>
          <a:ext cx="0" cy="0"/>
          <a:chOff x="0" y="0"/>
          <a:chExt cx="0" cy="0"/>
        </a:xfrm>
      </p:grpSpPr>
      <p:sp>
        <p:nvSpPr>
          <p:cNvPr id="601" name="Google Shape;601;ga2832b9d97_0_4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2" name="Google Shape;602;ga2832b9d97_0_4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9" name="Shape 9"/>
        <p:cNvGrpSpPr/>
        <p:nvPr/>
      </p:nvGrpSpPr>
      <p:grpSpPr>
        <a:xfrm>
          <a:off x="0" y="0"/>
          <a:ext cx="0" cy="0"/>
          <a:chOff x="0" y="0"/>
          <a:chExt cx="0" cy="0"/>
        </a:xfrm>
      </p:grpSpPr>
      <p:cxnSp>
        <p:nvCxnSpPr>
          <p:cNvPr id="10" name="Google Shape;10;p2"/>
          <p:cNvCxnSpPr/>
          <p:nvPr/>
        </p:nvCxnSpPr>
        <p:spPr>
          <a:xfrm>
            <a:off x="2477724" y="415650"/>
            <a:ext cx="6244200" cy="0"/>
          </a:xfrm>
          <a:prstGeom prst="straightConnector1">
            <a:avLst/>
          </a:prstGeom>
          <a:noFill/>
          <a:ln cap="flat" cmpd="sng" w="38100">
            <a:solidFill>
              <a:schemeClr val="lt1"/>
            </a:solidFill>
            <a:prstDash val="solid"/>
            <a:round/>
            <a:headEnd len="sm" w="sm" type="none"/>
            <a:tailEnd len="sm" w="sm" type="none"/>
          </a:ln>
        </p:spPr>
      </p:cxnSp>
      <p:cxnSp>
        <p:nvCxnSpPr>
          <p:cNvPr id="11" name="Google Shape;11;p2"/>
          <p:cNvCxnSpPr/>
          <p:nvPr/>
        </p:nvCxnSpPr>
        <p:spPr>
          <a:xfrm>
            <a:off x="2477724" y="4740000"/>
            <a:ext cx="6244200" cy="0"/>
          </a:xfrm>
          <a:prstGeom prst="straightConnector1">
            <a:avLst/>
          </a:prstGeom>
          <a:noFill/>
          <a:ln cap="flat" cmpd="sng" w="19050">
            <a:solidFill>
              <a:schemeClr val="lt1"/>
            </a:solidFill>
            <a:prstDash val="solid"/>
            <a:round/>
            <a:headEnd len="sm" w="sm" type="none"/>
            <a:tailEnd len="sm" w="sm" type="none"/>
          </a:ln>
        </p:spPr>
      </p:cxnSp>
      <p:cxnSp>
        <p:nvCxnSpPr>
          <p:cNvPr id="12" name="Google Shape;12;p2"/>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13" name="Google Shape;13;p2"/>
          <p:cNvSpPr txBox="1"/>
          <p:nvPr>
            <p:ph type="ctrTitle"/>
          </p:nvPr>
        </p:nvSpPr>
        <p:spPr>
          <a:xfrm>
            <a:off x="2371725" y="630225"/>
            <a:ext cx="6331500" cy="15420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14" name="Google Shape;14;p2"/>
          <p:cNvSpPr txBox="1"/>
          <p:nvPr>
            <p:ph idx="1" type="subTitle"/>
          </p:nvPr>
        </p:nvSpPr>
        <p:spPr>
          <a:xfrm>
            <a:off x="2390267" y="3238450"/>
            <a:ext cx="6331500" cy="12417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Clr>
                <a:schemeClr val="lt1"/>
              </a:buClr>
              <a:buSzPts val="1800"/>
              <a:buNone/>
              <a:defRPr>
                <a:solidFill>
                  <a:schemeClr val="lt1"/>
                </a:solidFill>
              </a:defRPr>
            </a:lvl1pPr>
            <a:lvl2pPr lvl="1">
              <a:lnSpc>
                <a:spcPct val="100000"/>
              </a:lnSpc>
              <a:spcBef>
                <a:spcPts val="0"/>
              </a:spcBef>
              <a:spcAft>
                <a:spcPts val="0"/>
              </a:spcAft>
              <a:buClr>
                <a:schemeClr val="lt1"/>
              </a:buClr>
              <a:buSzPts val="1800"/>
              <a:buNone/>
              <a:defRPr sz="1800">
                <a:solidFill>
                  <a:schemeClr val="lt1"/>
                </a:solidFill>
              </a:defRPr>
            </a:lvl2pPr>
            <a:lvl3pPr lvl="2">
              <a:lnSpc>
                <a:spcPct val="100000"/>
              </a:lnSpc>
              <a:spcBef>
                <a:spcPts val="0"/>
              </a:spcBef>
              <a:spcAft>
                <a:spcPts val="0"/>
              </a:spcAft>
              <a:buClr>
                <a:schemeClr val="lt1"/>
              </a:buClr>
              <a:buSzPts val="1800"/>
              <a:buNone/>
              <a:defRPr sz="1800">
                <a:solidFill>
                  <a:schemeClr val="lt1"/>
                </a:solidFill>
              </a:defRPr>
            </a:lvl3pPr>
            <a:lvl4pPr lvl="3">
              <a:lnSpc>
                <a:spcPct val="100000"/>
              </a:lnSpc>
              <a:spcBef>
                <a:spcPts val="0"/>
              </a:spcBef>
              <a:spcAft>
                <a:spcPts val="0"/>
              </a:spcAft>
              <a:buClr>
                <a:schemeClr val="lt1"/>
              </a:buClr>
              <a:buSzPts val="1800"/>
              <a:buNone/>
              <a:defRPr sz="1800">
                <a:solidFill>
                  <a:schemeClr val="lt1"/>
                </a:solidFill>
              </a:defRPr>
            </a:lvl4pPr>
            <a:lvl5pPr lvl="4">
              <a:lnSpc>
                <a:spcPct val="100000"/>
              </a:lnSpc>
              <a:spcBef>
                <a:spcPts val="0"/>
              </a:spcBef>
              <a:spcAft>
                <a:spcPts val="0"/>
              </a:spcAft>
              <a:buClr>
                <a:schemeClr val="lt1"/>
              </a:buClr>
              <a:buSzPts val="1800"/>
              <a:buNone/>
              <a:defRPr sz="1800">
                <a:solidFill>
                  <a:schemeClr val="lt1"/>
                </a:solidFill>
              </a:defRPr>
            </a:lvl5pPr>
            <a:lvl6pPr lvl="5">
              <a:lnSpc>
                <a:spcPct val="100000"/>
              </a:lnSpc>
              <a:spcBef>
                <a:spcPts val="0"/>
              </a:spcBef>
              <a:spcAft>
                <a:spcPts val="0"/>
              </a:spcAft>
              <a:buClr>
                <a:schemeClr val="lt1"/>
              </a:buClr>
              <a:buSzPts val="1800"/>
              <a:buNone/>
              <a:defRPr sz="1800">
                <a:solidFill>
                  <a:schemeClr val="lt1"/>
                </a:solidFill>
              </a:defRPr>
            </a:lvl6pPr>
            <a:lvl7pPr lvl="6">
              <a:lnSpc>
                <a:spcPct val="100000"/>
              </a:lnSpc>
              <a:spcBef>
                <a:spcPts val="0"/>
              </a:spcBef>
              <a:spcAft>
                <a:spcPts val="0"/>
              </a:spcAft>
              <a:buClr>
                <a:schemeClr val="lt1"/>
              </a:buClr>
              <a:buSzPts val="1800"/>
              <a:buNone/>
              <a:defRPr sz="1800">
                <a:solidFill>
                  <a:schemeClr val="lt1"/>
                </a:solidFill>
              </a:defRPr>
            </a:lvl7pPr>
            <a:lvl8pPr lvl="7">
              <a:lnSpc>
                <a:spcPct val="100000"/>
              </a:lnSpc>
              <a:spcBef>
                <a:spcPts val="0"/>
              </a:spcBef>
              <a:spcAft>
                <a:spcPts val="0"/>
              </a:spcAft>
              <a:buClr>
                <a:schemeClr val="lt1"/>
              </a:buClr>
              <a:buSzPts val="1800"/>
              <a:buNone/>
              <a:defRPr sz="1800">
                <a:solidFill>
                  <a:schemeClr val="lt1"/>
                </a:solidFill>
              </a:defRPr>
            </a:lvl8pPr>
            <a:lvl9pPr lvl="8">
              <a:lnSpc>
                <a:spcPct val="100000"/>
              </a:lnSpc>
              <a:spcBef>
                <a:spcPts val="0"/>
              </a:spcBef>
              <a:spcAft>
                <a:spcPts val="0"/>
              </a:spcAft>
              <a:buClr>
                <a:schemeClr val="lt1"/>
              </a:buClr>
              <a:buSzPts val="1800"/>
              <a:buNone/>
              <a:defRPr sz="1800">
                <a:solidFill>
                  <a:schemeClr val="lt1"/>
                </a:solidFill>
              </a:defRPr>
            </a:lvl9pPr>
          </a:lstStyle>
          <a:p/>
        </p:txBody>
      </p:sp>
      <p:sp>
        <p:nvSpPr>
          <p:cNvPr id="15" name="Google Shape;15;p2"/>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6" name="Shape 16"/>
        <p:cNvGrpSpPr/>
        <p:nvPr/>
      </p:nvGrpSpPr>
      <p:grpSpPr>
        <a:xfrm>
          <a:off x="0" y="0"/>
          <a:ext cx="0" cy="0"/>
          <a:chOff x="0" y="0"/>
          <a:chExt cx="0" cy="0"/>
        </a:xfrm>
      </p:grpSpPr>
      <p:cxnSp>
        <p:nvCxnSpPr>
          <p:cNvPr id="17" name="Google Shape;17;p3"/>
          <p:cNvCxnSpPr/>
          <p:nvPr/>
        </p:nvCxnSpPr>
        <p:spPr>
          <a:xfrm>
            <a:off x="425200" y="415650"/>
            <a:ext cx="8296800" cy="0"/>
          </a:xfrm>
          <a:prstGeom prst="straightConnector1">
            <a:avLst/>
          </a:prstGeom>
          <a:noFill/>
          <a:ln cap="flat" cmpd="sng" w="38100">
            <a:solidFill>
              <a:schemeClr val="lt1"/>
            </a:solidFill>
            <a:prstDash val="solid"/>
            <a:round/>
            <a:headEnd len="sm" w="sm" type="none"/>
            <a:tailEnd len="sm" w="sm" type="none"/>
          </a:ln>
        </p:spPr>
      </p:cxnSp>
      <p:cxnSp>
        <p:nvCxnSpPr>
          <p:cNvPr id="18" name="Google Shape;18;p3"/>
          <p:cNvCxnSpPr/>
          <p:nvPr/>
        </p:nvCxnSpPr>
        <p:spPr>
          <a:xfrm>
            <a:off x="425200" y="4740000"/>
            <a:ext cx="8296800" cy="0"/>
          </a:xfrm>
          <a:prstGeom prst="straightConnector1">
            <a:avLst/>
          </a:prstGeom>
          <a:noFill/>
          <a:ln cap="flat" cmpd="sng" w="19050">
            <a:solidFill>
              <a:schemeClr val="lt1"/>
            </a:solidFill>
            <a:prstDash val="solid"/>
            <a:round/>
            <a:headEnd len="sm" w="sm" type="none"/>
            <a:tailEnd len="sm" w="sm" type="none"/>
          </a:ln>
        </p:spPr>
      </p:cxnSp>
      <p:sp>
        <p:nvSpPr>
          <p:cNvPr id="19" name="Google Shape;19;p3"/>
          <p:cNvSpPr txBox="1"/>
          <p:nvPr>
            <p:ph type="title"/>
          </p:nvPr>
        </p:nvSpPr>
        <p:spPr>
          <a:xfrm>
            <a:off x="406425" y="1806825"/>
            <a:ext cx="8296800" cy="15420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lt1"/>
              </a:buClr>
              <a:buSzPts val="4800"/>
              <a:buNone/>
              <a:defRPr sz="4800">
                <a:solidFill>
                  <a:schemeClr val="lt1"/>
                </a:solidFill>
              </a:defRPr>
            </a:lvl1pPr>
            <a:lvl2pPr lvl="1" algn="ctr">
              <a:spcBef>
                <a:spcPts val="0"/>
              </a:spcBef>
              <a:spcAft>
                <a:spcPts val="0"/>
              </a:spcAft>
              <a:buClr>
                <a:schemeClr val="lt1"/>
              </a:buClr>
              <a:buSzPts val="4800"/>
              <a:buNone/>
              <a:defRPr sz="4800">
                <a:solidFill>
                  <a:schemeClr val="lt1"/>
                </a:solidFill>
              </a:defRPr>
            </a:lvl2pPr>
            <a:lvl3pPr lvl="2" algn="ctr">
              <a:spcBef>
                <a:spcPts val="0"/>
              </a:spcBef>
              <a:spcAft>
                <a:spcPts val="0"/>
              </a:spcAft>
              <a:buClr>
                <a:schemeClr val="lt1"/>
              </a:buClr>
              <a:buSzPts val="4800"/>
              <a:buNone/>
              <a:defRPr sz="4800">
                <a:solidFill>
                  <a:schemeClr val="lt1"/>
                </a:solidFill>
              </a:defRPr>
            </a:lvl3pPr>
            <a:lvl4pPr lvl="3" algn="ctr">
              <a:spcBef>
                <a:spcPts val="0"/>
              </a:spcBef>
              <a:spcAft>
                <a:spcPts val="0"/>
              </a:spcAft>
              <a:buClr>
                <a:schemeClr val="lt1"/>
              </a:buClr>
              <a:buSzPts val="4800"/>
              <a:buNone/>
              <a:defRPr sz="4800">
                <a:solidFill>
                  <a:schemeClr val="lt1"/>
                </a:solidFill>
              </a:defRPr>
            </a:lvl4pPr>
            <a:lvl5pPr lvl="4" algn="ctr">
              <a:spcBef>
                <a:spcPts val="0"/>
              </a:spcBef>
              <a:spcAft>
                <a:spcPts val="0"/>
              </a:spcAft>
              <a:buClr>
                <a:schemeClr val="lt1"/>
              </a:buClr>
              <a:buSzPts val="4800"/>
              <a:buNone/>
              <a:defRPr sz="4800">
                <a:solidFill>
                  <a:schemeClr val="lt1"/>
                </a:solidFill>
              </a:defRPr>
            </a:lvl5pPr>
            <a:lvl6pPr lvl="5" algn="ctr">
              <a:spcBef>
                <a:spcPts val="0"/>
              </a:spcBef>
              <a:spcAft>
                <a:spcPts val="0"/>
              </a:spcAft>
              <a:buClr>
                <a:schemeClr val="lt1"/>
              </a:buClr>
              <a:buSzPts val="4800"/>
              <a:buNone/>
              <a:defRPr sz="4800">
                <a:solidFill>
                  <a:schemeClr val="lt1"/>
                </a:solidFill>
              </a:defRPr>
            </a:lvl6pPr>
            <a:lvl7pPr lvl="6" algn="ctr">
              <a:spcBef>
                <a:spcPts val="0"/>
              </a:spcBef>
              <a:spcAft>
                <a:spcPts val="0"/>
              </a:spcAft>
              <a:buClr>
                <a:schemeClr val="lt1"/>
              </a:buClr>
              <a:buSzPts val="4800"/>
              <a:buNone/>
              <a:defRPr sz="4800">
                <a:solidFill>
                  <a:schemeClr val="lt1"/>
                </a:solidFill>
              </a:defRPr>
            </a:lvl7pPr>
            <a:lvl8pPr lvl="7" algn="ctr">
              <a:spcBef>
                <a:spcPts val="0"/>
              </a:spcBef>
              <a:spcAft>
                <a:spcPts val="0"/>
              </a:spcAft>
              <a:buClr>
                <a:schemeClr val="lt1"/>
              </a:buClr>
              <a:buSzPts val="4800"/>
              <a:buNone/>
              <a:defRPr sz="4800">
                <a:solidFill>
                  <a:schemeClr val="lt1"/>
                </a:solidFill>
              </a:defRPr>
            </a:lvl8pPr>
            <a:lvl9pPr lvl="8" algn="ctr">
              <a:spcBef>
                <a:spcPts val="0"/>
              </a:spcBef>
              <a:spcAft>
                <a:spcPts val="0"/>
              </a:spcAft>
              <a:buClr>
                <a:schemeClr val="lt1"/>
              </a:buClr>
              <a:buSzPts val="4800"/>
              <a:buNone/>
              <a:defRPr sz="4800">
                <a:solidFill>
                  <a:schemeClr val="lt1"/>
                </a:solidFill>
              </a:defRPr>
            </a:lvl9pPr>
          </a:lstStyle>
          <a:p/>
        </p:txBody>
      </p:sp>
      <p:sp>
        <p:nvSpPr>
          <p:cNvPr id="20" name="Google Shape;20;p3"/>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1" name="Shape 21"/>
        <p:cNvGrpSpPr/>
        <p:nvPr/>
      </p:nvGrpSpPr>
      <p:grpSpPr>
        <a:xfrm>
          <a:off x="0" y="0"/>
          <a:ext cx="0" cy="0"/>
          <a:chOff x="0" y="0"/>
          <a:chExt cx="0" cy="0"/>
        </a:xfrm>
      </p:grpSpPr>
      <p:cxnSp>
        <p:nvCxnSpPr>
          <p:cNvPr id="22" name="Google Shape;22;p4"/>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23" name="Google Shape;23;p4"/>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24" name="Google Shape;24;p4"/>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25" name="Google Shape;25;p4"/>
          <p:cNvSpPr txBox="1"/>
          <p:nvPr>
            <p:ph type="title"/>
          </p:nvPr>
        </p:nvSpPr>
        <p:spPr>
          <a:xfrm>
            <a:off x="2400250" y="575950"/>
            <a:ext cx="6321600" cy="6354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6" name="Google Shape;26;p4"/>
          <p:cNvSpPr txBox="1"/>
          <p:nvPr>
            <p:ph idx="1" type="body"/>
          </p:nvPr>
        </p:nvSpPr>
        <p:spPr>
          <a:xfrm>
            <a:off x="2410112" y="1595776"/>
            <a:ext cx="6321600" cy="3002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7" name="Google Shape;27;p4"/>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8" name="Shape 28"/>
        <p:cNvGrpSpPr/>
        <p:nvPr/>
      </p:nvGrpSpPr>
      <p:grpSpPr>
        <a:xfrm>
          <a:off x="0" y="0"/>
          <a:ext cx="0" cy="0"/>
          <a:chOff x="0" y="0"/>
          <a:chExt cx="0" cy="0"/>
        </a:xfrm>
      </p:grpSpPr>
      <p:cxnSp>
        <p:nvCxnSpPr>
          <p:cNvPr id="29" name="Google Shape;29;p5"/>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30" name="Google Shape;30;p5"/>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31" name="Google Shape;31;p5"/>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32" name="Google Shape;32;p5"/>
          <p:cNvSpPr txBox="1"/>
          <p:nvPr>
            <p:ph type="title"/>
          </p:nvPr>
        </p:nvSpPr>
        <p:spPr>
          <a:xfrm>
            <a:off x="2400250" y="575950"/>
            <a:ext cx="6321600" cy="6354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3" name="Google Shape;33;p5"/>
          <p:cNvSpPr txBox="1"/>
          <p:nvPr>
            <p:ph idx="1" type="body"/>
          </p:nvPr>
        </p:nvSpPr>
        <p:spPr>
          <a:xfrm>
            <a:off x="2400303" y="1602675"/>
            <a:ext cx="3071400" cy="3002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4" name="Google Shape;34;p5"/>
          <p:cNvSpPr txBox="1"/>
          <p:nvPr>
            <p:ph idx="2" type="body"/>
          </p:nvPr>
        </p:nvSpPr>
        <p:spPr>
          <a:xfrm>
            <a:off x="5650572" y="1602675"/>
            <a:ext cx="3071400" cy="3002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5" name="Google Shape;35;p5"/>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6" name="Shape 36"/>
        <p:cNvGrpSpPr/>
        <p:nvPr/>
      </p:nvGrpSpPr>
      <p:grpSpPr>
        <a:xfrm>
          <a:off x="0" y="0"/>
          <a:ext cx="0" cy="0"/>
          <a:chOff x="0" y="0"/>
          <a:chExt cx="0" cy="0"/>
        </a:xfrm>
      </p:grpSpPr>
      <p:sp>
        <p:nvSpPr>
          <p:cNvPr id="37" name="Google Shape;37;p6"/>
          <p:cNvSpPr txBox="1"/>
          <p:nvPr>
            <p:ph type="title"/>
          </p:nvPr>
        </p:nvSpPr>
        <p:spPr>
          <a:xfrm>
            <a:off x="303300" y="411575"/>
            <a:ext cx="8520600" cy="6396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8" name="Google Shape;38;p6"/>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9" name="Shape 39"/>
        <p:cNvGrpSpPr/>
        <p:nvPr/>
      </p:nvGrpSpPr>
      <p:grpSpPr>
        <a:xfrm>
          <a:off x="0" y="0"/>
          <a:ext cx="0" cy="0"/>
          <a:chOff x="0" y="0"/>
          <a:chExt cx="0" cy="0"/>
        </a:xfrm>
      </p:grpSpPr>
      <p:cxnSp>
        <p:nvCxnSpPr>
          <p:cNvPr id="40" name="Google Shape;40;p7"/>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41" name="Google Shape;41;p7"/>
          <p:cNvSpPr txBox="1"/>
          <p:nvPr>
            <p:ph type="title"/>
          </p:nvPr>
        </p:nvSpPr>
        <p:spPr>
          <a:xfrm>
            <a:off x="319500" y="936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2" name="Google Shape;42;p7"/>
          <p:cNvSpPr txBox="1"/>
          <p:nvPr>
            <p:ph idx="1" type="body"/>
          </p:nvPr>
        </p:nvSpPr>
        <p:spPr>
          <a:xfrm>
            <a:off x="319500" y="1846804"/>
            <a:ext cx="2808000" cy="28062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43" name="Google Shape;43;p7"/>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2"/>
        </a:solidFill>
      </p:bgPr>
    </p:bg>
    <p:spTree>
      <p:nvGrpSpPr>
        <p:cNvPr id="44" name="Shape 44"/>
        <p:cNvGrpSpPr/>
        <p:nvPr/>
      </p:nvGrpSpPr>
      <p:grpSpPr>
        <a:xfrm>
          <a:off x="0" y="0"/>
          <a:ext cx="0" cy="0"/>
          <a:chOff x="0" y="0"/>
          <a:chExt cx="0" cy="0"/>
        </a:xfrm>
      </p:grpSpPr>
      <p:cxnSp>
        <p:nvCxnSpPr>
          <p:cNvPr id="45" name="Google Shape;45;p8"/>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46" name="Google Shape;46;p8"/>
          <p:cNvSpPr txBox="1"/>
          <p:nvPr>
            <p:ph type="title"/>
          </p:nvPr>
        </p:nvSpPr>
        <p:spPr>
          <a:xfrm>
            <a:off x="283103" y="712141"/>
            <a:ext cx="6244200" cy="38355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47" name="Google Shape;47;p8"/>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8" name="Shape 48"/>
        <p:cNvGrpSpPr/>
        <p:nvPr/>
      </p:nvGrpSpPr>
      <p:grpSpPr>
        <a:xfrm>
          <a:off x="0" y="0"/>
          <a:ext cx="0" cy="0"/>
          <a:chOff x="0" y="0"/>
          <a:chExt cx="0" cy="0"/>
        </a:xfrm>
      </p:grpSpPr>
      <p:sp>
        <p:nvSpPr>
          <p:cNvPr id="49" name="Google Shape;49;p9"/>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0" name="Google Shape;50;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51" name="Google Shape;51;p9"/>
          <p:cNvSpPr txBox="1"/>
          <p:nvPr>
            <p:ph type="title"/>
          </p:nvPr>
        </p:nvSpPr>
        <p:spPr>
          <a:xfrm>
            <a:off x="265500" y="1397350"/>
            <a:ext cx="4045200" cy="13182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dk1"/>
              </a:buClr>
              <a:buSzPts val="3600"/>
              <a:buNone/>
              <a:defRPr sz="3600">
                <a:solidFill>
                  <a:schemeClr val="dk1"/>
                </a:solidFill>
              </a:defRPr>
            </a:lvl1pPr>
            <a:lvl2pPr lvl="1" algn="ctr">
              <a:spcBef>
                <a:spcPts val="0"/>
              </a:spcBef>
              <a:spcAft>
                <a:spcPts val="0"/>
              </a:spcAft>
              <a:buClr>
                <a:schemeClr val="dk1"/>
              </a:buClr>
              <a:buSzPts val="3600"/>
              <a:buNone/>
              <a:defRPr sz="3600">
                <a:solidFill>
                  <a:schemeClr val="dk1"/>
                </a:solidFill>
              </a:defRPr>
            </a:lvl2pPr>
            <a:lvl3pPr lvl="2" algn="ctr">
              <a:spcBef>
                <a:spcPts val="0"/>
              </a:spcBef>
              <a:spcAft>
                <a:spcPts val="0"/>
              </a:spcAft>
              <a:buClr>
                <a:schemeClr val="dk1"/>
              </a:buClr>
              <a:buSzPts val="3600"/>
              <a:buNone/>
              <a:defRPr sz="3600">
                <a:solidFill>
                  <a:schemeClr val="dk1"/>
                </a:solidFill>
              </a:defRPr>
            </a:lvl3pPr>
            <a:lvl4pPr lvl="3" algn="ctr">
              <a:spcBef>
                <a:spcPts val="0"/>
              </a:spcBef>
              <a:spcAft>
                <a:spcPts val="0"/>
              </a:spcAft>
              <a:buClr>
                <a:schemeClr val="dk1"/>
              </a:buClr>
              <a:buSzPts val="3600"/>
              <a:buNone/>
              <a:defRPr sz="3600">
                <a:solidFill>
                  <a:schemeClr val="dk1"/>
                </a:solidFill>
              </a:defRPr>
            </a:lvl4pPr>
            <a:lvl5pPr lvl="4" algn="ctr">
              <a:spcBef>
                <a:spcPts val="0"/>
              </a:spcBef>
              <a:spcAft>
                <a:spcPts val="0"/>
              </a:spcAft>
              <a:buClr>
                <a:schemeClr val="dk1"/>
              </a:buClr>
              <a:buSzPts val="3600"/>
              <a:buNone/>
              <a:defRPr sz="3600">
                <a:solidFill>
                  <a:schemeClr val="dk1"/>
                </a:solidFill>
              </a:defRPr>
            </a:lvl5pPr>
            <a:lvl6pPr lvl="5" algn="ctr">
              <a:spcBef>
                <a:spcPts val="0"/>
              </a:spcBef>
              <a:spcAft>
                <a:spcPts val="0"/>
              </a:spcAft>
              <a:buClr>
                <a:schemeClr val="dk1"/>
              </a:buClr>
              <a:buSzPts val="3600"/>
              <a:buNone/>
              <a:defRPr sz="3600">
                <a:solidFill>
                  <a:schemeClr val="dk1"/>
                </a:solidFill>
              </a:defRPr>
            </a:lvl6pPr>
            <a:lvl7pPr lvl="6" algn="ctr">
              <a:spcBef>
                <a:spcPts val="0"/>
              </a:spcBef>
              <a:spcAft>
                <a:spcPts val="0"/>
              </a:spcAft>
              <a:buClr>
                <a:schemeClr val="dk1"/>
              </a:buClr>
              <a:buSzPts val="3600"/>
              <a:buNone/>
              <a:defRPr sz="3600">
                <a:solidFill>
                  <a:schemeClr val="dk1"/>
                </a:solidFill>
              </a:defRPr>
            </a:lvl7pPr>
            <a:lvl8pPr lvl="7" algn="ctr">
              <a:spcBef>
                <a:spcPts val="0"/>
              </a:spcBef>
              <a:spcAft>
                <a:spcPts val="0"/>
              </a:spcAft>
              <a:buClr>
                <a:schemeClr val="dk1"/>
              </a:buClr>
              <a:buSzPts val="3600"/>
              <a:buNone/>
              <a:defRPr sz="3600">
                <a:solidFill>
                  <a:schemeClr val="dk1"/>
                </a:solidFill>
              </a:defRPr>
            </a:lvl8pPr>
            <a:lvl9pPr lvl="8" algn="ctr">
              <a:spcBef>
                <a:spcPts val="0"/>
              </a:spcBef>
              <a:spcAft>
                <a:spcPts val="0"/>
              </a:spcAft>
              <a:buClr>
                <a:schemeClr val="dk1"/>
              </a:buClr>
              <a:buSzPts val="3600"/>
              <a:buNone/>
              <a:defRPr sz="3600">
                <a:solidFill>
                  <a:schemeClr val="dk1"/>
                </a:solidFill>
              </a:defRPr>
            </a:lvl9pPr>
          </a:lstStyle>
          <a:p/>
        </p:txBody>
      </p:sp>
      <p:sp>
        <p:nvSpPr>
          <p:cNvPr id="52" name="Google Shape;52;p9"/>
          <p:cNvSpPr txBox="1"/>
          <p:nvPr>
            <p:ph idx="1" type="subTitle"/>
          </p:nvPr>
        </p:nvSpPr>
        <p:spPr>
          <a:xfrm>
            <a:off x="265500" y="2735371"/>
            <a:ext cx="4045200" cy="1345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53" name="Google Shape;53;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1600"/>
              </a:spcBef>
              <a:spcAft>
                <a:spcPts val="0"/>
              </a:spcAft>
              <a:buClr>
                <a:schemeClr val="lt1"/>
              </a:buClr>
              <a:buSzPts val="1400"/>
              <a:buChar char="○"/>
              <a:defRPr>
                <a:solidFill>
                  <a:schemeClr val="lt1"/>
                </a:solidFill>
              </a:defRPr>
            </a:lvl2pPr>
            <a:lvl3pPr indent="-317500" lvl="2" marL="1371600">
              <a:spcBef>
                <a:spcPts val="1600"/>
              </a:spcBef>
              <a:spcAft>
                <a:spcPts val="0"/>
              </a:spcAft>
              <a:buClr>
                <a:schemeClr val="lt1"/>
              </a:buClr>
              <a:buSzPts val="1400"/>
              <a:buChar char="■"/>
              <a:defRPr>
                <a:solidFill>
                  <a:schemeClr val="lt1"/>
                </a:solidFill>
              </a:defRPr>
            </a:lvl3pPr>
            <a:lvl4pPr indent="-317500" lvl="3" marL="1828800">
              <a:spcBef>
                <a:spcPts val="1600"/>
              </a:spcBef>
              <a:spcAft>
                <a:spcPts val="0"/>
              </a:spcAft>
              <a:buClr>
                <a:schemeClr val="lt1"/>
              </a:buClr>
              <a:buSzPts val="1400"/>
              <a:buChar char="●"/>
              <a:defRPr>
                <a:solidFill>
                  <a:schemeClr val="lt1"/>
                </a:solidFill>
              </a:defRPr>
            </a:lvl4pPr>
            <a:lvl5pPr indent="-317500" lvl="4" marL="2286000">
              <a:spcBef>
                <a:spcPts val="1600"/>
              </a:spcBef>
              <a:spcAft>
                <a:spcPts val="0"/>
              </a:spcAft>
              <a:buClr>
                <a:schemeClr val="lt1"/>
              </a:buClr>
              <a:buSzPts val="1400"/>
              <a:buChar char="○"/>
              <a:defRPr>
                <a:solidFill>
                  <a:schemeClr val="lt1"/>
                </a:solidFill>
              </a:defRPr>
            </a:lvl5pPr>
            <a:lvl6pPr indent="-317500" lvl="5" marL="2743200">
              <a:spcBef>
                <a:spcPts val="1600"/>
              </a:spcBef>
              <a:spcAft>
                <a:spcPts val="0"/>
              </a:spcAft>
              <a:buClr>
                <a:schemeClr val="lt1"/>
              </a:buClr>
              <a:buSzPts val="1400"/>
              <a:buChar char="■"/>
              <a:defRPr>
                <a:solidFill>
                  <a:schemeClr val="lt1"/>
                </a:solidFill>
              </a:defRPr>
            </a:lvl6pPr>
            <a:lvl7pPr indent="-317500" lvl="6" marL="3200400">
              <a:spcBef>
                <a:spcPts val="1600"/>
              </a:spcBef>
              <a:spcAft>
                <a:spcPts val="0"/>
              </a:spcAft>
              <a:buClr>
                <a:schemeClr val="lt1"/>
              </a:buClr>
              <a:buSzPts val="1400"/>
              <a:buChar char="●"/>
              <a:defRPr>
                <a:solidFill>
                  <a:schemeClr val="lt1"/>
                </a:solidFill>
              </a:defRPr>
            </a:lvl7pPr>
            <a:lvl8pPr indent="-317500" lvl="7" marL="3657600">
              <a:spcBef>
                <a:spcPts val="1600"/>
              </a:spcBef>
              <a:spcAft>
                <a:spcPts val="0"/>
              </a:spcAft>
              <a:buClr>
                <a:schemeClr val="lt1"/>
              </a:buClr>
              <a:buSzPts val="1400"/>
              <a:buChar char="○"/>
              <a:defRPr>
                <a:solidFill>
                  <a:schemeClr val="lt1"/>
                </a:solidFill>
              </a:defRPr>
            </a:lvl8pPr>
            <a:lvl9pPr indent="-317500" lvl="8" marL="4114800">
              <a:spcBef>
                <a:spcPts val="1600"/>
              </a:spcBef>
              <a:spcAft>
                <a:spcPts val="1600"/>
              </a:spcAft>
              <a:buClr>
                <a:schemeClr val="lt1"/>
              </a:buClr>
              <a:buSzPts val="1400"/>
              <a:buChar char="■"/>
              <a:defRPr>
                <a:solidFill>
                  <a:schemeClr val="lt1"/>
                </a:solidFill>
              </a:defRPr>
            </a:lvl9pPr>
          </a:lstStyle>
          <a:p/>
        </p:txBody>
      </p:sp>
      <p:sp>
        <p:nvSpPr>
          <p:cNvPr id="54" name="Google Shape;54;p9"/>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5" name="Shape 55"/>
        <p:cNvGrpSpPr/>
        <p:nvPr/>
      </p:nvGrpSpPr>
      <p:grpSpPr>
        <a:xfrm>
          <a:off x="0" y="0"/>
          <a:ext cx="0" cy="0"/>
          <a:chOff x="0" y="0"/>
          <a:chExt cx="0" cy="0"/>
        </a:xfrm>
      </p:grpSpPr>
      <p:cxnSp>
        <p:nvCxnSpPr>
          <p:cNvPr id="56" name="Google Shape;56;p10"/>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57" name="Google Shape;57;p10"/>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58" name="Google Shape;58;p10"/>
          <p:cNvSpPr txBox="1"/>
          <p:nvPr>
            <p:ph idx="1" type="body"/>
          </p:nvPr>
        </p:nvSpPr>
        <p:spPr>
          <a:xfrm>
            <a:off x="328017" y="4226025"/>
            <a:ext cx="8388600" cy="3936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59" name="Google Shape;59;p10"/>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60" name="Shape 60"/>
        <p:cNvGrpSpPr/>
        <p:nvPr/>
      </p:nvGrpSpPr>
      <p:grpSpPr>
        <a:xfrm>
          <a:off x="0" y="0"/>
          <a:ext cx="0" cy="0"/>
          <a:chOff x="0" y="0"/>
          <a:chExt cx="0" cy="0"/>
        </a:xfrm>
      </p:grpSpPr>
      <p:cxnSp>
        <p:nvCxnSpPr>
          <p:cNvPr id="61" name="Google Shape;61;p11"/>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62" name="Google Shape;62;p11"/>
          <p:cNvCxnSpPr/>
          <p:nvPr/>
        </p:nvCxnSpPr>
        <p:spPr>
          <a:xfrm>
            <a:off x="425200" y="415650"/>
            <a:ext cx="8296800" cy="0"/>
          </a:xfrm>
          <a:prstGeom prst="straightConnector1">
            <a:avLst/>
          </a:prstGeom>
          <a:noFill/>
          <a:ln cap="flat" cmpd="sng" w="38100">
            <a:solidFill>
              <a:schemeClr val="dk2"/>
            </a:solidFill>
            <a:prstDash val="solid"/>
            <a:round/>
            <a:headEnd len="sm" w="sm" type="none"/>
            <a:tailEnd len="sm" w="sm" type="none"/>
          </a:ln>
        </p:spPr>
      </p:cxnSp>
      <p:sp>
        <p:nvSpPr>
          <p:cNvPr id="63" name="Google Shape;63;p11"/>
          <p:cNvSpPr txBox="1"/>
          <p:nvPr>
            <p:ph hasCustomPrompt="1" type="title"/>
          </p:nvPr>
        </p:nvSpPr>
        <p:spPr>
          <a:xfrm>
            <a:off x="853950" y="1304850"/>
            <a:ext cx="7436100" cy="15384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1pPr>
            <a:lvl2pPr lvl="1"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2pPr>
            <a:lvl3pPr lvl="2"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3pPr>
            <a:lvl4pPr lvl="3"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4pPr>
            <a:lvl5pPr lvl="4"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5pPr>
            <a:lvl6pPr lvl="5"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6pPr>
            <a:lvl7pPr lvl="6"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7pPr>
            <a:lvl8pPr lvl="7"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8pPr>
            <a:lvl9pPr lvl="8"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9pPr>
          </a:lstStyle>
          <a:p>
            <a:r>
              <a:t>xx%</a:t>
            </a:r>
          </a:p>
        </p:txBody>
      </p:sp>
      <p:sp>
        <p:nvSpPr>
          <p:cNvPr id="64" name="Google Shape;64;p11"/>
          <p:cNvSpPr txBox="1"/>
          <p:nvPr>
            <p:ph idx="1" type="body"/>
          </p:nvPr>
        </p:nvSpPr>
        <p:spPr>
          <a:xfrm>
            <a:off x="853950" y="2919450"/>
            <a:ext cx="7436100" cy="10716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65" name="Google Shape;65;p11"/>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6" name="Shape 66"/>
        <p:cNvGrpSpPr/>
        <p:nvPr/>
      </p:nvGrpSpPr>
      <p:grpSpPr>
        <a:xfrm>
          <a:off x="0" y="0"/>
          <a:ext cx="0" cy="0"/>
          <a:chOff x="0" y="0"/>
          <a:chExt cx="0" cy="0"/>
        </a:xfrm>
      </p:grpSpPr>
      <p:sp>
        <p:nvSpPr>
          <p:cNvPr id="67" name="Google Shape;67;p12"/>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wiss-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1pPr>
            <a:lvl2pPr lvl="1">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2pPr>
            <a:lvl3pPr lvl="2">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3pPr>
            <a:lvl4pPr lvl="3">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4pPr>
            <a:lvl5pPr lvl="4">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5pPr>
            <a:lvl6pPr lvl="5">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6pPr>
            <a:lvl7pPr lvl="6">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7pPr>
            <a:lvl8pPr lvl="7">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8pPr>
            <a:lvl9pPr lvl="8">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9pPr>
          </a:lstStyle>
          <a:p/>
        </p:txBody>
      </p:sp>
      <p:sp>
        <p:nvSpPr>
          <p:cNvPr id="7" name="Google Shape;7;p1"/>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Font typeface="Lato"/>
              <a:buChar char="●"/>
              <a:defRPr sz="1800">
                <a:solidFill>
                  <a:schemeClr val="dk2"/>
                </a:solidFill>
                <a:latin typeface="Lato"/>
                <a:ea typeface="Lato"/>
                <a:cs typeface="Lato"/>
                <a:sym typeface="Lato"/>
              </a:defRPr>
            </a:lvl1pPr>
            <a:lvl2pPr indent="-317500" lvl="1" marL="9144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2pPr>
            <a:lvl3pPr indent="-317500" lvl="2" marL="13716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3pPr>
            <a:lvl4pPr indent="-317500" lvl="3" marL="18288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4pPr>
            <a:lvl5pPr indent="-317500" lvl="4" marL="22860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5pPr>
            <a:lvl6pPr indent="-317500" lvl="5" marL="27432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6pPr>
            <a:lvl7pPr indent="-317500" lvl="6" marL="32004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7pPr>
            <a:lvl8pPr indent="-317500" lvl="7" marL="36576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8pPr>
            <a:lvl9pPr indent="-317500" lvl="8" marL="4114800">
              <a:lnSpc>
                <a:spcPct val="115000"/>
              </a:lnSpc>
              <a:spcBef>
                <a:spcPts val="1600"/>
              </a:spcBef>
              <a:spcAft>
                <a:spcPts val="1600"/>
              </a:spcAft>
              <a:buClr>
                <a:schemeClr val="dk2"/>
              </a:buClr>
              <a:buSzPts val="1400"/>
              <a:buFont typeface="Lato"/>
              <a:buChar char="■"/>
              <a:defRPr>
                <a:solidFill>
                  <a:schemeClr val="dk2"/>
                </a:solidFill>
                <a:latin typeface="Lato"/>
                <a:ea typeface="Lato"/>
                <a:cs typeface="Lato"/>
                <a:sym typeface="Lato"/>
              </a:defRPr>
            </a:lvl9pPr>
          </a:lstStyle>
          <a:p/>
        </p:txBody>
      </p:sp>
      <p:sp>
        <p:nvSpPr>
          <p:cNvPr id="8" name="Google Shape;8;p1"/>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latin typeface="Lato"/>
                <a:ea typeface="Lato"/>
                <a:cs typeface="Lato"/>
                <a:sym typeface="Lato"/>
              </a:defRPr>
            </a:lvl1pPr>
            <a:lvl2pPr lvl="1" algn="r">
              <a:buNone/>
              <a:defRPr sz="1000">
                <a:solidFill>
                  <a:schemeClr val="dk2"/>
                </a:solidFill>
                <a:latin typeface="Lato"/>
                <a:ea typeface="Lato"/>
                <a:cs typeface="Lato"/>
                <a:sym typeface="Lato"/>
              </a:defRPr>
            </a:lvl2pPr>
            <a:lvl3pPr lvl="2" algn="r">
              <a:buNone/>
              <a:defRPr sz="1000">
                <a:solidFill>
                  <a:schemeClr val="dk2"/>
                </a:solidFill>
                <a:latin typeface="Lato"/>
                <a:ea typeface="Lato"/>
                <a:cs typeface="Lato"/>
                <a:sym typeface="Lato"/>
              </a:defRPr>
            </a:lvl3pPr>
            <a:lvl4pPr lvl="3" algn="r">
              <a:buNone/>
              <a:defRPr sz="1000">
                <a:solidFill>
                  <a:schemeClr val="dk2"/>
                </a:solidFill>
                <a:latin typeface="Lato"/>
                <a:ea typeface="Lato"/>
                <a:cs typeface="Lato"/>
                <a:sym typeface="Lato"/>
              </a:defRPr>
            </a:lvl4pPr>
            <a:lvl5pPr lvl="4" algn="r">
              <a:buNone/>
              <a:defRPr sz="1000">
                <a:solidFill>
                  <a:schemeClr val="dk2"/>
                </a:solidFill>
                <a:latin typeface="Lato"/>
                <a:ea typeface="Lato"/>
                <a:cs typeface="Lato"/>
                <a:sym typeface="Lato"/>
              </a:defRPr>
            </a:lvl5pPr>
            <a:lvl6pPr lvl="5" algn="r">
              <a:buNone/>
              <a:defRPr sz="1000">
                <a:solidFill>
                  <a:schemeClr val="dk2"/>
                </a:solidFill>
                <a:latin typeface="Lato"/>
                <a:ea typeface="Lato"/>
                <a:cs typeface="Lato"/>
                <a:sym typeface="Lato"/>
              </a:defRPr>
            </a:lvl6pPr>
            <a:lvl7pPr lvl="6" algn="r">
              <a:buNone/>
              <a:defRPr sz="1000">
                <a:solidFill>
                  <a:schemeClr val="dk2"/>
                </a:solidFill>
                <a:latin typeface="Lato"/>
                <a:ea typeface="Lato"/>
                <a:cs typeface="Lato"/>
                <a:sym typeface="Lato"/>
              </a:defRPr>
            </a:lvl7pPr>
            <a:lvl8pPr lvl="7" algn="r">
              <a:buNone/>
              <a:defRPr sz="1000">
                <a:solidFill>
                  <a:schemeClr val="dk2"/>
                </a:solidFill>
                <a:latin typeface="Lato"/>
                <a:ea typeface="Lato"/>
                <a:cs typeface="Lato"/>
                <a:sym typeface="Lato"/>
              </a:defRPr>
            </a:lvl8pPr>
            <a:lvl9pPr lvl="8" algn="r">
              <a:buNone/>
              <a:defRPr sz="1000">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xml"/><Relationship Id="rId3" Type="http://schemas.openxmlformats.org/officeDocument/2006/relationships/hyperlink" Target="http://gsnw.gl/virtualmeetinghowto" TargetMode="External"/><Relationship Id="rId4" Type="http://schemas.openxmlformats.org/officeDocument/2006/relationships/hyperlink" Target="http://gsnw.gl/virtualmeetinghowto" TargetMode="External"/><Relationship Id="rId5" Type="http://schemas.openxmlformats.org/officeDocument/2006/relationships/image" Target="../media/image21.png"/><Relationship Id="rId6"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image" Target="../media/image2.png"/><Relationship Id="rId4" Type="http://schemas.openxmlformats.org/officeDocument/2006/relationships/image" Target="../media/image2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 Id="rId3"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 Id="rId3" Type="http://schemas.openxmlformats.org/officeDocument/2006/relationships/image" Target="../media/image1.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 Id="rId3" Type="http://schemas.openxmlformats.org/officeDocument/2006/relationships/image" Target="../media/image7.png"/><Relationship Id="rId4" Type="http://schemas.openxmlformats.org/officeDocument/2006/relationships/image" Target="../media/image3.png"/><Relationship Id="rId5" Type="http://schemas.openxmlformats.org/officeDocument/2006/relationships/hyperlink" Target="http://www.youtube.com/watch?v=o3U39SZ-V-o" TargetMode="External"/><Relationship Id="rId6" Type="http://schemas.openxmlformats.org/officeDocument/2006/relationships/image" Target="../media/image6.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 Id="rId3"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 Id="rId3"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 Id="rId3" Type="http://schemas.openxmlformats.org/officeDocument/2006/relationships/image" Target="../media/image7.png"/><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 Id="rId3" Type="http://schemas.openxmlformats.org/officeDocument/2006/relationships/image" Target="../media/image4.png"/><Relationship Id="rId4" Type="http://schemas.openxmlformats.org/officeDocument/2006/relationships/image" Target="../media/image10.png"/><Relationship Id="rId5" Type="http://schemas.openxmlformats.org/officeDocument/2006/relationships/image" Target="../media/image11.png"/><Relationship Id="rId6"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 Id="rId3"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xml"/><Relationship Id="rId3" Type="http://schemas.openxmlformats.org/officeDocument/2006/relationships/image" Target="../media/image1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xml"/><Relationship Id="rId3" Type="http://schemas.openxmlformats.org/officeDocument/2006/relationships/image" Target="../media/image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xml"/><Relationship Id="rId3" Type="http://schemas.openxmlformats.org/officeDocument/2006/relationships/image" Target="../media/image1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xml"/><Relationship Id="rId3" Type="http://schemas.openxmlformats.org/officeDocument/2006/relationships/image" Target="../media/image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5.xml"/><Relationship Id="rId3" Type="http://schemas.openxmlformats.org/officeDocument/2006/relationships/image" Target="../media/image1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6.xml"/><Relationship Id="rId3" Type="http://schemas.openxmlformats.org/officeDocument/2006/relationships/image" Target="../media/image7.png"/><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7.xml"/><Relationship Id="rId3" Type="http://schemas.openxmlformats.org/officeDocument/2006/relationships/hyperlink" Target="http://www.youtube.com/watch?v=BkAxtCUe94s" TargetMode="External"/><Relationship Id="rId4" Type="http://schemas.openxmlformats.org/officeDocument/2006/relationships/image" Target="../media/image19.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8.xml"/><Relationship Id="rId3" Type="http://schemas.openxmlformats.org/officeDocument/2006/relationships/image" Target="../media/image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9.xml"/><Relationship Id="rId3" Type="http://schemas.openxmlformats.org/officeDocument/2006/relationships/image" Target="../media/image2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0.xml"/><Relationship Id="rId3" Type="http://schemas.openxmlformats.org/officeDocument/2006/relationships/image" Target="../media/image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1.xml"/><Relationship Id="rId3" Type="http://schemas.openxmlformats.org/officeDocument/2006/relationships/image" Target="../media/image1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2.xml"/><Relationship Id="rId3" Type="http://schemas.openxmlformats.org/officeDocument/2006/relationships/image" Target="../media/image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3.xml"/><Relationship Id="rId3" Type="http://schemas.openxmlformats.org/officeDocument/2006/relationships/image" Target="../media/image1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4.xml"/><Relationship Id="rId3" Type="http://schemas.openxmlformats.org/officeDocument/2006/relationships/image" Target="../media/image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5.xml"/><Relationship Id="rId3" Type="http://schemas.openxmlformats.org/officeDocument/2006/relationships/image" Target="../media/image1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6.xml"/><Relationship Id="rId3" Type="http://schemas.openxmlformats.org/officeDocument/2006/relationships/image" Target="../media/image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7.xml"/><Relationship Id="rId3" Type="http://schemas.openxmlformats.org/officeDocument/2006/relationships/image" Target="../media/image7.png"/><Relationship Id="rId4" Type="http://schemas.openxmlformats.org/officeDocument/2006/relationships/image" Target="../media/image2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8.xml"/><Relationship Id="rId3" Type="http://schemas.openxmlformats.org/officeDocument/2006/relationships/image" Target="../media/image7.png"/><Relationship Id="rId4" Type="http://schemas.openxmlformats.org/officeDocument/2006/relationships/image" Target="../media/image2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9.xml"/><Relationship Id="rId3" Type="http://schemas.openxmlformats.org/officeDocument/2006/relationships/image" Target="../media/image7.png"/><Relationship Id="rId4" Type="http://schemas.openxmlformats.org/officeDocument/2006/relationships/image" Target="../media/image2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0.xml"/><Relationship Id="rId3" Type="http://schemas.openxmlformats.org/officeDocument/2006/relationships/image" Target="../media/image16.png"/><Relationship Id="rId4" Type="http://schemas.openxmlformats.org/officeDocument/2006/relationships/image" Target="../media/image7.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1.xml"/><Relationship Id="rId3" Type="http://schemas.openxmlformats.org/officeDocument/2006/relationships/image" Target="../media/image7.png"/><Relationship Id="rId4" Type="http://schemas.openxmlformats.org/officeDocument/2006/relationships/image" Target="../media/image2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2.xml"/><Relationship Id="rId3" Type="http://schemas.openxmlformats.org/officeDocument/2006/relationships/image" Target="../media/image21.png"/><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71" name="Shape 71"/>
        <p:cNvGrpSpPr/>
        <p:nvPr/>
      </p:nvGrpSpPr>
      <p:grpSpPr>
        <a:xfrm>
          <a:off x="0" y="0"/>
          <a:ext cx="0" cy="0"/>
          <a:chOff x="0" y="0"/>
          <a:chExt cx="0" cy="0"/>
        </a:xfrm>
      </p:grpSpPr>
      <p:sp>
        <p:nvSpPr>
          <p:cNvPr id="72" name="Google Shape;72;p13"/>
          <p:cNvSpPr txBox="1"/>
          <p:nvPr/>
        </p:nvSpPr>
        <p:spPr>
          <a:xfrm>
            <a:off x="1174975" y="304800"/>
            <a:ext cx="7173600" cy="587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3000">
                <a:solidFill>
                  <a:srgbClr val="000000"/>
                </a:solidFill>
              </a:rPr>
              <a:t>Leader Instructions &amp; Meeting Prep:</a:t>
            </a:r>
            <a:endParaRPr b="1" sz="3000">
              <a:solidFill>
                <a:srgbClr val="000000"/>
              </a:solidFill>
            </a:endParaRPr>
          </a:p>
        </p:txBody>
      </p:sp>
      <p:sp>
        <p:nvSpPr>
          <p:cNvPr id="73" name="Google Shape;73;p13"/>
          <p:cNvSpPr txBox="1"/>
          <p:nvPr/>
        </p:nvSpPr>
        <p:spPr>
          <a:xfrm>
            <a:off x="1193000" y="732525"/>
            <a:ext cx="5392200" cy="463500"/>
          </a:xfrm>
          <a:prstGeom prst="rect">
            <a:avLst/>
          </a:prstGeom>
          <a:noFill/>
          <a:ln>
            <a:noFill/>
          </a:ln>
        </p:spPr>
        <p:txBody>
          <a:bodyPr anchorCtr="0" anchor="t" bIns="91425" lIns="91425" spcFirstLastPara="1" rIns="91425" wrap="square" tIns="91425">
            <a:noAutofit/>
          </a:bodyPr>
          <a:lstStyle/>
          <a:p>
            <a:pPr indent="0" lvl="0" marL="0" rtl="0" algn="l">
              <a:lnSpc>
                <a:spcPct val="120000"/>
              </a:lnSpc>
              <a:spcBef>
                <a:spcPts val="0"/>
              </a:spcBef>
              <a:spcAft>
                <a:spcPts val="800"/>
              </a:spcAft>
              <a:buNone/>
            </a:pPr>
            <a:r>
              <a:rPr lang="en" sz="1800">
                <a:solidFill>
                  <a:srgbClr val="783F04"/>
                </a:solidFill>
                <a:latin typeface="Pacifico"/>
                <a:ea typeface="Pacifico"/>
                <a:cs typeface="Pacifico"/>
                <a:sym typeface="Pacifico"/>
              </a:rPr>
              <a:t>    Brownie Automotive Design Badge</a:t>
            </a:r>
            <a:endParaRPr sz="1800">
              <a:solidFill>
                <a:srgbClr val="783F04"/>
              </a:solidFill>
              <a:latin typeface="Pacifico"/>
              <a:ea typeface="Pacifico"/>
              <a:cs typeface="Pacifico"/>
              <a:sym typeface="Pacifico"/>
            </a:endParaRPr>
          </a:p>
        </p:txBody>
      </p:sp>
      <p:sp>
        <p:nvSpPr>
          <p:cNvPr id="74" name="Google Shape;74;p13"/>
          <p:cNvSpPr txBox="1"/>
          <p:nvPr/>
        </p:nvSpPr>
        <p:spPr>
          <a:xfrm>
            <a:off x="482550" y="1287200"/>
            <a:ext cx="5156700" cy="33567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1200"/>
              </a:spcBef>
              <a:spcAft>
                <a:spcPts val="0"/>
              </a:spcAft>
              <a:buClr>
                <a:srgbClr val="000000"/>
              </a:buClr>
              <a:buSzPts val="1100"/>
              <a:buFont typeface="Arial"/>
              <a:buNone/>
            </a:pPr>
            <a:r>
              <a:rPr lang="en" sz="1000">
                <a:solidFill>
                  <a:srgbClr val="000000"/>
                </a:solidFill>
              </a:rPr>
              <a:t>The followin</a:t>
            </a:r>
            <a:r>
              <a:rPr lang="en" sz="1000">
                <a:solidFill>
                  <a:srgbClr val="000000"/>
                </a:solidFill>
              </a:rPr>
              <a:t>g</a:t>
            </a:r>
            <a:r>
              <a:rPr lang="en" sz="1000">
                <a:solidFill>
                  <a:srgbClr val="000000"/>
                </a:solidFill>
              </a:rPr>
              <a:t> slides will walk your troop through a virtual meeting to earn the </a:t>
            </a:r>
            <a:r>
              <a:rPr lang="en" sz="1000">
                <a:solidFill>
                  <a:schemeClr val="dk2"/>
                </a:solidFill>
              </a:rPr>
              <a:t>Brownie Automotive Design</a:t>
            </a:r>
            <a:r>
              <a:rPr lang="en" sz="1000"/>
              <a:t> Badge.</a:t>
            </a:r>
            <a:r>
              <a:rPr lang="en" sz="1000">
                <a:solidFill>
                  <a:srgbClr val="000000"/>
                </a:solidFill>
              </a:rPr>
              <a:t> When you share your screen during your meeting, be sure to click “Present” so girls see the full screen. Also, when you are sharing your screen in zoom, google meet, or another meeting app, please make sure you are sharing both picture and audio. For more information on using Zoom, visit </a:t>
            </a:r>
            <a:r>
              <a:rPr lang="en" sz="1000" u="sng">
                <a:solidFill>
                  <a:srgbClr val="57BB8A"/>
                </a:solidFill>
                <a:hlinkClick r:id="rId3">
                  <a:extLst>
                    <a:ext uri="{A12FA001-AC4F-418D-AE19-62706E023703}">
                      <ahyp:hlinkClr val="tx"/>
                    </a:ext>
                  </a:extLst>
                </a:hlinkClick>
              </a:rPr>
              <a:t>gsnw.gl/</a:t>
            </a:r>
            <a:r>
              <a:rPr lang="en" sz="1000" u="sng">
                <a:solidFill>
                  <a:srgbClr val="57BB8A"/>
                </a:solidFill>
                <a:latin typeface="Verdana"/>
                <a:ea typeface="Verdana"/>
                <a:cs typeface="Verdana"/>
                <a:sym typeface="Verdana"/>
                <a:hlinkClick r:id="rId4">
                  <a:extLst>
                    <a:ext uri="{A12FA001-AC4F-418D-AE19-62706E023703}">
                      <ahyp:hlinkClr val="tx"/>
                    </a:ext>
                  </a:extLst>
                </a:hlinkClick>
              </a:rPr>
              <a:t>VirtualMeetingHowTo</a:t>
            </a:r>
            <a:endParaRPr sz="1000">
              <a:solidFill>
                <a:srgbClr val="000000"/>
              </a:solidFill>
              <a:highlight>
                <a:srgbClr val="FFFF00"/>
              </a:highlight>
            </a:endParaRPr>
          </a:p>
          <a:p>
            <a:pPr indent="0" lvl="0" marL="0" rtl="0" algn="l">
              <a:lnSpc>
                <a:spcPct val="115000"/>
              </a:lnSpc>
              <a:spcBef>
                <a:spcPts val="1200"/>
              </a:spcBef>
              <a:spcAft>
                <a:spcPts val="0"/>
              </a:spcAft>
              <a:buClr>
                <a:srgbClr val="000000"/>
              </a:buClr>
              <a:buSzPts val="1100"/>
              <a:buFont typeface="Arial"/>
              <a:buNone/>
            </a:pPr>
            <a:r>
              <a:rPr lang="en" sz="1000">
                <a:solidFill>
                  <a:srgbClr val="000000"/>
                </a:solidFill>
              </a:rPr>
              <a:t>Many of the interactive activities included are shared through YouTube videos. Just click on the arrow in the center of the image to play the video, and the girls can see it too! You should try to review the slides before your meeting if possible, so you are familiar with the activities and any supplies needed.</a:t>
            </a:r>
            <a:endParaRPr sz="1000">
              <a:solidFill>
                <a:srgbClr val="000000"/>
              </a:solidFill>
            </a:endParaRPr>
          </a:p>
          <a:p>
            <a:pPr indent="0" lvl="0" marL="0" rtl="0" algn="l">
              <a:lnSpc>
                <a:spcPct val="115000"/>
              </a:lnSpc>
              <a:spcBef>
                <a:spcPts val="1200"/>
              </a:spcBef>
              <a:spcAft>
                <a:spcPts val="0"/>
              </a:spcAft>
              <a:buClr>
                <a:srgbClr val="000000"/>
              </a:buClr>
              <a:buSzPts val="1100"/>
              <a:buFont typeface="Arial"/>
              <a:buNone/>
            </a:pPr>
            <a:r>
              <a:rPr lang="en" sz="1000">
                <a:solidFill>
                  <a:srgbClr val="000000"/>
                </a:solidFill>
              </a:rPr>
              <a:t>This meeting will typically take approximately 60-90 minutes as written, depending on participation level and number of girls. As always, Girl Scouting is flexible, and troops may select the activities interest the</a:t>
            </a:r>
            <a:r>
              <a:rPr lang="en" sz="1000">
                <a:solidFill>
                  <a:srgbClr val="000000"/>
                </a:solidFill>
              </a:rPr>
              <a:t>m </a:t>
            </a:r>
            <a:r>
              <a:rPr lang="en" sz="1000">
                <a:solidFill>
                  <a:srgbClr val="000000"/>
                </a:solidFill>
              </a:rPr>
              <a:t>most, add their own activities, or have girls do some of the steps afterward as “homework”.</a:t>
            </a:r>
            <a:endParaRPr sz="1000">
              <a:solidFill>
                <a:srgbClr val="000000"/>
              </a:solidFill>
            </a:endParaRPr>
          </a:p>
          <a:p>
            <a:pPr indent="0" lvl="0" marL="0" rtl="0" algn="l">
              <a:lnSpc>
                <a:spcPct val="115000"/>
              </a:lnSpc>
              <a:spcBef>
                <a:spcPts val="1200"/>
              </a:spcBef>
              <a:spcAft>
                <a:spcPts val="1200"/>
              </a:spcAft>
              <a:buNone/>
            </a:pPr>
            <a:r>
              <a:rPr b="1" lang="en" sz="1000">
                <a:solidFill>
                  <a:srgbClr val="000000"/>
                </a:solidFill>
              </a:rPr>
              <a:t>When you send out your meeting invitation, be sure to let girls and parents know                                                               what supplies they should have on hand for the online troop meeting. They are                                                               things most girls likely have at home. </a:t>
            </a:r>
            <a:endParaRPr sz="1000"/>
          </a:p>
        </p:txBody>
      </p:sp>
      <p:pic>
        <p:nvPicPr>
          <p:cNvPr id="75" name="Google Shape;75;p13"/>
          <p:cNvPicPr preferRelativeResize="0"/>
          <p:nvPr/>
        </p:nvPicPr>
        <p:blipFill rotWithShape="1">
          <a:blip r:embed="rId5">
            <a:alphaModFix/>
          </a:blip>
          <a:srcRect b="14348" l="10422" r="9526" t="13182"/>
          <a:stretch/>
        </p:blipFill>
        <p:spPr>
          <a:xfrm>
            <a:off x="257885" y="304800"/>
            <a:ext cx="1155035" cy="891222"/>
          </a:xfrm>
          <a:prstGeom prst="rect">
            <a:avLst/>
          </a:prstGeom>
          <a:noFill/>
          <a:ln>
            <a:noFill/>
          </a:ln>
        </p:spPr>
      </p:pic>
      <p:sp>
        <p:nvSpPr>
          <p:cNvPr id="76" name="Google Shape;76;p13"/>
          <p:cNvSpPr txBox="1"/>
          <p:nvPr/>
        </p:nvSpPr>
        <p:spPr>
          <a:xfrm>
            <a:off x="6249175" y="1098800"/>
            <a:ext cx="2417700" cy="2235300"/>
          </a:xfrm>
          <a:prstGeom prst="rect">
            <a:avLst/>
          </a:prstGeom>
          <a:noFill/>
          <a:ln cap="flat" cmpd="sng" w="28575">
            <a:solidFill>
              <a:srgbClr val="783F04"/>
            </a:solidFill>
            <a:prstDash val="solid"/>
            <a:round/>
            <a:headEnd len="sm" w="sm" type="none"/>
            <a:tailEnd len="sm" w="sm" type="none"/>
          </a:ln>
        </p:spPr>
        <p:txBody>
          <a:bodyPr anchorCtr="0" anchor="t" bIns="91425" lIns="91425" spcFirstLastPara="1" rIns="91425" wrap="square" tIns="91425">
            <a:noAutofit/>
          </a:bodyPr>
          <a:lstStyle/>
          <a:p>
            <a:pPr indent="0" lvl="0" marL="0" rtl="0" algn="ctr">
              <a:lnSpc>
                <a:spcPct val="115000"/>
              </a:lnSpc>
              <a:spcBef>
                <a:spcPts val="1200"/>
              </a:spcBef>
              <a:spcAft>
                <a:spcPts val="0"/>
              </a:spcAft>
              <a:buNone/>
            </a:pPr>
            <a:r>
              <a:rPr b="1" lang="en" sz="1000">
                <a:solidFill>
                  <a:srgbClr val="FFFFFF"/>
                </a:solidFill>
                <a:highlight>
                  <a:srgbClr val="31BA77"/>
                </a:highlight>
              </a:rPr>
              <a:t> Brownie Automotive Design Badge</a:t>
            </a:r>
            <a:r>
              <a:rPr b="1" lang="en" sz="1000">
                <a:solidFill>
                  <a:srgbClr val="31BA77"/>
                </a:solidFill>
                <a:highlight>
                  <a:srgbClr val="31BA77"/>
                </a:highlight>
              </a:rPr>
              <a:t>:</a:t>
            </a:r>
            <a:r>
              <a:rPr b="1" lang="en" sz="1000">
                <a:solidFill>
                  <a:srgbClr val="FFFFFF"/>
                </a:solidFill>
                <a:highlight>
                  <a:srgbClr val="31BA77"/>
                </a:highlight>
              </a:rPr>
              <a:t>                     </a:t>
            </a:r>
            <a:r>
              <a:rPr b="1" lang="en" sz="1000">
                <a:solidFill>
                  <a:srgbClr val="31BA77"/>
                </a:solidFill>
                <a:highlight>
                  <a:srgbClr val="31BA77"/>
                </a:highlight>
              </a:rPr>
              <a:t>:</a:t>
            </a:r>
            <a:r>
              <a:rPr b="1" lang="en" sz="1000">
                <a:solidFill>
                  <a:srgbClr val="FFFFFF"/>
                </a:solidFill>
                <a:highlight>
                  <a:srgbClr val="31BA77"/>
                </a:highlight>
              </a:rPr>
              <a:t>meeting plan supply list:</a:t>
            </a:r>
            <a:r>
              <a:rPr b="1" lang="en" sz="1000">
                <a:solidFill>
                  <a:srgbClr val="31BA77"/>
                </a:solidFill>
                <a:highlight>
                  <a:srgbClr val="31BA77"/>
                </a:highlight>
              </a:rPr>
              <a:t>:</a:t>
            </a:r>
            <a:r>
              <a:rPr b="1" lang="en" sz="1000">
                <a:highlight>
                  <a:srgbClr val="31BA77"/>
                </a:highlight>
              </a:rPr>
              <a:t> </a:t>
            </a:r>
            <a:r>
              <a:rPr b="1" lang="en" sz="1000"/>
              <a:t>                                                                                                                    </a:t>
            </a:r>
            <a:endParaRPr b="1" sz="1000"/>
          </a:p>
          <a:p>
            <a:pPr indent="-304800" lvl="0" marL="457200" rtl="0" algn="l">
              <a:lnSpc>
                <a:spcPct val="115000"/>
              </a:lnSpc>
              <a:spcBef>
                <a:spcPts val="1200"/>
              </a:spcBef>
              <a:spcAft>
                <a:spcPts val="0"/>
              </a:spcAft>
              <a:buClr>
                <a:srgbClr val="000000"/>
              </a:buClr>
              <a:buSzPts val="1200"/>
              <a:buChar char="●"/>
            </a:pPr>
            <a:r>
              <a:rPr lang="en" sz="1200">
                <a:solidFill>
                  <a:schemeClr val="dk2"/>
                </a:solidFill>
              </a:rPr>
              <a:t>Markers, crayons</a:t>
            </a:r>
            <a:endParaRPr sz="1200">
              <a:solidFill>
                <a:schemeClr val="dk2"/>
              </a:solidFill>
            </a:endParaRPr>
          </a:p>
          <a:p>
            <a:pPr indent="-304800" lvl="0" marL="457200" rtl="0" algn="l">
              <a:lnSpc>
                <a:spcPct val="115000"/>
              </a:lnSpc>
              <a:spcBef>
                <a:spcPts val="0"/>
              </a:spcBef>
              <a:spcAft>
                <a:spcPts val="0"/>
              </a:spcAft>
              <a:buClr>
                <a:srgbClr val="000000"/>
              </a:buClr>
              <a:buSzPts val="1200"/>
              <a:buChar char="●"/>
            </a:pPr>
            <a:r>
              <a:rPr lang="en" sz="1200">
                <a:solidFill>
                  <a:schemeClr val="dk2"/>
                </a:solidFill>
              </a:rPr>
              <a:t>Paper</a:t>
            </a:r>
            <a:endParaRPr sz="1200">
              <a:solidFill>
                <a:schemeClr val="dk2"/>
              </a:solidFill>
            </a:endParaRPr>
          </a:p>
          <a:p>
            <a:pPr indent="-304800" lvl="0" marL="457200" rtl="0" algn="l">
              <a:lnSpc>
                <a:spcPct val="115000"/>
              </a:lnSpc>
              <a:spcBef>
                <a:spcPts val="0"/>
              </a:spcBef>
              <a:spcAft>
                <a:spcPts val="0"/>
              </a:spcAft>
              <a:buClr>
                <a:srgbClr val="000000"/>
              </a:buClr>
              <a:buSzPts val="1200"/>
              <a:buChar char="●"/>
            </a:pPr>
            <a:r>
              <a:rPr lang="en" sz="1200">
                <a:solidFill>
                  <a:schemeClr val="dk2"/>
                </a:solidFill>
              </a:rPr>
              <a:t>Any craft supplies you would like to use to             make a model car (Play-Doh, tin foil, etc)</a:t>
            </a:r>
            <a:endParaRPr sz="1200"/>
          </a:p>
        </p:txBody>
      </p:sp>
      <p:pic>
        <p:nvPicPr>
          <p:cNvPr id="77" name="Google Shape;77;p13"/>
          <p:cNvPicPr preferRelativeResize="0"/>
          <p:nvPr/>
        </p:nvPicPr>
        <p:blipFill rotWithShape="1">
          <a:blip r:embed="rId6">
            <a:alphaModFix/>
          </a:blip>
          <a:srcRect b="3104" l="0" r="0" t="3095"/>
          <a:stretch/>
        </p:blipFill>
        <p:spPr>
          <a:xfrm flipH="1">
            <a:off x="6750850" y="3455825"/>
            <a:ext cx="1414348" cy="13259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783F04"/>
        </a:solidFill>
      </p:bgPr>
    </p:bg>
    <p:spTree>
      <p:nvGrpSpPr>
        <p:cNvPr id="81" name="Shape 81"/>
        <p:cNvGrpSpPr/>
        <p:nvPr/>
      </p:nvGrpSpPr>
      <p:grpSpPr>
        <a:xfrm>
          <a:off x="0" y="0"/>
          <a:ext cx="0" cy="0"/>
          <a:chOff x="0" y="0"/>
          <a:chExt cx="0" cy="0"/>
        </a:xfrm>
      </p:grpSpPr>
      <p:sp>
        <p:nvSpPr>
          <p:cNvPr id="82" name="Google Shape;82;p14"/>
          <p:cNvSpPr/>
          <p:nvPr/>
        </p:nvSpPr>
        <p:spPr>
          <a:xfrm rot="10800000">
            <a:off x="3153926" y="-7806"/>
            <a:ext cx="5990074" cy="5159131"/>
          </a:xfrm>
          <a:custGeom>
            <a:rect b="b" l="l" r="r" t="t"/>
            <a:pathLst>
              <a:path extrusionOk="0" h="205359" w="239268">
                <a:moveTo>
                  <a:pt x="0" y="0"/>
                </a:moveTo>
                <a:lnTo>
                  <a:pt x="0" y="205359"/>
                </a:lnTo>
                <a:lnTo>
                  <a:pt x="239268" y="205359"/>
                </a:lnTo>
                <a:lnTo>
                  <a:pt x="103632" y="0"/>
                </a:lnTo>
                <a:close/>
              </a:path>
            </a:pathLst>
          </a:custGeom>
          <a:solidFill>
            <a:srgbClr val="FFF2CC"/>
          </a:solidFill>
          <a:ln>
            <a:noFill/>
          </a:ln>
        </p:spPr>
      </p:sp>
      <p:grpSp>
        <p:nvGrpSpPr>
          <p:cNvPr id="83" name="Google Shape;83;p14"/>
          <p:cNvGrpSpPr/>
          <p:nvPr/>
        </p:nvGrpSpPr>
        <p:grpSpPr>
          <a:xfrm rot="10800000">
            <a:off x="388640" y="-15622"/>
            <a:ext cx="839275" cy="1510762"/>
            <a:chOff x="-1449485" y="3330463"/>
            <a:chExt cx="839275" cy="1510762"/>
          </a:xfrm>
        </p:grpSpPr>
        <p:sp>
          <p:nvSpPr>
            <p:cNvPr id="84" name="Google Shape;84;p14"/>
            <p:cNvSpPr/>
            <p:nvPr/>
          </p:nvSpPr>
          <p:spPr>
            <a:xfrm>
              <a:off x="-1132920" y="3598363"/>
              <a:ext cx="208030" cy="179908"/>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14"/>
            <p:cNvSpPr/>
            <p:nvPr/>
          </p:nvSpPr>
          <p:spPr>
            <a:xfrm>
              <a:off x="-1132920" y="3864102"/>
              <a:ext cx="208030" cy="179908"/>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14"/>
            <p:cNvSpPr/>
            <p:nvPr/>
          </p:nvSpPr>
          <p:spPr>
            <a:xfrm>
              <a:off x="-1132920" y="4129840"/>
              <a:ext cx="208030" cy="179908"/>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14"/>
            <p:cNvSpPr/>
            <p:nvPr/>
          </p:nvSpPr>
          <p:spPr>
            <a:xfrm>
              <a:off x="-1132920" y="4395578"/>
              <a:ext cx="208030" cy="179908"/>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14"/>
            <p:cNvSpPr/>
            <p:nvPr/>
          </p:nvSpPr>
          <p:spPr>
            <a:xfrm>
              <a:off x="-1132920" y="4661316"/>
              <a:ext cx="208030" cy="179908"/>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14"/>
            <p:cNvSpPr/>
            <p:nvPr/>
          </p:nvSpPr>
          <p:spPr>
            <a:xfrm>
              <a:off x="-1449485" y="3863627"/>
              <a:ext cx="208030" cy="179908"/>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14"/>
            <p:cNvSpPr/>
            <p:nvPr/>
          </p:nvSpPr>
          <p:spPr>
            <a:xfrm>
              <a:off x="-1449485" y="4129365"/>
              <a:ext cx="208030" cy="179908"/>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14"/>
            <p:cNvSpPr/>
            <p:nvPr/>
          </p:nvSpPr>
          <p:spPr>
            <a:xfrm>
              <a:off x="-1449485" y="4395104"/>
              <a:ext cx="208030" cy="179908"/>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14"/>
            <p:cNvSpPr/>
            <p:nvPr/>
          </p:nvSpPr>
          <p:spPr>
            <a:xfrm>
              <a:off x="-1449485" y="4660842"/>
              <a:ext cx="208030" cy="179908"/>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14"/>
            <p:cNvSpPr/>
            <p:nvPr/>
          </p:nvSpPr>
          <p:spPr>
            <a:xfrm>
              <a:off x="-818240" y="3330463"/>
              <a:ext cx="208030" cy="179908"/>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14"/>
            <p:cNvSpPr/>
            <p:nvPr/>
          </p:nvSpPr>
          <p:spPr>
            <a:xfrm>
              <a:off x="-818240" y="3596201"/>
              <a:ext cx="208030" cy="179908"/>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14"/>
            <p:cNvSpPr/>
            <p:nvPr/>
          </p:nvSpPr>
          <p:spPr>
            <a:xfrm>
              <a:off x="-818240" y="3861939"/>
              <a:ext cx="208030" cy="179908"/>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14"/>
            <p:cNvSpPr/>
            <p:nvPr/>
          </p:nvSpPr>
          <p:spPr>
            <a:xfrm>
              <a:off x="-818240" y="4127678"/>
              <a:ext cx="208030" cy="179908"/>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14"/>
            <p:cNvSpPr/>
            <p:nvPr/>
          </p:nvSpPr>
          <p:spPr>
            <a:xfrm>
              <a:off x="-818240" y="4393416"/>
              <a:ext cx="208030" cy="179908"/>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14"/>
            <p:cNvSpPr/>
            <p:nvPr/>
          </p:nvSpPr>
          <p:spPr>
            <a:xfrm>
              <a:off x="-818240" y="4659154"/>
              <a:ext cx="208030" cy="179908"/>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9" name="Google Shape;99;p14"/>
          <p:cNvSpPr txBox="1"/>
          <p:nvPr>
            <p:ph idx="4294967295" type="title"/>
          </p:nvPr>
        </p:nvSpPr>
        <p:spPr>
          <a:xfrm>
            <a:off x="5019825" y="1435650"/>
            <a:ext cx="3834900" cy="1345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0" lang="en" sz="2400">
                <a:solidFill>
                  <a:srgbClr val="783F04"/>
                </a:solidFill>
                <a:latin typeface="Pacifico"/>
                <a:ea typeface="Pacifico"/>
                <a:cs typeface="Pacifico"/>
                <a:sym typeface="Pacifico"/>
              </a:rPr>
              <a:t>Brownies</a:t>
            </a:r>
            <a:endParaRPr b="0" sz="2400">
              <a:solidFill>
                <a:srgbClr val="783F04"/>
              </a:solidFill>
              <a:latin typeface="Pacifico"/>
              <a:ea typeface="Pacifico"/>
              <a:cs typeface="Pacifico"/>
              <a:sym typeface="Pacifico"/>
            </a:endParaRPr>
          </a:p>
          <a:p>
            <a:pPr indent="0" lvl="0" marL="0" rtl="0" algn="ctr">
              <a:spcBef>
                <a:spcPts val="0"/>
              </a:spcBef>
              <a:spcAft>
                <a:spcPts val="0"/>
              </a:spcAft>
              <a:buNone/>
            </a:pPr>
            <a:r>
              <a:rPr lang="en" sz="3600">
                <a:solidFill>
                  <a:srgbClr val="4A86E8"/>
                </a:solidFill>
                <a:latin typeface="Arial"/>
                <a:ea typeface="Arial"/>
                <a:cs typeface="Arial"/>
                <a:sym typeface="Arial"/>
              </a:rPr>
              <a:t>Automotive Design Badge</a:t>
            </a:r>
            <a:endParaRPr sz="3600">
              <a:solidFill>
                <a:srgbClr val="4A86E8"/>
              </a:solidFill>
              <a:latin typeface="Arial"/>
              <a:ea typeface="Arial"/>
              <a:cs typeface="Arial"/>
              <a:sym typeface="Arial"/>
            </a:endParaRPr>
          </a:p>
        </p:txBody>
      </p:sp>
      <p:grpSp>
        <p:nvGrpSpPr>
          <p:cNvPr id="100" name="Google Shape;100;p14"/>
          <p:cNvGrpSpPr/>
          <p:nvPr/>
        </p:nvGrpSpPr>
        <p:grpSpPr>
          <a:xfrm>
            <a:off x="0" y="4617050"/>
            <a:ext cx="9144000" cy="526450"/>
            <a:chOff x="0" y="4628700"/>
            <a:chExt cx="9144000" cy="526450"/>
          </a:xfrm>
        </p:grpSpPr>
        <p:sp>
          <p:nvSpPr>
            <p:cNvPr id="101" name="Google Shape;101;p14"/>
            <p:cNvSpPr/>
            <p:nvPr/>
          </p:nvSpPr>
          <p:spPr>
            <a:xfrm>
              <a:off x="0" y="4628700"/>
              <a:ext cx="9144000" cy="5148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02" name="Google Shape;102;p14"/>
            <p:cNvCxnSpPr/>
            <p:nvPr/>
          </p:nvCxnSpPr>
          <p:spPr>
            <a:xfrm>
              <a:off x="0" y="4628700"/>
              <a:ext cx="9144000" cy="0"/>
            </a:xfrm>
            <a:prstGeom prst="straightConnector1">
              <a:avLst/>
            </a:prstGeom>
            <a:noFill/>
            <a:ln cap="flat" cmpd="sng" w="28575">
              <a:solidFill>
                <a:srgbClr val="000000"/>
              </a:solidFill>
              <a:prstDash val="solid"/>
              <a:round/>
              <a:headEnd len="med" w="med" type="none"/>
              <a:tailEnd len="med" w="med" type="none"/>
            </a:ln>
          </p:spPr>
        </p:cxnSp>
        <p:grpSp>
          <p:nvGrpSpPr>
            <p:cNvPr id="103" name="Google Shape;103;p14"/>
            <p:cNvGrpSpPr/>
            <p:nvPr/>
          </p:nvGrpSpPr>
          <p:grpSpPr>
            <a:xfrm>
              <a:off x="1589925" y="4721650"/>
              <a:ext cx="6111100" cy="433500"/>
              <a:chOff x="751725" y="4721650"/>
              <a:chExt cx="6111100" cy="433500"/>
            </a:xfrm>
          </p:grpSpPr>
          <p:sp>
            <p:nvSpPr>
              <p:cNvPr id="104" name="Google Shape;104;p14"/>
              <p:cNvSpPr txBox="1"/>
              <p:nvPr/>
            </p:nvSpPr>
            <p:spPr>
              <a:xfrm>
                <a:off x="1016725" y="4721650"/>
                <a:ext cx="5846100" cy="43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t>Brought to you by Girl Scouts of the Northwestern Great Lakes</a:t>
                </a:r>
                <a:endParaRPr b="1"/>
              </a:p>
            </p:txBody>
          </p:sp>
          <p:pic>
            <p:nvPicPr>
              <p:cNvPr id="105" name="Google Shape;105;p14"/>
              <p:cNvPicPr preferRelativeResize="0"/>
              <p:nvPr/>
            </p:nvPicPr>
            <p:blipFill rotWithShape="1">
              <a:blip r:embed="rId3">
                <a:alphaModFix/>
              </a:blip>
              <a:srcRect b="0" l="0" r="0" t="0"/>
              <a:stretch/>
            </p:blipFill>
            <p:spPr>
              <a:xfrm flipH="1">
                <a:off x="751725" y="4798762"/>
                <a:ext cx="297900" cy="279275"/>
              </a:xfrm>
              <a:prstGeom prst="rect">
                <a:avLst/>
              </a:prstGeom>
              <a:noFill/>
              <a:ln>
                <a:noFill/>
              </a:ln>
            </p:spPr>
          </p:pic>
        </p:grpSp>
      </p:grpSp>
      <p:pic>
        <p:nvPicPr>
          <p:cNvPr id="106" name="Google Shape;106;p14"/>
          <p:cNvPicPr preferRelativeResize="0"/>
          <p:nvPr/>
        </p:nvPicPr>
        <p:blipFill rotWithShape="1">
          <a:blip r:embed="rId4">
            <a:alphaModFix/>
          </a:blip>
          <a:srcRect b="14348" l="10422" r="9526" t="13182"/>
          <a:stretch/>
        </p:blipFill>
        <p:spPr>
          <a:xfrm>
            <a:off x="134684" y="0"/>
            <a:ext cx="5993864" cy="462484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110" name="Shape 110"/>
        <p:cNvGrpSpPr/>
        <p:nvPr/>
      </p:nvGrpSpPr>
      <p:grpSpPr>
        <a:xfrm>
          <a:off x="0" y="0"/>
          <a:ext cx="0" cy="0"/>
          <a:chOff x="0" y="0"/>
          <a:chExt cx="0" cy="0"/>
        </a:xfrm>
      </p:grpSpPr>
      <p:sp>
        <p:nvSpPr>
          <p:cNvPr id="111" name="Google Shape;111;p15"/>
          <p:cNvSpPr txBox="1"/>
          <p:nvPr>
            <p:ph idx="4294967295" type="title"/>
          </p:nvPr>
        </p:nvSpPr>
        <p:spPr>
          <a:xfrm>
            <a:off x="311700" y="1087875"/>
            <a:ext cx="8520600" cy="1981800"/>
          </a:xfrm>
          <a:prstGeom prst="rect">
            <a:avLst/>
          </a:prstGeom>
          <a:noFill/>
        </p:spPr>
        <p:txBody>
          <a:bodyPr anchorCtr="0" anchor="t" bIns="91425" lIns="91425" spcFirstLastPara="1" rIns="91425" wrap="square" tIns="91425">
            <a:noAutofit/>
          </a:bodyPr>
          <a:lstStyle/>
          <a:p>
            <a:pPr indent="0" lvl="0" marL="0" rtl="0" algn="ctr">
              <a:spcBef>
                <a:spcPts val="0"/>
              </a:spcBef>
              <a:spcAft>
                <a:spcPts val="0"/>
              </a:spcAft>
              <a:buNone/>
            </a:pPr>
            <a:r>
              <a:rPr lang="en" sz="9600">
                <a:solidFill>
                  <a:srgbClr val="4A86E8"/>
                </a:solidFill>
                <a:highlight>
                  <a:srgbClr val="4A86E8"/>
                </a:highlight>
              </a:rPr>
              <a:t>.</a:t>
            </a:r>
            <a:r>
              <a:rPr lang="en" sz="9600">
                <a:solidFill>
                  <a:srgbClr val="FFFFFF"/>
                </a:solidFill>
                <a:highlight>
                  <a:srgbClr val="4A86E8"/>
                </a:highlight>
              </a:rPr>
              <a:t>Welcome!</a:t>
            </a:r>
            <a:r>
              <a:rPr lang="en" sz="9600">
                <a:solidFill>
                  <a:srgbClr val="4A86E8"/>
                </a:solidFill>
                <a:highlight>
                  <a:srgbClr val="4A86E8"/>
                </a:highlight>
              </a:rPr>
              <a:t>.</a:t>
            </a:r>
            <a:endParaRPr sz="9600">
              <a:solidFill>
                <a:srgbClr val="4A86E8"/>
              </a:solidFill>
              <a:highlight>
                <a:srgbClr val="4A86E8"/>
              </a:highlight>
            </a:endParaRPr>
          </a:p>
          <a:p>
            <a:pPr indent="0" lvl="0" marL="0" rtl="0" algn="ctr">
              <a:spcBef>
                <a:spcPts val="0"/>
              </a:spcBef>
              <a:spcAft>
                <a:spcPts val="0"/>
              </a:spcAft>
              <a:buNone/>
            </a:pPr>
            <a:r>
              <a:rPr b="0" lang="en" sz="9600">
                <a:solidFill>
                  <a:srgbClr val="783F04"/>
                </a:solidFill>
                <a:latin typeface="Pacifico"/>
                <a:ea typeface="Pacifico"/>
                <a:cs typeface="Pacifico"/>
                <a:sym typeface="Pacifico"/>
              </a:rPr>
              <a:t>Girl Scouts!</a:t>
            </a:r>
            <a:endParaRPr b="0" sz="9600">
              <a:solidFill>
                <a:srgbClr val="783F04"/>
              </a:solidFill>
              <a:latin typeface="Pacifico"/>
              <a:ea typeface="Pacifico"/>
              <a:cs typeface="Pacifico"/>
              <a:sym typeface="Pacifico"/>
            </a:endParaRPr>
          </a:p>
        </p:txBody>
      </p:sp>
      <p:pic>
        <p:nvPicPr>
          <p:cNvPr id="112" name="Google Shape;112;p15"/>
          <p:cNvPicPr preferRelativeResize="0"/>
          <p:nvPr/>
        </p:nvPicPr>
        <p:blipFill rotWithShape="1">
          <a:blip r:embed="rId3">
            <a:alphaModFix/>
          </a:blip>
          <a:srcRect b="3104" l="0" r="0" t="3095"/>
          <a:stretch/>
        </p:blipFill>
        <p:spPr>
          <a:xfrm flipH="1" rot="520906">
            <a:off x="7779546" y="3333973"/>
            <a:ext cx="922953" cy="865252"/>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116" name="Shape 116"/>
        <p:cNvGrpSpPr/>
        <p:nvPr/>
      </p:nvGrpSpPr>
      <p:grpSpPr>
        <a:xfrm>
          <a:off x="0" y="0"/>
          <a:ext cx="0" cy="0"/>
          <a:chOff x="0" y="0"/>
          <a:chExt cx="0" cy="0"/>
        </a:xfrm>
      </p:grpSpPr>
      <p:pic>
        <p:nvPicPr>
          <p:cNvPr id="117" name="Google Shape;117;p16"/>
          <p:cNvPicPr preferRelativeResize="0"/>
          <p:nvPr/>
        </p:nvPicPr>
        <p:blipFill rotWithShape="1">
          <a:blip r:embed="rId3">
            <a:alphaModFix/>
          </a:blip>
          <a:srcRect b="0" l="0" r="0" t="0"/>
          <a:stretch/>
        </p:blipFill>
        <p:spPr>
          <a:xfrm>
            <a:off x="375775" y="668775"/>
            <a:ext cx="3805973" cy="3805949"/>
          </a:xfrm>
          <a:prstGeom prst="rect">
            <a:avLst/>
          </a:prstGeom>
          <a:noFill/>
          <a:ln>
            <a:noFill/>
          </a:ln>
        </p:spPr>
      </p:pic>
      <p:sp>
        <p:nvSpPr>
          <p:cNvPr id="118" name="Google Shape;118;p16"/>
          <p:cNvSpPr txBox="1"/>
          <p:nvPr/>
        </p:nvSpPr>
        <p:spPr>
          <a:xfrm>
            <a:off x="4033375" y="1627625"/>
            <a:ext cx="4593900" cy="999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600">
                <a:solidFill>
                  <a:srgbClr val="783F04"/>
                </a:solidFill>
              </a:rPr>
              <a:t>Girl Scout Promise</a:t>
            </a:r>
            <a:endParaRPr b="1" sz="3600">
              <a:solidFill>
                <a:srgbClr val="783F04"/>
              </a:solidFill>
            </a:endParaRPr>
          </a:p>
          <a:p>
            <a:pPr indent="0" lvl="0" marL="0" rtl="0" algn="l">
              <a:lnSpc>
                <a:spcPct val="115000"/>
              </a:lnSpc>
              <a:spcBef>
                <a:spcPts val="0"/>
              </a:spcBef>
              <a:spcAft>
                <a:spcPts val="0"/>
              </a:spcAft>
              <a:buClr>
                <a:schemeClr val="dk2"/>
              </a:buClr>
              <a:buSzPts val="1100"/>
              <a:buFont typeface="Arial"/>
              <a:buNone/>
            </a:pPr>
            <a:r>
              <a:rPr i="1" lang="en" sz="1800">
                <a:solidFill>
                  <a:schemeClr val="dk2"/>
                </a:solidFill>
              </a:rPr>
              <a:t>On my honor, I will try,                                             </a:t>
            </a:r>
            <a:r>
              <a:rPr lang="en" sz="1800">
                <a:solidFill>
                  <a:schemeClr val="dk2"/>
                </a:solidFill>
              </a:rPr>
              <a:t>To serve God and my Country.                               To help people at all times,                                   And to live by the Girl Scout Law.</a:t>
            </a:r>
            <a:endParaRPr b="1" sz="3600">
              <a:solidFill>
                <a:srgbClr val="C8EDF3"/>
              </a:solidFill>
            </a:endParaRPr>
          </a:p>
        </p:txBody>
      </p:sp>
      <p:pic>
        <p:nvPicPr>
          <p:cNvPr id="119" name="Google Shape;119;p16"/>
          <p:cNvPicPr preferRelativeResize="0"/>
          <p:nvPr/>
        </p:nvPicPr>
        <p:blipFill rotWithShape="1">
          <a:blip r:embed="rId4">
            <a:alphaModFix/>
          </a:blip>
          <a:srcRect b="3104" l="0" r="0" t="3095"/>
          <a:stretch/>
        </p:blipFill>
        <p:spPr>
          <a:xfrm flipH="1">
            <a:off x="1288748" y="1627625"/>
            <a:ext cx="640877" cy="600800"/>
          </a:xfrm>
          <a:prstGeom prst="rect">
            <a:avLst/>
          </a:prstGeom>
          <a:noFill/>
          <a:ln>
            <a:noFill/>
          </a:ln>
        </p:spPr>
      </p:pic>
      <p:grpSp>
        <p:nvGrpSpPr>
          <p:cNvPr id="120" name="Google Shape;120;p16"/>
          <p:cNvGrpSpPr/>
          <p:nvPr/>
        </p:nvGrpSpPr>
        <p:grpSpPr>
          <a:xfrm flipH="1" rot="-5400000">
            <a:off x="7365311" y="3184508"/>
            <a:ext cx="866970" cy="2385630"/>
            <a:chOff x="-1435027" y="1362018"/>
            <a:chExt cx="944104" cy="2598443"/>
          </a:xfrm>
        </p:grpSpPr>
        <p:sp>
          <p:nvSpPr>
            <p:cNvPr id="121" name="Google Shape;121;p16"/>
            <p:cNvSpPr/>
            <p:nvPr/>
          </p:nvSpPr>
          <p:spPr>
            <a:xfrm>
              <a:off x="-1079594"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16"/>
            <p:cNvSpPr/>
            <p:nvPr/>
          </p:nvSpPr>
          <p:spPr>
            <a:xfrm>
              <a:off x="-1079594" y="196296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16"/>
            <p:cNvSpPr/>
            <p:nvPr/>
          </p:nvSpPr>
          <p:spPr>
            <a:xfrm>
              <a:off x="-1079594" y="2262219"/>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16"/>
            <p:cNvSpPr/>
            <p:nvPr/>
          </p:nvSpPr>
          <p:spPr>
            <a:xfrm>
              <a:off x="-1079594" y="256147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16"/>
            <p:cNvSpPr/>
            <p:nvPr/>
          </p:nvSpPr>
          <p:spPr>
            <a:xfrm>
              <a:off x="-1079594" y="286073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16"/>
            <p:cNvSpPr/>
            <p:nvPr/>
          </p:nvSpPr>
          <p:spPr>
            <a:xfrm>
              <a:off x="-1079594" y="315998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16"/>
            <p:cNvSpPr/>
            <p:nvPr/>
          </p:nvSpPr>
          <p:spPr>
            <a:xfrm>
              <a:off x="-1079594" y="345924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16"/>
            <p:cNvSpPr/>
            <p:nvPr/>
          </p:nvSpPr>
          <p:spPr>
            <a:xfrm>
              <a:off x="-1435012" y="196242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16"/>
            <p:cNvSpPr/>
            <p:nvPr/>
          </p:nvSpPr>
          <p:spPr>
            <a:xfrm>
              <a:off x="-1435012" y="226168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16"/>
            <p:cNvSpPr/>
            <p:nvPr/>
          </p:nvSpPr>
          <p:spPr>
            <a:xfrm>
              <a:off x="-1435012" y="2560940"/>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16"/>
            <p:cNvSpPr/>
            <p:nvPr/>
          </p:nvSpPr>
          <p:spPr>
            <a:xfrm>
              <a:off x="-1435012" y="286019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16"/>
            <p:cNvSpPr/>
            <p:nvPr/>
          </p:nvSpPr>
          <p:spPr>
            <a:xfrm>
              <a:off x="-1435012" y="315945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16"/>
            <p:cNvSpPr/>
            <p:nvPr/>
          </p:nvSpPr>
          <p:spPr>
            <a:xfrm>
              <a:off x="-1435012" y="345870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16"/>
            <p:cNvSpPr/>
            <p:nvPr/>
          </p:nvSpPr>
          <p:spPr>
            <a:xfrm>
              <a:off x="-1435012" y="3757961"/>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16"/>
            <p:cNvSpPr/>
            <p:nvPr/>
          </p:nvSpPr>
          <p:spPr>
            <a:xfrm>
              <a:off x="-725224" y="1362018"/>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16"/>
            <p:cNvSpPr/>
            <p:nvPr/>
          </p:nvSpPr>
          <p:spPr>
            <a:xfrm>
              <a:off x="-725224" y="1661273"/>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16"/>
            <p:cNvSpPr/>
            <p:nvPr/>
          </p:nvSpPr>
          <p:spPr>
            <a:xfrm>
              <a:off x="-725224" y="1960529"/>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16"/>
            <p:cNvSpPr/>
            <p:nvPr/>
          </p:nvSpPr>
          <p:spPr>
            <a:xfrm>
              <a:off x="-725224" y="225978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16"/>
            <p:cNvSpPr/>
            <p:nvPr/>
          </p:nvSpPr>
          <p:spPr>
            <a:xfrm>
              <a:off x="-725224" y="255903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16"/>
            <p:cNvSpPr/>
            <p:nvPr/>
          </p:nvSpPr>
          <p:spPr>
            <a:xfrm>
              <a:off x="-725224" y="285829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16"/>
            <p:cNvSpPr/>
            <p:nvPr/>
          </p:nvSpPr>
          <p:spPr>
            <a:xfrm>
              <a:off x="-725224" y="315755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16"/>
            <p:cNvSpPr/>
            <p:nvPr/>
          </p:nvSpPr>
          <p:spPr>
            <a:xfrm>
              <a:off x="-1435027"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3" name="Google Shape;143;p16"/>
          <p:cNvGrpSpPr/>
          <p:nvPr/>
        </p:nvGrpSpPr>
        <p:grpSpPr>
          <a:xfrm flipH="1" rot="5400000">
            <a:off x="-337552" y="-369864"/>
            <a:ext cx="866970" cy="2385630"/>
            <a:chOff x="-1435027" y="1362018"/>
            <a:chExt cx="944104" cy="2598443"/>
          </a:xfrm>
        </p:grpSpPr>
        <p:sp>
          <p:nvSpPr>
            <p:cNvPr id="144" name="Google Shape;144;p16"/>
            <p:cNvSpPr/>
            <p:nvPr/>
          </p:nvSpPr>
          <p:spPr>
            <a:xfrm>
              <a:off x="-1079594"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16"/>
            <p:cNvSpPr/>
            <p:nvPr/>
          </p:nvSpPr>
          <p:spPr>
            <a:xfrm>
              <a:off x="-1079594" y="196296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16"/>
            <p:cNvSpPr/>
            <p:nvPr/>
          </p:nvSpPr>
          <p:spPr>
            <a:xfrm>
              <a:off x="-1079594" y="2262219"/>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16"/>
            <p:cNvSpPr/>
            <p:nvPr/>
          </p:nvSpPr>
          <p:spPr>
            <a:xfrm>
              <a:off x="-1079594" y="256147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16"/>
            <p:cNvSpPr/>
            <p:nvPr/>
          </p:nvSpPr>
          <p:spPr>
            <a:xfrm>
              <a:off x="-1079594" y="286073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16"/>
            <p:cNvSpPr/>
            <p:nvPr/>
          </p:nvSpPr>
          <p:spPr>
            <a:xfrm>
              <a:off x="-1079594" y="315998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16"/>
            <p:cNvSpPr/>
            <p:nvPr/>
          </p:nvSpPr>
          <p:spPr>
            <a:xfrm>
              <a:off x="-1079594" y="345924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16"/>
            <p:cNvSpPr/>
            <p:nvPr/>
          </p:nvSpPr>
          <p:spPr>
            <a:xfrm>
              <a:off x="-1435012" y="196242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16"/>
            <p:cNvSpPr/>
            <p:nvPr/>
          </p:nvSpPr>
          <p:spPr>
            <a:xfrm>
              <a:off x="-1435012" y="226168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16"/>
            <p:cNvSpPr/>
            <p:nvPr/>
          </p:nvSpPr>
          <p:spPr>
            <a:xfrm>
              <a:off x="-1435012" y="2560940"/>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16"/>
            <p:cNvSpPr/>
            <p:nvPr/>
          </p:nvSpPr>
          <p:spPr>
            <a:xfrm>
              <a:off x="-1435012" y="286019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16"/>
            <p:cNvSpPr/>
            <p:nvPr/>
          </p:nvSpPr>
          <p:spPr>
            <a:xfrm>
              <a:off x="-1435012" y="315945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16"/>
            <p:cNvSpPr/>
            <p:nvPr/>
          </p:nvSpPr>
          <p:spPr>
            <a:xfrm>
              <a:off x="-1435012" y="345870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16"/>
            <p:cNvSpPr/>
            <p:nvPr/>
          </p:nvSpPr>
          <p:spPr>
            <a:xfrm>
              <a:off x="-1435012" y="3757961"/>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16"/>
            <p:cNvSpPr/>
            <p:nvPr/>
          </p:nvSpPr>
          <p:spPr>
            <a:xfrm>
              <a:off x="-725224" y="1362018"/>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16"/>
            <p:cNvSpPr/>
            <p:nvPr/>
          </p:nvSpPr>
          <p:spPr>
            <a:xfrm>
              <a:off x="-725224" y="1661273"/>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16"/>
            <p:cNvSpPr/>
            <p:nvPr/>
          </p:nvSpPr>
          <p:spPr>
            <a:xfrm>
              <a:off x="-725224" y="1960529"/>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16"/>
            <p:cNvSpPr/>
            <p:nvPr/>
          </p:nvSpPr>
          <p:spPr>
            <a:xfrm>
              <a:off x="-725224" y="225978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16"/>
            <p:cNvSpPr/>
            <p:nvPr/>
          </p:nvSpPr>
          <p:spPr>
            <a:xfrm>
              <a:off x="-725224" y="255903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16"/>
            <p:cNvSpPr/>
            <p:nvPr/>
          </p:nvSpPr>
          <p:spPr>
            <a:xfrm>
              <a:off x="-725224" y="285829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16"/>
            <p:cNvSpPr/>
            <p:nvPr/>
          </p:nvSpPr>
          <p:spPr>
            <a:xfrm>
              <a:off x="-725224" y="315755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16"/>
            <p:cNvSpPr/>
            <p:nvPr/>
          </p:nvSpPr>
          <p:spPr>
            <a:xfrm>
              <a:off x="-1435027"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169" name="Shape 169"/>
        <p:cNvGrpSpPr/>
        <p:nvPr/>
      </p:nvGrpSpPr>
      <p:grpSpPr>
        <a:xfrm>
          <a:off x="0" y="0"/>
          <a:ext cx="0" cy="0"/>
          <a:chOff x="0" y="0"/>
          <a:chExt cx="0" cy="0"/>
        </a:xfrm>
      </p:grpSpPr>
      <p:sp>
        <p:nvSpPr>
          <p:cNvPr id="170" name="Google Shape;170;p17"/>
          <p:cNvSpPr txBox="1"/>
          <p:nvPr>
            <p:ph idx="4294967295" type="title"/>
          </p:nvPr>
        </p:nvSpPr>
        <p:spPr>
          <a:xfrm>
            <a:off x="459575" y="2732175"/>
            <a:ext cx="3192300" cy="601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400">
                <a:solidFill>
                  <a:srgbClr val="783F04"/>
                </a:solidFill>
              </a:rPr>
              <a:t>Let’s say the pledge</a:t>
            </a:r>
            <a:endParaRPr sz="2400">
              <a:solidFill>
                <a:srgbClr val="783F04"/>
              </a:solidFill>
            </a:endParaRPr>
          </a:p>
        </p:txBody>
      </p:sp>
      <p:pic>
        <p:nvPicPr>
          <p:cNvPr id="171" name="Google Shape;171;p17"/>
          <p:cNvPicPr preferRelativeResize="0"/>
          <p:nvPr/>
        </p:nvPicPr>
        <p:blipFill rotWithShape="1">
          <a:blip r:embed="rId3">
            <a:alphaModFix/>
          </a:blip>
          <a:srcRect b="3104" l="0" r="0" t="3095"/>
          <a:stretch/>
        </p:blipFill>
        <p:spPr>
          <a:xfrm flipH="1">
            <a:off x="485850" y="1789075"/>
            <a:ext cx="1027115" cy="962901"/>
          </a:xfrm>
          <a:prstGeom prst="rect">
            <a:avLst/>
          </a:prstGeom>
          <a:noFill/>
          <a:ln>
            <a:noFill/>
          </a:ln>
        </p:spPr>
      </p:pic>
      <p:pic>
        <p:nvPicPr>
          <p:cNvPr id="172" name="Google Shape;172;p17"/>
          <p:cNvPicPr preferRelativeResize="0"/>
          <p:nvPr/>
        </p:nvPicPr>
        <p:blipFill>
          <a:blip r:embed="rId4">
            <a:alphaModFix/>
          </a:blip>
          <a:stretch>
            <a:fillRect/>
          </a:stretch>
        </p:blipFill>
        <p:spPr>
          <a:xfrm>
            <a:off x="1589175" y="1789075"/>
            <a:ext cx="1710275" cy="899125"/>
          </a:xfrm>
          <a:prstGeom prst="rect">
            <a:avLst/>
          </a:prstGeom>
          <a:noFill/>
          <a:ln>
            <a:noFill/>
          </a:ln>
        </p:spPr>
      </p:pic>
      <p:sp>
        <p:nvSpPr>
          <p:cNvPr id="173" name="Google Shape;173;p17"/>
          <p:cNvSpPr/>
          <p:nvPr/>
        </p:nvSpPr>
        <p:spPr>
          <a:xfrm>
            <a:off x="0" y="4858350"/>
            <a:ext cx="9165900" cy="285300"/>
          </a:xfrm>
          <a:prstGeom prst="rect">
            <a:avLst/>
          </a:prstGeom>
          <a:solidFill>
            <a:srgbClr val="783F0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17"/>
          <p:cNvSpPr/>
          <p:nvPr/>
        </p:nvSpPr>
        <p:spPr>
          <a:xfrm>
            <a:off x="0" y="4704825"/>
            <a:ext cx="9165900" cy="153600"/>
          </a:xfrm>
          <a:prstGeom prst="rect">
            <a:avLst/>
          </a:prstGeom>
          <a:solidFill>
            <a:srgbClr val="FFF2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17"/>
          <p:cNvSpPr/>
          <p:nvPr/>
        </p:nvSpPr>
        <p:spPr>
          <a:xfrm rot="-2932">
            <a:off x="3971949" y="609299"/>
            <a:ext cx="4923902" cy="3772503"/>
          </a:xfrm>
          <a:prstGeom prst="rect">
            <a:avLst/>
          </a:prstGeom>
          <a:solidFill>
            <a:srgbClr val="FFFFFF"/>
          </a:solidFill>
          <a:ln>
            <a:noFill/>
          </a:ln>
          <a:effectLst>
            <a:outerShdw blurRad="228600" rotWithShape="0" algn="tl" dir="5400000" dist="50800">
              <a:srgbClr val="000000">
                <a:alpha val="54900"/>
              </a:srgbClr>
            </a:outerShdw>
          </a:effectLst>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pic>
        <p:nvPicPr>
          <p:cNvPr descr="via YouTube Capture" id="176" name="Google Shape;176;p17" title="Girl Scout Pledge of Allegiance">
            <a:hlinkClick r:id="rId5"/>
          </p:cNvPr>
          <p:cNvPicPr preferRelativeResize="0"/>
          <p:nvPr/>
        </p:nvPicPr>
        <p:blipFill>
          <a:blip r:embed="rId6">
            <a:alphaModFix/>
          </a:blip>
          <a:stretch>
            <a:fillRect/>
          </a:stretch>
        </p:blipFill>
        <p:spPr>
          <a:xfrm>
            <a:off x="4076897" y="727800"/>
            <a:ext cx="4714015" cy="35355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180" name="Shape 180"/>
        <p:cNvGrpSpPr/>
        <p:nvPr/>
      </p:nvGrpSpPr>
      <p:grpSpPr>
        <a:xfrm>
          <a:off x="0" y="0"/>
          <a:ext cx="0" cy="0"/>
          <a:chOff x="0" y="0"/>
          <a:chExt cx="0" cy="0"/>
        </a:xfrm>
      </p:grpSpPr>
      <p:sp>
        <p:nvSpPr>
          <p:cNvPr id="181" name="Google Shape;181;p18"/>
          <p:cNvSpPr txBox="1"/>
          <p:nvPr/>
        </p:nvSpPr>
        <p:spPr>
          <a:xfrm>
            <a:off x="469100" y="332225"/>
            <a:ext cx="3840900" cy="999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600">
                <a:solidFill>
                  <a:srgbClr val="783F04"/>
                </a:solidFill>
              </a:rPr>
              <a:t>Girl Scout Law</a:t>
            </a:r>
            <a:endParaRPr b="1" sz="3600">
              <a:solidFill>
                <a:srgbClr val="783F04"/>
              </a:solidFill>
            </a:endParaRPr>
          </a:p>
          <a:p>
            <a:pPr indent="0" lvl="0" marL="0" rtl="0" algn="l">
              <a:lnSpc>
                <a:spcPct val="115000"/>
              </a:lnSpc>
              <a:spcBef>
                <a:spcPts val="500"/>
              </a:spcBef>
              <a:spcAft>
                <a:spcPts val="600"/>
              </a:spcAft>
              <a:buNone/>
            </a:pPr>
            <a:r>
              <a:rPr i="1" lang="en" sz="1800">
                <a:solidFill>
                  <a:schemeClr val="dk2"/>
                </a:solidFill>
              </a:rPr>
              <a:t>I will do my best to be                           </a:t>
            </a:r>
            <a:r>
              <a:rPr lang="en" sz="1600">
                <a:solidFill>
                  <a:schemeClr val="dk2"/>
                </a:solidFill>
              </a:rPr>
              <a:t>honest and fair,                                        friendly and helpful,                      considerate and caring,                            courageous and strong,                                   and responsible for what I say and do,</a:t>
            </a:r>
            <a:r>
              <a:rPr lang="en" sz="1800">
                <a:solidFill>
                  <a:schemeClr val="dk2"/>
                </a:solidFill>
              </a:rPr>
              <a:t> </a:t>
            </a:r>
            <a:r>
              <a:rPr i="1" lang="en" sz="1800">
                <a:solidFill>
                  <a:schemeClr val="dk2"/>
                </a:solidFill>
              </a:rPr>
              <a:t>and to                                                      </a:t>
            </a:r>
            <a:r>
              <a:rPr lang="en" sz="1600">
                <a:solidFill>
                  <a:schemeClr val="dk2"/>
                </a:solidFill>
              </a:rPr>
              <a:t>respect myself and others,                 respect authority,                                     use resources wisely,                       make the world a better place, and be a sister to every Girl Scout.</a:t>
            </a:r>
            <a:endParaRPr i="1" sz="1200">
              <a:solidFill>
                <a:schemeClr val="dk2"/>
              </a:solidFill>
            </a:endParaRPr>
          </a:p>
        </p:txBody>
      </p:sp>
      <p:pic>
        <p:nvPicPr>
          <p:cNvPr id="182" name="Google Shape;182;p18"/>
          <p:cNvPicPr preferRelativeResize="0"/>
          <p:nvPr/>
        </p:nvPicPr>
        <p:blipFill rotWithShape="1">
          <a:blip r:embed="rId3">
            <a:alphaModFix/>
          </a:blip>
          <a:srcRect b="3104" l="0" r="0" t="3095"/>
          <a:stretch/>
        </p:blipFill>
        <p:spPr>
          <a:xfrm flipH="1">
            <a:off x="4384774" y="332226"/>
            <a:ext cx="4538876" cy="4255124"/>
          </a:xfrm>
          <a:prstGeom prst="rect">
            <a:avLst/>
          </a:prstGeom>
          <a:noFill/>
          <a:ln>
            <a:noFill/>
          </a:ln>
        </p:spPr>
      </p:pic>
      <p:sp>
        <p:nvSpPr>
          <p:cNvPr id="183" name="Google Shape;183;p18"/>
          <p:cNvSpPr/>
          <p:nvPr/>
        </p:nvSpPr>
        <p:spPr>
          <a:xfrm>
            <a:off x="0" y="4858350"/>
            <a:ext cx="9165900" cy="285300"/>
          </a:xfrm>
          <a:prstGeom prst="rect">
            <a:avLst/>
          </a:prstGeom>
          <a:solidFill>
            <a:srgbClr val="783F0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18"/>
          <p:cNvSpPr/>
          <p:nvPr/>
        </p:nvSpPr>
        <p:spPr>
          <a:xfrm>
            <a:off x="0" y="4704825"/>
            <a:ext cx="9165900" cy="153600"/>
          </a:xfrm>
          <a:prstGeom prst="rect">
            <a:avLst/>
          </a:prstGeom>
          <a:solidFill>
            <a:srgbClr val="FFF2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pic>
        <p:nvPicPr>
          <p:cNvPr id="189" name="Google Shape;189;p19"/>
          <p:cNvPicPr preferRelativeResize="0"/>
          <p:nvPr/>
        </p:nvPicPr>
        <p:blipFill rotWithShape="1">
          <a:blip r:embed="rId3">
            <a:alphaModFix/>
          </a:blip>
          <a:srcRect b="0" l="0" r="0" t="13066"/>
          <a:stretch/>
        </p:blipFill>
        <p:spPr>
          <a:xfrm>
            <a:off x="1326313" y="457202"/>
            <a:ext cx="6491375" cy="3756350"/>
          </a:xfrm>
          <a:prstGeom prst="rect">
            <a:avLst/>
          </a:prstGeom>
          <a:noFill/>
          <a:ln>
            <a:noFill/>
          </a:ln>
        </p:spPr>
      </p:pic>
      <p:sp>
        <p:nvSpPr>
          <p:cNvPr id="190" name="Google Shape;190;p19"/>
          <p:cNvSpPr txBox="1"/>
          <p:nvPr/>
        </p:nvSpPr>
        <p:spPr>
          <a:xfrm>
            <a:off x="593563" y="3679175"/>
            <a:ext cx="7956900" cy="11775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b="1" lang="en" sz="2400">
                <a:solidFill>
                  <a:srgbClr val="783F04"/>
                </a:solidFill>
              </a:rPr>
              <a:t>Tell us your name, something you enjoy, and what do you like to use to build things </a:t>
            </a:r>
            <a:r>
              <a:rPr lang="en" sz="2400">
                <a:solidFill>
                  <a:srgbClr val="783F04"/>
                </a:solidFill>
              </a:rPr>
              <a:t>(Play-Doh, paper, etc)</a:t>
            </a:r>
            <a:r>
              <a:rPr b="1" lang="en" sz="2400">
                <a:solidFill>
                  <a:srgbClr val="783F04"/>
                </a:solidFill>
              </a:rPr>
              <a:t>?</a:t>
            </a:r>
            <a:endParaRPr b="1" sz="2400">
              <a:solidFill>
                <a:srgbClr val="783F04"/>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194" name="Shape 194"/>
        <p:cNvGrpSpPr/>
        <p:nvPr/>
      </p:nvGrpSpPr>
      <p:grpSpPr>
        <a:xfrm>
          <a:off x="0" y="0"/>
          <a:ext cx="0" cy="0"/>
          <a:chOff x="0" y="0"/>
          <a:chExt cx="0" cy="0"/>
        </a:xfrm>
      </p:grpSpPr>
      <p:sp>
        <p:nvSpPr>
          <p:cNvPr id="195" name="Google Shape;195;p20"/>
          <p:cNvSpPr txBox="1"/>
          <p:nvPr/>
        </p:nvSpPr>
        <p:spPr>
          <a:xfrm>
            <a:off x="469100" y="408425"/>
            <a:ext cx="5232000" cy="417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600">
                <a:solidFill>
                  <a:srgbClr val="783F04"/>
                </a:solidFill>
              </a:rPr>
              <a:t>Badge Details:</a:t>
            </a:r>
            <a:endParaRPr b="1" sz="3600">
              <a:solidFill>
                <a:srgbClr val="783F04"/>
              </a:solidFill>
            </a:endParaRPr>
          </a:p>
          <a:p>
            <a:pPr indent="0" lvl="0" marL="0" rtl="0" algn="l">
              <a:lnSpc>
                <a:spcPct val="115000"/>
              </a:lnSpc>
              <a:spcBef>
                <a:spcPts val="400"/>
              </a:spcBef>
              <a:spcAft>
                <a:spcPts val="0"/>
              </a:spcAft>
              <a:buNone/>
            </a:pPr>
            <a:r>
              <a:rPr lang="en" sz="1800"/>
              <a:t>Find out how automotive designers come up with ideas for new vehicles. Then, design your own.</a:t>
            </a:r>
            <a:endParaRPr sz="1800"/>
          </a:p>
          <a:p>
            <a:pPr indent="0" lvl="0" marL="0" rtl="0" algn="l">
              <a:lnSpc>
                <a:spcPct val="115000"/>
              </a:lnSpc>
              <a:spcBef>
                <a:spcPts val="600"/>
              </a:spcBef>
              <a:spcAft>
                <a:spcPts val="0"/>
              </a:spcAft>
              <a:buNone/>
            </a:pPr>
            <a:r>
              <a:rPr b="1" lang="en" sz="1800">
                <a:solidFill>
                  <a:srgbClr val="4A86E8"/>
                </a:solidFill>
              </a:rPr>
              <a:t>Steps:</a:t>
            </a:r>
            <a:endParaRPr b="1" sz="1800">
              <a:solidFill>
                <a:srgbClr val="4A86E8"/>
              </a:solidFill>
            </a:endParaRPr>
          </a:p>
          <a:p>
            <a:pPr indent="-342900" lvl="0" marL="457200" rtl="0" algn="l">
              <a:lnSpc>
                <a:spcPct val="115000"/>
              </a:lnSpc>
              <a:spcBef>
                <a:spcPts val="600"/>
              </a:spcBef>
              <a:spcAft>
                <a:spcPts val="0"/>
              </a:spcAft>
              <a:buClr>
                <a:srgbClr val="4A86E8"/>
              </a:buClr>
              <a:buSzPts val="1800"/>
              <a:buAutoNum type="arabicPeriod"/>
            </a:pPr>
            <a:r>
              <a:rPr lang="en" sz="1800">
                <a:solidFill>
                  <a:srgbClr val="4A86E8"/>
                </a:solidFill>
              </a:rPr>
              <a:t>Explore how people move from                               place to place</a:t>
            </a:r>
            <a:endParaRPr sz="1800">
              <a:solidFill>
                <a:srgbClr val="4A86E8"/>
              </a:solidFill>
            </a:endParaRPr>
          </a:p>
          <a:p>
            <a:pPr indent="-342900" lvl="0" marL="457200" rtl="0" algn="l">
              <a:lnSpc>
                <a:spcPct val="115000"/>
              </a:lnSpc>
              <a:spcBef>
                <a:spcPts val="0"/>
              </a:spcBef>
              <a:spcAft>
                <a:spcPts val="0"/>
              </a:spcAft>
              <a:buClr>
                <a:srgbClr val="4A86E8"/>
              </a:buClr>
              <a:buSzPts val="1800"/>
              <a:buAutoNum type="arabicPeriod"/>
            </a:pPr>
            <a:r>
              <a:rPr lang="en" sz="1800">
                <a:solidFill>
                  <a:srgbClr val="4A86E8"/>
                </a:solidFill>
              </a:rPr>
              <a:t>Discover design criteria</a:t>
            </a:r>
            <a:endParaRPr sz="1800">
              <a:solidFill>
                <a:srgbClr val="4A86E8"/>
              </a:solidFill>
            </a:endParaRPr>
          </a:p>
          <a:p>
            <a:pPr indent="-342900" lvl="0" marL="457200" rtl="0" algn="l">
              <a:lnSpc>
                <a:spcPct val="115000"/>
              </a:lnSpc>
              <a:spcBef>
                <a:spcPts val="0"/>
              </a:spcBef>
              <a:spcAft>
                <a:spcPts val="0"/>
              </a:spcAft>
              <a:buClr>
                <a:srgbClr val="4A86E8"/>
              </a:buClr>
              <a:buSzPts val="1800"/>
              <a:buAutoNum type="arabicPeriod"/>
            </a:pPr>
            <a:r>
              <a:rPr lang="en" sz="1800">
                <a:solidFill>
                  <a:srgbClr val="4A86E8"/>
                </a:solidFill>
              </a:rPr>
              <a:t>Choose your vehicle's design                     criteria</a:t>
            </a:r>
            <a:endParaRPr sz="1800">
              <a:solidFill>
                <a:srgbClr val="4A86E8"/>
              </a:solidFill>
            </a:endParaRPr>
          </a:p>
          <a:p>
            <a:pPr indent="-342900" lvl="0" marL="457200" rtl="0" algn="l">
              <a:lnSpc>
                <a:spcPct val="115000"/>
              </a:lnSpc>
              <a:spcBef>
                <a:spcPts val="0"/>
              </a:spcBef>
              <a:spcAft>
                <a:spcPts val="0"/>
              </a:spcAft>
              <a:buClr>
                <a:srgbClr val="4A86E8"/>
              </a:buClr>
              <a:buSzPts val="1800"/>
              <a:buAutoNum type="arabicPeriod"/>
            </a:pPr>
            <a:r>
              <a:rPr lang="en" sz="1800">
                <a:solidFill>
                  <a:srgbClr val="4A86E8"/>
                </a:solidFill>
              </a:rPr>
              <a:t>Sketch a vehicle to meet                              your criteria</a:t>
            </a:r>
            <a:endParaRPr sz="1800">
              <a:solidFill>
                <a:srgbClr val="4A86E8"/>
              </a:solidFill>
            </a:endParaRPr>
          </a:p>
          <a:p>
            <a:pPr indent="-342900" lvl="0" marL="457200" rtl="0" algn="l">
              <a:lnSpc>
                <a:spcPct val="115000"/>
              </a:lnSpc>
              <a:spcBef>
                <a:spcPts val="0"/>
              </a:spcBef>
              <a:spcAft>
                <a:spcPts val="0"/>
              </a:spcAft>
              <a:buClr>
                <a:srgbClr val="4A86E8"/>
              </a:buClr>
              <a:buSzPts val="1800"/>
              <a:buAutoNum type="arabicPeriod"/>
            </a:pPr>
            <a:r>
              <a:rPr lang="en" sz="1800">
                <a:solidFill>
                  <a:srgbClr val="4A86E8"/>
                </a:solidFill>
              </a:rPr>
              <a:t>Skulpt and share your vehicle  </a:t>
            </a:r>
            <a:endParaRPr sz="1800">
              <a:solidFill>
                <a:srgbClr val="4A86E8"/>
              </a:solidFill>
            </a:endParaRPr>
          </a:p>
        </p:txBody>
      </p:sp>
      <p:pic>
        <p:nvPicPr>
          <p:cNvPr id="196" name="Google Shape;196;p20"/>
          <p:cNvPicPr preferRelativeResize="0"/>
          <p:nvPr/>
        </p:nvPicPr>
        <p:blipFill rotWithShape="1">
          <a:blip r:embed="rId3">
            <a:alphaModFix/>
          </a:blip>
          <a:srcRect b="3104" l="0" r="0" t="3095"/>
          <a:stretch/>
        </p:blipFill>
        <p:spPr>
          <a:xfrm flipH="1">
            <a:off x="7053699" y="978967"/>
            <a:ext cx="1474402" cy="1382202"/>
          </a:xfrm>
          <a:prstGeom prst="rect">
            <a:avLst/>
          </a:prstGeom>
          <a:noFill/>
          <a:ln>
            <a:noFill/>
          </a:ln>
        </p:spPr>
      </p:pic>
      <p:pic>
        <p:nvPicPr>
          <p:cNvPr id="197" name="Google Shape;197;p20"/>
          <p:cNvPicPr preferRelativeResize="0"/>
          <p:nvPr/>
        </p:nvPicPr>
        <p:blipFill rotWithShape="1">
          <a:blip r:embed="rId4">
            <a:alphaModFix/>
          </a:blip>
          <a:srcRect b="14348" l="10422" r="9526" t="13182"/>
          <a:stretch/>
        </p:blipFill>
        <p:spPr>
          <a:xfrm>
            <a:off x="4356653" y="1174050"/>
            <a:ext cx="4192379" cy="323482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201" name="Shape 201"/>
        <p:cNvGrpSpPr/>
        <p:nvPr/>
      </p:nvGrpSpPr>
      <p:grpSpPr>
        <a:xfrm>
          <a:off x="0" y="0"/>
          <a:ext cx="0" cy="0"/>
          <a:chOff x="0" y="0"/>
          <a:chExt cx="0" cy="0"/>
        </a:xfrm>
      </p:grpSpPr>
      <p:sp>
        <p:nvSpPr>
          <p:cNvPr id="202" name="Google Shape;202;p21"/>
          <p:cNvSpPr txBox="1"/>
          <p:nvPr>
            <p:ph idx="4294967295" type="title"/>
          </p:nvPr>
        </p:nvSpPr>
        <p:spPr>
          <a:xfrm>
            <a:off x="459575" y="979575"/>
            <a:ext cx="3865800" cy="601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600">
                <a:solidFill>
                  <a:srgbClr val="783F04"/>
                </a:solidFill>
              </a:rPr>
              <a:t>There are many types of transportation!</a:t>
            </a:r>
            <a:endParaRPr b="0" sz="3600">
              <a:latin typeface="Arial"/>
              <a:ea typeface="Arial"/>
              <a:cs typeface="Arial"/>
              <a:sym typeface="Arial"/>
            </a:endParaRPr>
          </a:p>
          <a:p>
            <a:pPr indent="0" lvl="0" marL="0" rtl="0" algn="l">
              <a:lnSpc>
                <a:spcPct val="115000"/>
              </a:lnSpc>
              <a:spcBef>
                <a:spcPts val="600"/>
              </a:spcBef>
              <a:spcAft>
                <a:spcPts val="0"/>
              </a:spcAft>
              <a:buNone/>
            </a:pPr>
            <a:r>
              <a:t/>
            </a:r>
            <a:endParaRPr sz="400">
              <a:highlight>
                <a:srgbClr val="FCE5CD"/>
              </a:highlight>
              <a:latin typeface="Arial"/>
              <a:ea typeface="Arial"/>
              <a:cs typeface="Arial"/>
              <a:sym typeface="Arial"/>
            </a:endParaRPr>
          </a:p>
          <a:p>
            <a:pPr indent="0" lvl="0" marL="0" rtl="0" algn="l">
              <a:lnSpc>
                <a:spcPct val="115000"/>
              </a:lnSpc>
              <a:spcBef>
                <a:spcPts val="600"/>
              </a:spcBef>
              <a:spcAft>
                <a:spcPts val="0"/>
              </a:spcAft>
              <a:buClr>
                <a:schemeClr val="dk2"/>
              </a:buClr>
              <a:buSzPts val="1100"/>
              <a:buFont typeface="Arial"/>
              <a:buNone/>
            </a:pPr>
            <a:r>
              <a:rPr lang="en" sz="2400">
                <a:highlight>
                  <a:srgbClr val="4A86E8"/>
                </a:highlight>
                <a:latin typeface="Arial"/>
                <a:ea typeface="Arial"/>
                <a:cs typeface="Arial"/>
                <a:sym typeface="Arial"/>
              </a:rPr>
              <a:t> </a:t>
            </a:r>
            <a:r>
              <a:rPr lang="en" sz="2400">
                <a:solidFill>
                  <a:srgbClr val="FFFFFF"/>
                </a:solidFill>
                <a:highlight>
                  <a:srgbClr val="4A86E8"/>
                </a:highlight>
                <a:latin typeface="Arial"/>
                <a:ea typeface="Arial"/>
                <a:cs typeface="Arial"/>
                <a:sym typeface="Arial"/>
              </a:rPr>
              <a:t>Have you ever used</a:t>
            </a:r>
            <a:r>
              <a:rPr lang="en" sz="2400">
                <a:solidFill>
                  <a:srgbClr val="4A86E8"/>
                </a:solidFill>
                <a:highlight>
                  <a:srgbClr val="4A86E8"/>
                </a:highlight>
                <a:latin typeface="Arial"/>
                <a:ea typeface="Arial"/>
                <a:cs typeface="Arial"/>
                <a:sym typeface="Arial"/>
              </a:rPr>
              <a:t>.</a:t>
            </a:r>
            <a:r>
              <a:rPr lang="en" sz="2400">
                <a:solidFill>
                  <a:srgbClr val="FFFFFF"/>
                </a:solidFill>
                <a:highlight>
                  <a:srgbClr val="4A86E8"/>
                </a:highlight>
                <a:latin typeface="Arial"/>
                <a:ea typeface="Arial"/>
                <a:cs typeface="Arial"/>
                <a:sym typeface="Arial"/>
              </a:rPr>
              <a:t>              </a:t>
            </a:r>
            <a:r>
              <a:rPr lang="en" sz="2400">
                <a:solidFill>
                  <a:srgbClr val="4A86E8"/>
                </a:solidFill>
                <a:highlight>
                  <a:srgbClr val="4A86E8"/>
                </a:highlight>
                <a:latin typeface="Arial"/>
                <a:ea typeface="Arial"/>
                <a:cs typeface="Arial"/>
                <a:sym typeface="Arial"/>
              </a:rPr>
              <a:t>.</a:t>
            </a:r>
            <a:r>
              <a:rPr lang="en" sz="2400">
                <a:solidFill>
                  <a:srgbClr val="FFFFFF"/>
                </a:solidFill>
                <a:highlight>
                  <a:srgbClr val="4A86E8"/>
                </a:highlight>
                <a:latin typeface="Arial"/>
                <a:ea typeface="Arial"/>
                <a:cs typeface="Arial"/>
                <a:sym typeface="Arial"/>
              </a:rPr>
              <a:t>any of these?</a:t>
            </a:r>
            <a:r>
              <a:rPr lang="en" sz="2400">
                <a:solidFill>
                  <a:srgbClr val="4A86E8"/>
                </a:solidFill>
                <a:highlight>
                  <a:srgbClr val="4A86E8"/>
                </a:highlight>
                <a:latin typeface="Arial"/>
                <a:ea typeface="Arial"/>
                <a:cs typeface="Arial"/>
                <a:sym typeface="Arial"/>
              </a:rPr>
              <a:t>.</a:t>
            </a:r>
            <a:endParaRPr sz="2400">
              <a:solidFill>
                <a:srgbClr val="4A86E8"/>
              </a:solidFill>
              <a:highlight>
                <a:srgbClr val="4A86E8"/>
              </a:highlight>
              <a:latin typeface="Arial"/>
              <a:ea typeface="Arial"/>
              <a:cs typeface="Arial"/>
              <a:sym typeface="Arial"/>
            </a:endParaRPr>
          </a:p>
          <a:p>
            <a:pPr indent="0" lvl="0" marL="0" rtl="0" algn="l">
              <a:spcBef>
                <a:spcPts val="600"/>
              </a:spcBef>
              <a:spcAft>
                <a:spcPts val="0"/>
              </a:spcAft>
              <a:buNone/>
            </a:pPr>
            <a:r>
              <a:rPr lang="en" sz="2400">
                <a:solidFill>
                  <a:srgbClr val="783F04"/>
                </a:solidFill>
              </a:rPr>
              <a:t> </a:t>
            </a:r>
            <a:endParaRPr sz="2400">
              <a:solidFill>
                <a:srgbClr val="783F04"/>
              </a:solidFill>
            </a:endParaRPr>
          </a:p>
        </p:txBody>
      </p:sp>
      <p:pic>
        <p:nvPicPr>
          <p:cNvPr id="203" name="Google Shape;203;p21"/>
          <p:cNvPicPr preferRelativeResize="0"/>
          <p:nvPr/>
        </p:nvPicPr>
        <p:blipFill>
          <a:blip r:embed="rId3">
            <a:alphaModFix/>
          </a:blip>
          <a:stretch>
            <a:fillRect/>
          </a:stretch>
        </p:blipFill>
        <p:spPr>
          <a:xfrm>
            <a:off x="4267200" y="611350"/>
            <a:ext cx="2171250" cy="1652175"/>
          </a:xfrm>
          <a:prstGeom prst="rect">
            <a:avLst/>
          </a:prstGeom>
          <a:noFill/>
          <a:ln>
            <a:noFill/>
          </a:ln>
        </p:spPr>
      </p:pic>
      <p:pic>
        <p:nvPicPr>
          <p:cNvPr id="204" name="Google Shape;204;p21"/>
          <p:cNvPicPr preferRelativeResize="0"/>
          <p:nvPr/>
        </p:nvPicPr>
        <p:blipFill>
          <a:blip r:embed="rId4">
            <a:alphaModFix/>
          </a:blip>
          <a:stretch>
            <a:fillRect/>
          </a:stretch>
        </p:blipFill>
        <p:spPr>
          <a:xfrm>
            <a:off x="6541725" y="611350"/>
            <a:ext cx="2171250" cy="1671675"/>
          </a:xfrm>
          <a:prstGeom prst="rect">
            <a:avLst/>
          </a:prstGeom>
          <a:noFill/>
          <a:ln>
            <a:noFill/>
          </a:ln>
        </p:spPr>
      </p:pic>
      <p:pic>
        <p:nvPicPr>
          <p:cNvPr id="205" name="Google Shape;205;p21"/>
          <p:cNvPicPr preferRelativeResize="0"/>
          <p:nvPr/>
        </p:nvPicPr>
        <p:blipFill>
          <a:blip r:embed="rId5">
            <a:alphaModFix/>
          </a:blip>
          <a:stretch>
            <a:fillRect/>
          </a:stretch>
        </p:blipFill>
        <p:spPr>
          <a:xfrm>
            <a:off x="4267200" y="2383675"/>
            <a:ext cx="2171250" cy="1652172"/>
          </a:xfrm>
          <a:prstGeom prst="rect">
            <a:avLst/>
          </a:prstGeom>
          <a:noFill/>
          <a:ln>
            <a:noFill/>
          </a:ln>
        </p:spPr>
      </p:pic>
      <p:pic>
        <p:nvPicPr>
          <p:cNvPr id="206" name="Google Shape;206;p21"/>
          <p:cNvPicPr preferRelativeResize="0"/>
          <p:nvPr/>
        </p:nvPicPr>
        <p:blipFill>
          <a:blip r:embed="rId6">
            <a:alphaModFix/>
          </a:blip>
          <a:stretch>
            <a:fillRect/>
          </a:stretch>
        </p:blipFill>
        <p:spPr>
          <a:xfrm>
            <a:off x="6541725" y="2373925"/>
            <a:ext cx="2171253" cy="1671675"/>
          </a:xfrm>
          <a:prstGeom prst="rect">
            <a:avLst/>
          </a:prstGeom>
          <a:noFill/>
          <a:ln>
            <a:noFill/>
          </a:ln>
        </p:spPr>
      </p:pic>
      <p:sp>
        <p:nvSpPr>
          <p:cNvPr id="207" name="Google Shape;207;p21"/>
          <p:cNvSpPr/>
          <p:nvPr/>
        </p:nvSpPr>
        <p:spPr>
          <a:xfrm>
            <a:off x="0" y="4858350"/>
            <a:ext cx="9165900" cy="285300"/>
          </a:xfrm>
          <a:prstGeom prst="rect">
            <a:avLst/>
          </a:prstGeom>
          <a:solidFill>
            <a:srgbClr val="783F0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21"/>
          <p:cNvSpPr/>
          <p:nvPr/>
        </p:nvSpPr>
        <p:spPr>
          <a:xfrm>
            <a:off x="0" y="4704825"/>
            <a:ext cx="9165900" cy="153600"/>
          </a:xfrm>
          <a:prstGeom prst="rect">
            <a:avLst/>
          </a:prstGeom>
          <a:solidFill>
            <a:srgbClr val="FFF2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212" name="Shape 212"/>
        <p:cNvGrpSpPr/>
        <p:nvPr/>
      </p:nvGrpSpPr>
      <p:grpSpPr>
        <a:xfrm>
          <a:off x="0" y="0"/>
          <a:ext cx="0" cy="0"/>
          <a:chOff x="0" y="0"/>
          <a:chExt cx="0" cy="0"/>
        </a:xfrm>
      </p:grpSpPr>
      <p:sp>
        <p:nvSpPr>
          <p:cNvPr id="213" name="Google Shape;213;p22"/>
          <p:cNvSpPr txBox="1"/>
          <p:nvPr>
            <p:ph idx="4294967295" type="title"/>
          </p:nvPr>
        </p:nvSpPr>
        <p:spPr>
          <a:xfrm>
            <a:off x="311700" y="706875"/>
            <a:ext cx="8520600" cy="1981800"/>
          </a:xfrm>
          <a:prstGeom prst="rect">
            <a:avLst/>
          </a:prstGeom>
          <a:noFill/>
        </p:spPr>
        <p:txBody>
          <a:bodyPr anchorCtr="0" anchor="t" bIns="91425" lIns="91425" spcFirstLastPara="1" rIns="91425" wrap="square" tIns="91425">
            <a:noAutofit/>
          </a:bodyPr>
          <a:lstStyle/>
          <a:p>
            <a:pPr indent="0" lvl="0" marL="0" rtl="0" algn="ctr">
              <a:spcBef>
                <a:spcPts val="0"/>
              </a:spcBef>
              <a:spcAft>
                <a:spcPts val="0"/>
              </a:spcAft>
              <a:buNone/>
            </a:pPr>
            <a:r>
              <a:rPr lang="en" sz="9100">
                <a:solidFill>
                  <a:srgbClr val="4A86E8"/>
                </a:solidFill>
                <a:highlight>
                  <a:srgbClr val="4A86E8"/>
                </a:highlight>
              </a:rPr>
              <a:t>.</a:t>
            </a:r>
            <a:r>
              <a:rPr lang="en" sz="9100">
                <a:solidFill>
                  <a:srgbClr val="FFFFFF"/>
                </a:solidFill>
                <a:highlight>
                  <a:srgbClr val="4A86E8"/>
                </a:highlight>
              </a:rPr>
              <a:t>Let’s test your</a:t>
            </a:r>
            <a:r>
              <a:rPr lang="en" sz="9100">
                <a:solidFill>
                  <a:srgbClr val="4A86E8"/>
                </a:solidFill>
                <a:highlight>
                  <a:srgbClr val="4A86E8"/>
                </a:highlight>
              </a:rPr>
              <a:t>.</a:t>
            </a:r>
            <a:endParaRPr sz="9100">
              <a:solidFill>
                <a:srgbClr val="4A86E8"/>
              </a:solidFill>
              <a:highlight>
                <a:srgbClr val="4A86E8"/>
              </a:highlight>
            </a:endParaRPr>
          </a:p>
          <a:p>
            <a:pPr indent="0" lvl="0" marL="0" rtl="0" algn="ctr">
              <a:spcBef>
                <a:spcPts val="0"/>
              </a:spcBef>
              <a:spcAft>
                <a:spcPts val="0"/>
              </a:spcAft>
              <a:buNone/>
            </a:pPr>
            <a:r>
              <a:rPr b="0" lang="en" sz="9600">
                <a:solidFill>
                  <a:srgbClr val="783F04"/>
                </a:solidFill>
                <a:latin typeface="Pacifico"/>
                <a:ea typeface="Pacifico"/>
                <a:cs typeface="Pacifico"/>
                <a:sym typeface="Pacifico"/>
              </a:rPr>
              <a:t>knowledge!</a:t>
            </a:r>
            <a:endParaRPr b="0" sz="9600">
              <a:solidFill>
                <a:srgbClr val="783F04"/>
              </a:solidFill>
              <a:latin typeface="Pacifico"/>
              <a:ea typeface="Pacifico"/>
              <a:cs typeface="Pacifico"/>
              <a:sym typeface="Pacifico"/>
            </a:endParaRPr>
          </a:p>
        </p:txBody>
      </p:sp>
      <p:pic>
        <p:nvPicPr>
          <p:cNvPr id="214" name="Google Shape;214;p22"/>
          <p:cNvPicPr preferRelativeResize="0"/>
          <p:nvPr/>
        </p:nvPicPr>
        <p:blipFill rotWithShape="1">
          <a:blip r:embed="rId3">
            <a:alphaModFix/>
          </a:blip>
          <a:srcRect b="3104" l="0" r="0" t="3095"/>
          <a:stretch/>
        </p:blipFill>
        <p:spPr>
          <a:xfrm flipH="1" rot="520906">
            <a:off x="7398546" y="2952973"/>
            <a:ext cx="922953" cy="865252"/>
          </a:xfrm>
          <a:prstGeom prst="rect">
            <a:avLst/>
          </a:prstGeom>
          <a:noFill/>
          <a:ln>
            <a:noFill/>
          </a:ln>
        </p:spPr>
      </p:pic>
      <p:sp>
        <p:nvSpPr>
          <p:cNvPr id="215" name="Google Shape;215;p22"/>
          <p:cNvSpPr txBox="1"/>
          <p:nvPr/>
        </p:nvSpPr>
        <p:spPr>
          <a:xfrm>
            <a:off x="0" y="3972950"/>
            <a:ext cx="9144000" cy="8559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600"/>
              </a:spcBef>
              <a:spcAft>
                <a:spcPts val="600"/>
              </a:spcAft>
              <a:buNone/>
            </a:pPr>
            <a:r>
              <a:rPr b="1" lang="en" sz="1800">
                <a:solidFill>
                  <a:schemeClr val="dk2"/>
                </a:solidFill>
              </a:rPr>
              <a:t>What is the safest mode of transportation?</a:t>
            </a:r>
            <a:endParaRPr b="1" sz="1800">
              <a:solidFill>
                <a:schemeClr val="dk2"/>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219" name="Shape 219"/>
        <p:cNvGrpSpPr/>
        <p:nvPr/>
      </p:nvGrpSpPr>
      <p:grpSpPr>
        <a:xfrm>
          <a:off x="0" y="0"/>
          <a:ext cx="0" cy="0"/>
          <a:chOff x="0" y="0"/>
          <a:chExt cx="0" cy="0"/>
        </a:xfrm>
      </p:grpSpPr>
      <p:pic>
        <p:nvPicPr>
          <p:cNvPr id="220" name="Google Shape;220;p23"/>
          <p:cNvPicPr preferRelativeResize="0"/>
          <p:nvPr/>
        </p:nvPicPr>
        <p:blipFill>
          <a:blip r:embed="rId3">
            <a:alphaModFix/>
          </a:blip>
          <a:stretch>
            <a:fillRect/>
          </a:stretch>
        </p:blipFill>
        <p:spPr>
          <a:xfrm>
            <a:off x="469588" y="552600"/>
            <a:ext cx="8204826" cy="40383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224" name="Shape 224"/>
        <p:cNvGrpSpPr/>
        <p:nvPr/>
      </p:nvGrpSpPr>
      <p:grpSpPr>
        <a:xfrm>
          <a:off x="0" y="0"/>
          <a:ext cx="0" cy="0"/>
          <a:chOff x="0" y="0"/>
          <a:chExt cx="0" cy="0"/>
        </a:xfrm>
      </p:grpSpPr>
      <p:sp>
        <p:nvSpPr>
          <p:cNvPr id="225" name="Google Shape;225;p24"/>
          <p:cNvSpPr txBox="1"/>
          <p:nvPr>
            <p:ph idx="4294967295" type="title"/>
          </p:nvPr>
        </p:nvSpPr>
        <p:spPr>
          <a:xfrm>
            <a:off x="311700" y="706875"/>
            <a:ext cx="8520600" cy="1981800"/>
          </a:xfrm>
          <a:prstGeom prst="rect">
            <a:avLst/>
          </a:prstGeom>
          <a:noFill/>
        </p:spPr>
        <p:txBody>
          <a:bodyPr anchorCtr="0" anchor="t" bIns="91425" lIns="91425" spcFirstLastPara="1" rIns="91425" wrap="square" tIns="91425">
            <a:noAutofit/>
          </a:bodyPr>
          <a:lstStyle/>
          <a:p>
            <a:pPr indent="0" lvl="0" marL="0" rtl="0" algn="ctr">
              <a:spcBef>
                <a:spcPts val="0"/>
              </a:spcBef>
              <a:spcAft>
                <a:spcPts val="0"/>
              </a:spcAft>
              <a:buNone/>
            </a:pPr>
            <a:r>
              <a:rPr lang="en" sz="9100">
                <a:solidFill>
                  <a:srgbClr val="4A86E8"/>
                </a:solidFill>
                <a:highlight>
                  <a:srgbClr val="4A86E8"/>
                </a:highlight>
              </a:rPr>
              <a:t>.</a:t>
            </a:r>
            <a:r>
              <a:rPr lang="en" sz="9100">
                <a:solidFill>
                  <a:srgbClr val="FFFFFF"/>
                </a:solidFill>
                <a:highlight>
                  <a:srgbClr val="4A86E8"/>
                </a:highlight>
              </a:rPr>
              <a:t>Let’s test your</a:t>
            </a:r>
            <a:r>
              <a:rPr lang="en" sz="9100">
                <a:solidFill>
                  <a:srgbClr val="4A86E8"/>
                </a:solidFill>
                <a:highlight>
                  <a:srgbClr val="4A86E8"/>
                </a:highlight>
              </a:rPr>
              <a:t>.</a:t>
            </a:r>
            <a:endParaRPr sz="9100">
              <a:solidFill>
                <a:srgbClr val="4A86E8"/>
              </a:solidFill>
              <a:highlight>
                <a:srgbClr val="4A86E8"/>
              </a:highlight>
            </a:endParaRPr>
          </a:p>
          <a:p>
            <a:pPr indent="0" lvl="0" marL="0" rtl="0" algn="ctr">
              <a:spcBef>
                <a:spcPts val="0"/>
              </a:spcBef>
              <a:spcAft>
                <a:spcPts val="0"/>
              </a:spcAft>
              <a:buNone/>
            </a:pPr>
            <a:r>
              <a:rPr b="0" lang="en" sz="9600">
                <a:solidFill>
                  <a:srgbClr val="783F04"/>
                </a:solidFill>
                <a:latin typeface="Pacifico"/>
                <a:ea typeface="Pacifico"/>
                <a:cs typeface="Pacifico"/>
                <a:sym typeface="Pacifico"/>
              </a:rPr>
              <a:t>knowledge!</a:t>
            </a:r>
            <a:endParaRPr b="0" sz="9600">
              <a:solidFill>
                <a:srgbClr val="783F04"/>
              </a:solidFill>
              <a:latin typeface="Pacifico"/>
              <a:ea typeface="Pacifico"/>
              <a:cs typeface="Pacifico"/>
              <a:sym typeface="Pacifico"/>
            </a:endParaRPr>
          </a:p>
        </p:txBody>
      </p:sp>
      <p:pic>
        <p:nvPicPr>
          <p:cNvPr id="226" name="Google Shape;226;p24"/>
          <p:cNvPicPr preferRelativeResize="0"/>
          <p:nvPr/>
        </p:nvPicPr>
        <p:blipFill rotWithShape="1">
          <a:blip r:embed="rId3">
            <a:alphaModFix/>
          </a:blip>
          <a:srcRect b="3104" l="0" r="0" t="3095"/>
          <a:stretch/>
        </p:blipFill>
        <p:spPr>
          <a:xfrm flipH="1" rot="520906">
            <a:off x="7398546" y="2952973"/>
            <a:ext cx="922953" cy="865252"/>
          </a:xfrm>
          <a:prstGeom prst="rect">
            <a:avLst/>
          </a:prstGeom>
          <a:noFill/>
          <a:ln>
            <a:noFill/>
          </a:ln>
        </p:spPr>
      </p:pic>
      <p:sp>
        <p:nvSpPr>
          <p:cNvPr id="227" name="Google Shape;227;p24"/>
          <p:cNvSpPr txBox="1"/>
          <p:nvPr/>
        </p:nvSpPr>
        <p:spPr>
          <a:xfrm>
            <a:off x="0" y="3972950"/>
            <a:ext cx="9144000" cy="8559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600"/>
              </a:spcBef>
              <a:spcAft>
                <a:spcPts val="600"/>
              </a:spcAft>
              <a:buNone/>
            </a:pPr>
            <a:r>
              <a:rPr b="1" lang="en" sz="1800">
                <a:solidFill>
                  <a:schemeClr val="dk2"/>
                </a:solidFill>
              </a:rPr>
              <a:t>What is the most popular mode of transportation in the United States?</a:t>
            </a:r>
            <a:endParaRPr b="1" sz="1200">
              <a:solidFill>
                <a:schemeClr val="dk2"/>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231" name="Shape 231"/>
        <p:cNvGrpSpPr/>
        <p:nvPr/>
      </p:nvGrpSpPr>
      <p:grpSpPr>
        <a:xfrm>
          <a:off x="0" y="0"/>
          <a:ext cx="0" cy="0"/>
          <a:chOff x="0" y="0"/>
          <a:chExt cx="0" cy="0"/>
        </a:xfrm>
      </p:grpSpPr>
      <p:pic>
        <p:nvPicPr>
          <p:cNvPr id="232" name="Google Shape;232;p25"/>
          <p:cNvPicPr preferRelativeResize="0"/>
          <p:nvPr/>
        </p:nvPicPr>
        <p:blipFill>
          <a:blip r:embed="rId3">
            <a:alphaModFix/>
          </a:blip>
          <a:stretch>
            <a:fillRect/>
          </a:stretch>
        </p:blipFill>
        <p:spPr>
          <a:xfrm>
            <a:off x="1140787" y="552600"/>
            <a:ext cx="6862456" cy="4038299"/>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236" name="Shape 236"/>
        <p:cNvGrpSpPr/>
        <p:nvPr/>
      </p:nvGrpSpPr>
      <p:grpSpPr>
        <a:xfrm>
          <a:off x="0" y="0"/>
          <a:ext cx="0" cy="0"/>
          <a:chOff x="0" y="0"/>
          <a:chExt cx="0" cy="0"/>
        </a:xfrm>
      </p:grpSpPr>
      <p:sp>
        <p:nvSpPr>
          <p:cNvPr id="237" name="Google Shape;237;p26"/>
          <p:cNvSpPr txBox="1"/>
          <p:nvPr>
            <p:ph idx="4294967295" type="title"/>
          </p:nvPr>
        </p:nvSpPr>
        <p:spPr>
          <a:xfrm>
            <a:off x="311700" y="706875"/>
            <a:ext cx="8520600" cy="1981800"/>
          </a:xfrm>
          <a:prstGeom prst="rect">
            <a:avLst/>
          </a:prstGeom>
          <a:noFill/>
        </p:spPr>
        <p:txBody>
          <a:bodyPr anchorCtr="0" anchor="t" bIns="91425" lIns="91425" spcFirstLastPara="1" rIns="91425" wrap="square" tIns="91425">
            <a:noAutofit/>
          </a:bodyPr>
          <a:lstStyle/>
          <a:p>
            <a:pPr indent="0" lvl="0" marL="0" rtl="0" algn="ctr">
              <a:spcBef>
                <a:spcPts val="0"/>
              </a:spcBef>
              <a:spcAft>
                <a:spcPts val="0"/>
              </a:spcAft>
              <a:buNone/>
            </a:pPr>
            <a:r>
              <a:rPr lang="en" sz="9100">
                <a:solidFill>
                  <a:srgbClr val="4A86E8"/>
                </a:solidFill>
                <a:highlight>
                  <a:srgbClr val="4A86E8"/>
                </a:highlight>
              </a:rPr>
              <a:t>.</a:t>
            </a:r>
            <a:r>
              <a:rPr lang="en" sz="9100">
                <a:solidFill>
                  <a:srgbClr val="FFFFFF"/>
                </a:solidFill>
                <a:highlight>
                  <a:srgbClr val="4A86E8"/>
                </a:highlight>
              </a:rPr>
              <a:t>Let’s test your</a:t>
            </a:r>
            <a:r>
              <a:rPr lang="en" sz="9100">
                <a:solidFill>
                  <a:srgbClr val="4A86E8"/>
                </a:solidFill>
                <a:highlight>
                  <a:srgbClr val="4A86E8"/>
                </a:highlight>
              </a:rPr>
              <a:t>.</a:t>
            </a:r>
            <a:endParaRPr sz="9100">
              <a:solidFill>
                <a:srgbClr val="4A86E8"/>
              </a:solidFill>
              <a:highlight>
                <a:srgbClr val="4A86E8"/>
              </a:highlight>
            </a:endParaRPr>
          </a:p>
          <a:p>
            <a:pPr indent="0" lvl="0" marL="0" rtl="0" algn="ctr">
              <a:spcBef>
                <a:spcPts val="0"/>
              </a:spcBef>
              <a:spcAft>
                <a:spcPts val="0"/>
              </a:spcAft>
              <a:buNone/>
            </a:pPr>
            <a:r>
              <a:rPr b="0" lang="en" sz="9600">
                <a:solidFill>
                  <a:srgbClr val="783F04"/>
                </a:solidFill>
                <a:latin typeface="Pacifico"/>
                <a:ea typeface="Pacifico"/>
                <a:cs typeface="Pacifico"/>
                <a:sym typeface="Pacifico"/>
              </a:rPr>
              <a:t>knowledge!</a:t>
            </a:r>
            <a:endParaRPr b="0" sz="9600">
              <a:solidFill>
                <a:srgbClr val="783F04"/>
              </a:solidFill>
              <a:latin typeface="Pacifico"/>
              <a:ea typeface="Pacifico"/>
              <a:cs typeface="Pacifico"/>
              <a:sym typeface="Pacifico"/>
            </a:endParaRPr>
          </a:p>
        </p:txBody>
      </p:sp>
      <p:pic>
        <p:nvPicPr>
          <p:cNvPr id="238" name="Google Shape;238;p26"/>
          <p:cNvPicPr preferRelativeResize="0"/>
          <p:nvPr/>
        </p:nvPicPr>
        <p:blipFill rotWithShape="1">
          <a:blip r:embed="rId3">
            <a:alphaModFix/>
          </a:blip>
          <a:srcRect b="3104" l="0" r="0" t="3095"/>
          <a:stretch/>
        </p:blipFill>
        <p:spPr>
          <a:xfrm flipH="1" rot="520906">
            <a:off x="7398546" y="2952973"/>
            <a:ext cx="922953" cy="865252"/>
          </a:xfrm>
          <a:prstGeom prst="rect">
            <a:avLst/>
          </a:prstGeom>
          <a:noFill/>
          <a:ln>
            <a:noFill/>
          </a:ln>
        </p:spPr>
      </p:pic>
      <p:sp>
        <p:nvSpPr>
          <p:cNvPr id="239" name="Google Shape;239;p26"/>
          <p:cNvSpPr txBox="1"/>
          <p:nvPr/>
        </p:nvSpPr>
        <p:spPr>
          <a:xfrm>
            <a:off x="0" y="3972950"/>
            <a:ext cx="9144000" cy="8559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600"/>
              </a:spcBef>
              <a:spcAft>
                <a:spcPts val="600"/>
              </a:spcAft>
              <a:buNone/>
            </a:pPr>
            <a:r>
              <a:rPr b="1" lang="en" sz="1800">
                <a:solidFill>
                  <a:schemeClr val="dk2"/>
                </a:solidFill>
              </a:rPr>
              <a:t>In Europe what is often the most effective way to travel?</a:t>
            </a:r>
            <a:endParaRPr b="1" sz="1800">
              <a:solidFill>
                <a:schemeClr val="dk2"/>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243" name="Shape 243"/>
        <p:cNvGrpSpPr/>
        <p:nvPr/>
      </p:nvGrpSpPr>
      <p:grpSpPr>
        <a:xfrm>
          <a:off x="0" y="0"/>
          <a:ext cx="0" cy="0"/>
          <a:chOff x="0" y="0"/>
          <a:chExt cx="0" cy="0"/>
        </a:xfrm>
      </p:grpSpPr>
      <p:pic>
        <p:nvPicPr>
          <p:cNvPr id="244" name="Google Shape;244;p27"/>
          <p:cNvPicPr preferRelativeResize="0"/>
          <p:nvPr/>
        </p:nvPicPr>
        <p:blipFill rotWithShape="1">
          <a:blip r:embed="rId3">
            <a:alphaModFix/>
          </a:blip>
          <a:srcRect b="0" l="11723" r="0" t="0"/>
          <a:stretch/>
        </p:blipFill>
        <p:spPr>
          <a:xfrm>
            <a:off x="385999" y="552600"/>
            <a:ext cx="8372000" cy="40383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248" name="Shape 248"/>
        <p:cNvGrpSpPr/>
        <p:nvPr/>
      </p:nvGrpSpPr>
      <p:grpSpPr>
        <a:xfrm>
          <a:off x="0" y="0"/>
          <a:ext cx="0" cy="0"/>
          <a:chOff x="0" y="0"/>
          <a:chExt cx="0" cy="0"/>
        </a:xfrm>
      </p:grpSpPr>
      <p:sp>
        <p:nvSpPr>
          <p:cNvPr id="249" name="Google Shape;249;p28"/>
          <p:cNvSpPr txBox="1"/>
          <p:nvPr/>
        </p:nvSpPr>
        <p:spPr>
          <a:xfrm>
            <a:off x="471575" y="916000"/>
            <a:ext cx="4386900" cy="3111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400">
                <a:solidFill>
                  <a:srgbClr val="783F04"/>
                </a:solidFill>
              </a:rPr>
              <a:t>What other modes of transportation are popular?</a:t>
            </a:r>
            <a:endParaRPr b="1" sz="2400">
              <a:solidFill>
                <a:srgbClr val="783F04"/>
              </a:solidFill>
            </a:endParaRPr>
          </a:p>
          <a:p>
            <a:pPr indent="-304800" lvl="0" marL="457200" rtl="0" algn="l">
              <a:lnSpc>
                <a:spcPct val="115000"/>
              </a:lnSpc>
              <a:spcBef>
                <a:spcPts val="600"/>
              </a:spcBef>
              <a:spcAft>
                <a:spcPts val="0"/>
              </a:spcAft>
              <a:buSzPts val="1200"/>
              <a:buChar char="●"/>
            </a:pPr>
            <a:r>
              <a:rPr lang="en" sz="1800"/>
              <a:t>What new modes of transportation would you like to see?</a:t>
            </a:r>
            <a:endParaRPr sz="1800"/>
          </a:p>
          <a:p>
            <a:pPr indent="-304800" lvl="0" marL="457200" rtl="0" algn="l">
              <a:lnSpc>
                <a:spcPct val="115000"/>
              </a:lnSpc>
              <a:spcBef>
                <a:spcPts val="0"/>
              </a:spcBef>
              <a:spcAft>
                <a:spcPts val="0"/>
              </a:spcAft>
              <a:buSzPts val="1200"/>
              <a:buChar char="●"/>
            </a:pPr>
            <a:r>
              <a:rPr lang="en" sz="1800"/>
              <a:t>In the Netherlands, the government will pay you to bike rather than drive or ride the bus. Isn’t that cool!</a:t>
            </a:r>
            <a:endParaRPr sz="1200"/>
          </a:p>
          <a:p>
            <a:pPr indent="0" lvl="0" marL="0" rtl="0" algn="l">
              <a:lnSpc>
                <a:spcPct val="115000"/>
              </a:lnSpc>
              <a:spcBef>
                <a:spcPts val="600"/>
              </a:spcBef>
              <a:spcAft>
                <a:spcPts val="0"/>
              </a:spcAft>
              <a:buNone/>
            </a:pPr>
            <a:r>
              <a:t/>
            </a:r>
            <a:endParaRPr i="1" sz="1800">
              <a:solidFill>
                <a:schemeClr val="dk2"/>
              </a:solidFill>
            </a:endParaRPr>
          </a:p>
        </p:txBody>
      </p:sp>
      <p:grpSp>
        <p:nvGrpSpPr>
          <p:cNvPr id="250" name="Google Shape;250;p28"/>
          <p:cNvGrpSpPr/>
          <p:nvPr/>
        </p:nvGrpSpPr>
        <p:grpSpPr>
          <a:xfrm flipH="1" rot="5400000">
            <a:off x="735911" y="2955908"/>
            <a:ext cx="866970" cy="2385630"/>
            <a:chOff x="-1435027" y="1362018"/>
            <a:chExt cx="944104" cy="2598443"/>
          </a:xfrm>
        </p:grpSpPr>
        <p:sp>
          <p:nvSpPr>
            <p:cNvPr id="251" name="Google Shape;251;p28"/>
            <p:cNvSpPr/>
            <p:nvPr/>
          </p:nvSpPr>
          <p:spPr>
            <a:xfrm>
              <a:off x="-1079594"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28"/>
            <p:cNvSpPr/>
            <p:nvPr/>
          </p:nvSpPr>
          <p:spPr>
            <a:xfrm>
              <a:off x="-1079594" y="196296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28"/>
            <p:cNvSpPr/>
            <p:nvPr/>
          </p:nvSpPr>
          <p:spPr>
            <a:xfrm>
              <a:off x="-1079594" y="2262219"/>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28"/>
            <p:cNvSpPr/>
            <p:nvPr/>
          </p:nvSpPr>
          <p:spPr>
            <a:xfrm>
              <a:off x="-1079594" y="256147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28"/>
            <p:cNvSpPr/>
            <p:nvPr/>
          </p:nvSpPr>
          <p:spPr>
            <a:xfrm>
              <a:off x="-1079594" y="286073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28"/>
            <p:cNvSpPr/>
            <p:nvPr/>
          </p:nvSpPr>
          <p:spPr>
            <a:xfrm>
              <a:off x="-1079594" y="315998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28"/>
            <p:cNvSpPr/>
            <p:nvPr/>
          </p:nvSpPr>
          <p:spPr>
            <a:xfrm>
              <a:off x="-1079594" y="345924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28"/>
            <p:cNvSpPr/>
            <p:nvPr/>
          </p:nvSpPr>
          <p:spPr>
            <a:xfrm>
              <a:off x="-1435012" y="196242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28"/>
            <p:cNvSpPr/>
            <p:nvPr/>
          </p:nvSpPr>
          <p:spPr>
            <a:xfrm>
              <a:off x="-1435012" y="226168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28"/>
            <p:cNvSpPr/>
            <p:nvPr/>
          </p:nvSpPr>
          <p:spPr>
            <a:xfrm>
              <a:off x="-1435012" y="2560940"/>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28"/>
            <p:cNvSpPr/>
            <p:nvPr/>
          </p:nvSpPr>
          <p:spPr>
            <a:xfrm>
              <a:off x="-1435012" y="286019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28"/>
            <p:cNvSpPr/>
            <p:nvPr/>
          </p:nvSpPr>
          <p:spPr>
            <a:xfrm>
              <a:off x="-1435012" y="315945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28"/>
            <p:cNvSpPr/>
            <p:nvPr/>
          </p:nvSpPr>
          <p:spPr>
            <a:xfrm>
              <a:off x="-1435012" y="345870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28"/>
            <p:cNvSpPr/>
            <p:nvPr/>
          </p:nvSpPr>
          <p:spPr>
            <a:xfrm>
              <a:off x="-1435012" y="3757961"/>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28"/>
            <p:cNvSpPr/>
            <p:nvPr/>
          </p:nvSpPr>
          <p:spPr>
            <a:xfrm>
              <a:off x="-725224" y="1362018"/>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28"/>
            <p:cNvSpPr/>
            <p:nvPr/>
          </p:nvSpPr>
          <p:spPr>
            <a:xfrm>
              <a:off x="-725224" y="1661273"/>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28"/>
            <p:cNvSpPr/>
            <p:nvPr/>
          </p:nvSpPr>
          <p:spPr>
            <a:xfrm>
              <a:off x="-725224" y="1960529"/>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28"/>
            <p:cNvSpPr/>
            <p:nvPr/>
          </p:nvSpPr>
          <p:spPr>
            <a:xfrm>
              <a:off x="-725224" y="225978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28"/>
            <p:cNvSpPr/>
            <p:nvPr/>
          </p:nvSpPr>
          <p:spPr>
            <a:xfrm>
              <a:off x="-725224" y="255903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28"/>
            <p:cNvSpPr/>
            <p:nvPr/>
          </p:nvSpPr>
          <p:spPr>
            <a:xfrm>
              <a:off x="-725224" y="285829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28"/>
            <p:cNvSpPr/>
            <p:nvPr/>
          </p:nvSpPr>
          <p:spPr>
            <a:xfrm>
              <a:off x="-725224" y="315755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p28"/>
            <p:cNvSpPr/>
            <p:nvPr/>
          </p:nvSpPr>
          <p:spPr>
            <a:xfrm>
              <a:off x="-1435027"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273" name="Google Shape;273;p28"/>
          <p:cNvPicPr preferRelativeResize="0"/>
          <p:nvPr/>
        </p:nvPicPr>
        <p:blipFill rotWithShape="1">
          <a:blip r:embed="rId3">
            <a:alphaModFix/>
          </a:blip>
          <a:srcRect b="3104" l="0" r="0" t="3095"/>
          <a:stretch/>
        </p:blipFill>
        <p:spPr>
          <a:xfrm flipH="1">
            <a:off x="7053699" y="674167"/>
            <a:ext cx="1474402" cy="1382202"/>
          </a:xfrm>
          <a:prstGeom prst="rect">
            <a:avLst/>
          </a:prstGeom>
          <a:noFill/>
          <a:ln>
            <a:noFill/>
          </a:ln>
        </p:spPr>
      </p:pic>
      <p:pic>
        <p:nvPicPr>
          <p:cNvPr id="274" name="Google Shape;274;p28"/>
          <p:cNvPicPr preferRelativeResize="0"/>
          <p:nvPr/>
        </p:nvPicPr>
        <p:blipFill rotWithShape="1">
          <a:blip r:embed="rId4">
            <a:alphaModFix/>
          </a:blip>
          <a:srcRect b="14348" l="10422" r="9526" t="13182"/>
          <a:stretch/>
        </p:blipFill>
        <p:spPr>
          <a:xfrm>
            <a:off x="4356653" y="869250"/>
            <a:ext cx="4192379" cy="323482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278" name="Shape 278"/>
        <p:cNvGrpSpPr/>
        <p:nvPr/>
      </p:nvGrpSpPr>
      <p:grpSpPr>
        <a:xfrm>
          <a:off x="0" y="0"/>
          <a:ext cx="0" cy="0"/>
          <a:chOff x="0" y="0"/>
          <a:chExt cx="0" cy="0"/>
        </a:xfrm>
      </p:grpSpPr>
      <p:sp>
        <p:nvSpPr>
          <p:cNvPr id="279" name="Google Shape;279;p29"/>
          <p:cNvSpPr txBox="1"/>
          <p:nvPr/>
        </p:nvSpPr>
        <p:spPr>
          <a:xfrm>
            <a:off x="464825" y="1191450"/>
            <a:ext cx="2646000" cy="22602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b="1" lang="en" sz="2400">
                <a:solidFill>
                  <a:srgbClr val="783F04"/>
                </a:solidFill>
              </a:rPr>
              <a:t>Let’s watch              how cars are made and you will see the criteria or requirements of each car.</a:t>
            </a:r>
            <a:endParaRPr b="1" sz="2400">
              <a:solidFill>
                <a:srgbClr val="783F04"/>
              </a:solidFill>
            </a:endParaRPr>
          </a:p>
        </p:txBody>
      </p:sp>
      <p:grpSp>
        <p:nvGrpSpPr>
          <p:cNvPr id="280" name="Google Shape;280;p29"/>
          <p:cNvGrpSpPr/>
          <p:nvPr/>
        </p:nvGrpSpPr>
        <p:grpSpPr>
          <a:xfrm flipH="1" rot="-5400000">
            <a:off x="7365311" y="3184508"/>
            <a:ext cx="866970" cy="2385630"/>
            <a:chOff x="-1435027" y="1362018"/>
            <a:chExt cx="944104" cy="2598443"/>
          </a:xfrm>
        </p:grpSpPr>
        <p:sp>
          <p:nvSpPr>
            <p:cNvPr id="281" name="Google Shape;281;p29"/>
            <p:cNvSpPr/>
            <p:nvPr/>
          </p:nvSpPr>
          <p:spPr>
            <a:xfrm>
              <a:off x="-1079594"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29"/>
            <p:cNvSpPr/>
            <p:nvPr/>
          </p:nvSpPr>
          <p:spPr>
            <a:xfrm>
              <a:off x="-1079594" y="196296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29"/>
            <p:cNvSpPr/>
            <p:nvPr/>
          </p:nvSpPr>
          <p:spPr>
            <a:xfrm>
              <a:off x="-1079594" y="2262219"/>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29"/>
            <p:cNvSpPr/>
            <p:nvPr/>
          </p:nvSpPr>
          <p:spPr>
            <a:xfrm>
              <a:off x="-1079594" y="256147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29"/>
            <p:cNvSpPr/>
            <p:nvPr/>
          </p:nvSpPr>
          <p:spPr>
            <a:xfrm>
              <a:off x="-1079594" y="286073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29"/>
            <p:cNvSpPr/>
            <p:nvPr/>
          </p:nvSpPr>
          <p:spPr>
            <a:xfrm>
              <a:off x="-1079594" y="315998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29"/>
            <p:cNvSpPr/>
            <p:nvPr/>
          </p:nvSpPr>
          <p:spPr>
            <a:xfrm>
              <a:off x="-1079594" y="345924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29"/>
            <p:cNvSpPr/>
            <p:nvPr/>
          </p:nvSpPr>
          <p:spPr>
            <a:xfrm>
              <a:off x="-1435012" y="196242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29"/>
            <p:cNvSpPr/>
            <p:nvPr/>
          </p:nvSpPr>
          <p:spPr>
            <a:xfrm>
              <a:off x="-1435012" y="226168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29"/>
            <p:cNvSpPr/>
            <p:nvPr/>
          </p:nvSpPr>
          <p:spPr>
            <a:xfrm>
              <a:off x="-1435012" y="2560940"/>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29"/>
            <p:cNvSpPr/>
            <p:nvPr/>
          </p:nvSpPr>
          <p:spPr>
            <a:xfrm>
              <a:off x="-1435012" y="286019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29"/>
            <p:cNvSpPr/>
            <p:nvPr/>
          </p:nvSpPr>
          <p:spPr>
            <a:xfrm>
              <a:off x="-1435012" y="315945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29"/>
            <p:cNvSpPr/>
            <p:nvPr/>
          </p:nvSpPr>
          <p:spPr>
            <a:xfrm>
              <a:off x="-1435012" y="345870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29"/>
            <p:cNvSpPr/>
            <p:nvPr/>
          </p:nvSpPr>
          <p:spPr>
            <a:xfrm>
              <a:off x="-1435012" y="3757961"/>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29"/>
            <p:cNvSpPr/>
            <p:nvPr/>
          </p:nvSpPr>
          <p:spPr>
            <a:xfrm>
              <a:off x="-725224" y="1362018"/>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29"/>
            <p:cNvSpPr/>
            <p:nvPr/>
          </p:nvSpPr>
          <p:spPr>
            <a:xfrm>
              <a:off x="-725224" y="1661273"/>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29"/>
            <p:cNvSpPr/>
            <p:nvPr/>
          </p:nvSpPr>
          <p:spPr>
            <a:xfrm>
              <a:off x="-725224" y="1960529"/>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29"/>
            <p:cNvSpPr/>
            <p:nvPr/>
          </p:nvSpPr>
          <p:spPr>
            <a:xfrm>
              <a:off x="-725224" y="225978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29"/>
            <p:cNvSpPr/>
            <p:nvPr/>
          </p:nvSpPr>
          <p:spPr>
            <a:xfrm>
              <a:off x="-725224" y="255903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29"/>
            <p:cNvSpPr/>
            <p:nvPr/>
          </p:nvSpPr>
          <p:spPr>
            <a:xfrm>
              <a:off x="-725224" y="285829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29"/>
            <p:cNvSpPr/>
            <p:nvPr/>
          </p:nvSpPr>
          <p:spPr>
            <a:xfrm>
              <a:off x="-725224" y="315755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29"/>
            <p:cNvSpPr/>
            <p:nvPr/>
          </p:nvSpPr>
          <p:spPr>
            <a:xfrm>
              <a:off x="-1435027"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03" name="Google Shape;303;p29"/>
          <p:cNvGrpSpPr/>
          <p:nvPr/>
        </p:nvGrpSpPr>
        <p:grpSpPr>
          <a:xfrm flipH="1" rot="5400000">
            <a:off x="-337552" y="-369864"/>
            <a:ext cx="866970" cy="2385630"/>
            <a:chOff x="-1435027" y="1362018"/>
            <a:chExt cx="944104" cy="2598443"/>
          </a:xfrm>
        </p:grpSpPr>
        <p:sp>
          <p:nvSpPr>
            <p:cNvPr id="304" name="Google Shape;304;p29"/>
            <p:cNvSpPr/>
            <p:nvPr/>
          </p:nvSpPr>
          <p:spPr>
            <a:xfrm>
              <a:off x="-1079594"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29"/>
            <p:cNvSpPr/>
            <p:nvPr/>
          </p:nvSpPr>
          <p:spPr>
            <a:xfrm>
              <a:off x="-1079594" y="196296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29"/>
            <p:cNvSpPr/>
            <p:nvPr/>
          </p:nvSpPr>
          <p:spPr>
            <a:xfrm>
              <a:off x="-1079594" y="2262219"/>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29"/>
            <p:cNvSpPr/>
            <p:nvPr/>
          </p:nvSpPr>
          <p:spPr>
            <a:xfrm>
              <a:off x="-1079594" y="256147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29"/>
            <p:cNvSpPr/>
            <p:nvPr/>
          </p:nvSpPr>
          <p:spPr>
            <a:xfrm>
              <a:off x="-1079594" y="286073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29"/>
            <p:cNvSpPr/>
            <p:nvPr/>
          </p:nvSpPr>
          <p:spPr>
            <a:xfrm>
              <a:off x="-1079594" y="315998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29"/>
            <p:cNvSpPr/>
            <p:nvPr/>
          </p:nvSpPr>
          <p:spPr>
            <a:xfrm>
              <a:off x="-1079594" y="345924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29"/>
            <p:cNvSpPr/>
            <p:nvPr/>
          </p:nvSpPr>
          <p:spPr>
            <a:xfrm>
              <a:off x="-1435012" y="196242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29"/>
            <p:cNvSpPr/>
            <p:nvPr/>
          </p:nvSpPr>
          <p:spPr>
            <a:xfrm>
              <a:off x="-1435012" y="226168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29"/>
            <p:cNvSpPr/>
            <p:nvPr/>
          </p:nvSpPr>
          <p:spPr>
            <a:xfrm>
              <a:off x="-1435012" y="2560940"/>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29"/>
            <p:cNvSpPr/>
            <p:nvPr/>
          </p:nvSpPr>
          <p:spPr>
            <a:xfrm>
              <a:off x="-1435012" y="286019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29"/>
            <p:cNvSpPr/>
            <p:nvPr/>
          </p:nvSpPr>
          <p:spPr>
            <a:xfrm>
              <a:off x="-1435012" y="315945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29"/>
            <p:cNvSpPr/>
            <p:nvPr/>
          </p:nvSpPr>
          <p:spPr>
            <a:xfrm>
              <a:off x="-1435012" y="345870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29"/>
            <p:cNvSpPr/>
            <p:nvPr/>
          </p:nvSpPr>
          <p:spPr>
            <a:xfrm>
              <a:off x="-1435012" y="3757961"/>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29"/>
            <p:cNvSpPr/>
            <p:nvPr/>
          </p:nvSpPr>
          <p:spPr>
            <a:xfrm>
              <a:off x="-725224" y="1362018"/>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29"/>
            <p:cNvSpPr/>
            <p:nvPr/>
          </p:nvSpPr>
          <p:spPr>
            <a:xfrm>
              <a:off x="-725224" y="1661273"/>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29"/>
            <p:cNvSpPr/>
            <p:nvPr/>
          </p:nvSpPr>
          <p:spPr>
            <a:xfrm>
              <a:off x="-725224" y="1960529"/>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29"/>
            <p:cNvSpPr/>
            <p:nvPr/>
          </p:nvSpPr>
          <p:spPr>
            <a:xfrm>
              <a:off x="-725224" y="225978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29"/>
            <p:cNvSpPr/>
            <p:nvPr/>
          </p:nvSpPr>
          <p:spPr>
            <a:xfrm>
              <a:off x="-725224" y="255903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29"/>
            <p:cNvSpPr/>
            <p:nvPr/>
          </p:nvSpPr>
          <p:spPr>
            <a:xfrm>
              <a:off x="-725224" y="285829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29"/>
            <p:cNvSpPr/>
            <p:nvPr/>
          </p:nvSpPr>
          <p:spPr>
            <a:xfrm>
              <a:off x="-725224" y="315755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29"/>
            <p:cNvSpPr/>
            <p:nvPr/>
          </p:nvSpPr>
          <p:spPr>
            <a:xfrm>
              <a:off x="-1435027"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descr="Spartanburg, South Carolina is home to a BMW plant that makes 1,400 vehicles a day. Over 500 robots and 450 employees work together to produce one SUV. Here's an inside look at how the X3, X5, and X6 models are made. &#10;&#10;Business Insider tells you all you need to know about business, finance, tech, science, retail, and more.&#10;Subscribe to our channel and visit us at: http://www.businessinsider.com/&#10;BI on Facebook: https://www.facebook.com/businessinsider/&#10;BI on Instagram: https://www.instagram.com/businessinsider/&#10;BI on Twitter: https://twitter.com/businessinsider" id="326" name="Google Shape;326;p29" title="How BMW Cars Are Made">
            <a:hlinkClick r:id="rId3"/>
          </p:cNvPr>
          <p:cNvPicPr preferRelativeResize="0"/>
          <p:nvPr/>
        </p:nvPicPr>
        <p:blipFill>
          <a:blip r:embed="rId4">
            <a:alphaModFix/>
          </a:blip>
          <a:stretch>
            <a:fillRect/>
          </a:stretch>
        </p:blipFill>
        <p:spPr>
          <a:xfrm>
            <a:off x="3455975" y="583800"/>
            <a:ext cx="5301200" cy="39759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6"/>
                                        </p:tgtEl>
                                        <p:attrNameLst>
                                          <p:attrName>style.visibility</p:attrName>
                                        </p:attrNameLst>
                                      </p:cBhvr>
                                      <p:to>
                                        <p:strVal val="visible"/>
                                      </p:to>
                                    </p:set>
                                    <p:animEffect filter="fade" transition="in">
                                      <p:cBhvr>
                                        <p:cTn dur="1000"/>
                                        <p:tgtEl>
                                          <p:spTgt spid="32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330" name="Shape 330"/>
        <p:cNvGrpSpPr/>
        <p:nvPr/>
      </p:nvGrpSpPr>
      <p:grpSpPr>
        <a:xfrm>
          <a:off x="0" y="0"/>
          <a:ext cx="0" cy="0"/>
          <a:chOff x="0" y="0"/>
          <a:chExt cx="0" cy="0"/>
        </a:xfrm>
      </p:grpSpPr>
      <p:sp>
        <p:nvSpPr>
          <p:cNvPr id="331" name="Google Shape;331;p30"/>
          <p:cNvSpPr txBox="1"/>
          <p:nvPr>
            <p:ph idx="4294967295" type="title"/>
          </p:nvPr>
        </p:nvSpPr>
        <p:spPr>
          <a:xfrm>
            <a:off x="311700" y="1087875"/>
            <a:ext cx="8520600" cy="1981800"/>
          </a:xfrm>
          <a:prstGeom prst="rect">
            <a:avLst/>
          </a:prstGeom>
          <a:noFill/>
        </p:spPr>
        <p:txBody>
          <a:bodyPr anchorCtr="0" anchor="t" bIns="91425" lIns="91425" spcFirstLastPara="1" rIns="91425" wrap="square" tIns="91425">
            <a:noAutofit/>
          </a:bodyPr>
          <a:lstStyle/>
          <a:p>
            <a:pPr indent="0" lvl="0" marL="0" rtl="0" algn="ctr">
              <a:spcBef>
                <a:spcPts val="0"/>
              </a:spcBef>
              <a:spcAft>
                <a:spcPts val="0"/>
              </a:spcAft>
              <a:buNone/>
            </a:pPr>
            <a:r>
              <a:rPr lang="en" sz="8700">
                <a:solidFill>
                  <a:srgbClr val="4A86E8"/>
                </a:solidFill>
                <a:highlight>
                  <a:srgbClr val="4A86E8"/>
                </a:highlight>
              </a:rPr>
              <a:t>.</a:t>
            </a:r>
            <a:r>
              <a:rPr lang="en" sz="8700">
                <a:solidFill>
                  <a:srgbClr val="FFFFFF"/>
                </a:solidFill>
                <a:highlight>
                  <a:srgbClr val="4A86E8"/>
                </a:highlight>
              </a:rPr>
              <a:t>Can you guess</a:t>
            </a:r>
            <a:r>
              <a:rPr lang="en" sz="8700">
                <a:solidFill>
                  <a:srgbClr val="4A86E8"/>
                </a:solidFill>
                <a:highlight>
                  <a:srgbClr val="4A86E8"/>
                </a:highlight>
              </a:rPr>
              <a:t>.</a:t>
            </a:r>
            <a:endParaRPr sz="8700">
              <a:solidFill>
                <a:srgbClr val="4A86E8"/>
              </a:solidFill>
              <a:highlight>
                <a:srgbClr val="4A86E8"/>
              </a:highlight>
            </a:endParaRPr>
          </a:p>
          <a:p>
            <a:pPr indent="0" lvl="0" marL="0" rtl="0" algn="ctr">
              <a:spcBef>
                <a:spcPts val="0"/>
              </a:spcBef>
              <a:spcAft>
                <a:spcPts val="0"/>
              </a:spcAft>
              <a:buNone/>
            </a:pPr>
            <a:r>
              <a:rPr b="0" lang="en" sz="9600">
                <a:solidFill>
                  <a:srgbClr val="783F04"/>
                </a:solidFill>
                <a:latin typeface="Pacifico"/>
                <a:ea typeface="Pacifico"/>
                <a:cs typeface="Pacifico"/>
                <a:sym typeface="Pacifico"/>
              </a:rPr>
              <a:t>the car part?</a:t>
            </a:r>
            <a:endParaRPr b="0" sz="9600">
              <a:solidFill>
                <a:srgbClr val="783F04"/>
              </a:solidFill>
              <a:latin typeface="Pacifico"/>
              <a:ea typeface="Pacifico"/>
              <a:cs typeface="Pacifico"/>
              <a:sym typeface="Pacifico"/>
            </a:endParaRPr>
          </a:p>
        </p:txBody>
      </p:sp>
      <p:pic>
        <p:nvPicPr>
          <p:cNvPr id="332" name="Google Shape;332;p30"/>
          <p:cNvPicPr preferRelativeResize="0"/>
          <p:nvPr/>
        </p:nvPicPr>
        <p:blipFill rotWithShape="1">
          <a:blip r:embed="rId3">
            <a:alphaModFix/>
          </a:blip>
          <a:srcRect b="3104" l="0" r="0" t="3095"/>
          <a:stretch/>
        </p:blipFill>
        <p:spPr>
          <a:xfrm flipH="1" rot="520906">
            <a:off x="7779546" y="3333973"/>
            <a:ext cx="922953" cy="865252"/>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336" name="Shape 336"/>
        <p:cNvGrpSpPr/>
        <p:nvPr/>
      </p:nvGrpSpPr>
      <p:grpSpPr>
        <a:xfrm>
          <a:off x="0" y="0"/>
          <a:ext cx="0" cy="0"/>
          <a:chOff x="0" y="0"/>
          <a:chExt cx="0" cy="0"/>
        </a:xfrm>
      </p:grpSpPr>
      <p:sp>
        <p:nvSpPr>
          <p:cNvPr id="337" name="Google Shape;337;p31"/>
          <p:cNvSpPr txBox="1"/>
          <p:nvPr/>
        </p:nvSpPr>
        <p:spPr>
          <a:xfrm>
            <a:off x="5019550" y="1691100"/>
            <a:ext cx="4124400" cy="9993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700"/>
              </a:spcBef>
              <a:spcAft>
                <a:spcPts val="0"/>
              </a:spcAft>
              <a:buNone/>
            </a:pPr>
            <a:r>
              <a:rPr b="1" lang="en" sz="2400">
                <a:solidFill>
                  <a:srgbClr val="783F04"/>
                </a:solidFill>
              </a:rPr>
              <a:t>Hint: </a:t>
            </a:r>
            <a:endParaRPr b="1" sz="2400">
              <a:solidFill>
                <a:srgbClr val="783F04"/>
              </a:solidFill>
            </a:endParaRPr>
          </a:p>
          <a:p>
            <a:pPr indent="0" lvl="0" marL="0" rtl="0" algn="ctr">
              <a:lnSpc>
                <a:spcPct val="115000"/>
              </a:lnSpc>
              <a:spcBef>
                <a:spcPts val="700"/>
              </a:spcBef>
              <a:spcAft>
                <a:spcPts val="600"/>
              </a:spcAft>
              <a:buNone/>
            </a:pPr>
            <a:r>
              <a:rPr lang="en" sz="2400">
                <a:solidFill>
                  <a:srgbClr val="783F04"/>
                </a:solidFill>
              </a:rPr>
              <a:t>It gives off light</a:t>
            </a:r>
            <a:endParaRPr i="1" sz="2400"/>
          </a:p>
        </p:txBody>
      </p:sp>
      <p:grpSp>
        <p:nvGrpSpPr>
          <p:cNvPr id="338" name="Google Shape;338;p31"/>
          <p:cNvGrpSpPr/>
          <p:nvPr/>
        </p:nvGrpSpPr>
        <p:grpSpPr>
          <a:xfrm flipH="1" rot="-5400000">
            <a:off x="7365311" y="3184508"/>
            <a:ext cx="866970" cy="2385630"/>
            <a:chOff x="-1435027" y="1362018"/>
            <a:chExt cx="944104" cy="2598443"/>
          </a:xfrm>
        </p:grpSpPr>
        <p:sp>
          <p:nvSpPr>
            <p:cNvPr id="339" name="Google Shape;339;p31"/>
            <p:cNvSpPr/>
            <p:nvPr/>
          </p:nvSpPr>
          <p:spPr>
            <a:xfrm>
              <a:off x="-1079594"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31"/>
            <p:cNvSpPr/>
            <p:nvPr/>
          </p:nvSpPr>
          <p:spPr>
            <a:xfrm>
              <a:off x="-1079594" y="196296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31"/>
            <p:cNvSpPr/>
            <p:nvPr/>
          </p:nvSpPr>
          <p:spPr>
            <a:xfrm>
              <a:off x="-1079594" y="2262219"/>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31"/>
            <p:cNvSpPr/>
            <p:nvPr/>
          </p:nvSpPr>
          <p:spPr>
            <a:xfrm>
              <a:off x="-1079594" y="256147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31"/>
            <p:cNvSpPr/>
            <p:nvPr/>
          </p:nvSpPr>
          <p:spPr>
            <a:xfrm>
              <a:off x="-1079594" y="286073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31"/>
            <p:cNvSpPr/>
            <p:nvPr/>
          </p:nvSpPr>
          <p:spPr>
            <a:xfrm>
              <a:off x="-1079594" y="315998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31"/>
            <p:cNvSpPr/>
            <p:nvPr/>
          </p:nvSpPr>
          <p:spPr>
            <a:xfrm>
              <a:off x="-1079594" y="345924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31"/>
            <p:cNvSpPr/>
            <p:nvPr/>
          </p:nvSpPr>
          <p:spPr>
            <a:xfrm>
              <a:off x="-1435012" y="196242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31"/>
            <p:cNvSpPr/>
            <p:nvPr/>
          </p:nvSpPr>
          <p:spPr>
            <a:xfrm>
              <a:off x="-1435012" y="226168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31"/>
            <p:cNvSpPr/>
            <p:nvPr/>
          </p:nvSpPr>
          <p:spPr>
            <a:xfrm>
              <a:off x="-1435012" y="2560940"/>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31"/>
            <p:cNvSpPr/>
            <p:nvPr/>
          </p:nvSpPr>
          <p:spPr>
            <a:xfrm>
              <a:off x="-1435012" y="286019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31"/>
            <p:cNvSpPr/>
            <p:nvPr/>
          </p:nvSpPr>
          <p:spPr>
            <a:xfrm>
              <a:off x="-1435012" y="315945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31"/>
            <p:cNvSpPr/>
            <p:nvPr/>
          </p:nvSpPr>
          <p:spPr>
            <a:xfrm>
              <a:off x="-1435012" y="345870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31"/>
            <p:cNvSpPr/>
            <p:nvPr/>
          </p:nvSpPr>
          <p:spPr>
            <a:xfrm>
              <a:off x="-1435012" y="3757961"/>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p31"/>
            <p:cNvSpPr/>
            <p:nvPr/>
          </p:nvSpPr>
          <p:spPr>
            <a:xfrm>
              <a:off x="-725224" y="1362018"/>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31"/>
            <p:cNvSpPr/>
            <p:nvPr/>
          </p:nvSpPr>
          <p:spPr>
            <a:xfrm>
              <a:off x="-725224" y="1661273"/>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31"/>
            <p:cNvSpPr/>
            <p:nvPr/>
          </p:nvSpPr>
          <p:spPr>
            <a:xfrm>
              <a:off x="-725224" y="1960529"/>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31"/>
            <p:cNvSpPr/>
            <p:nvPr/>
          </p:nvSpPr>
          <p:spPr>
            <a:xfrm>
              <a:off x="-725224" y="225978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31"/>
            <p:cNvSpPr/>
            <p:nvPr/>
          </p:nvSpPr>
          <p:spPr>
            <a:xfrm>
              <a:off x="-725224" y="255903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31"/>
            <p:cNvSpPr/>
            <p:nvPr/>
          </p:nvSpPr>
          <p:spPr>
            <a:xfrm>
              <a:off x="-725224" y="285829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31"/>
            <p:cNvSpPr/>
            <p:nvPr/>
          </p:nvSpPr>
          <p:spPr>
            <a:xfrm>
              <a:off x="-725224" y="315755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31"/>
            <p:cNvSpPr/>
            <p:nvPr/>
          </p:nvSpPr>
          <p:spPr>
            <a:xfrm>
              <a:off x="-1435027"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61" name="Google Shape;361;p31"/>
          <p:cNvGrpSpPr/>
          <p:nvPr/>
        </p:nvGrpSpPr>
        <p:grpSpPr>
          <a:xfrm flipH="1" rot="5400000">
            <a:off x="-337552" y="-369864"/>
            <a:ext cx="866970" cy="2385630"/>
            <a:chOff x="-1435027" y="1362018"/>
            <a:chExt cx="944104" cy="2598443"/>
          </a:xfrm>
        </p:grpSpPr>
        <p:sp>
          <p:nvSpPr>
            <p:cNvPr id="362" name="Google Shape;362;p31"/>
            <p:cNvSpPr/>
            <p:nvPr/>
          </p:nvSpPr>
          <p:spPr>
            <a:xfrm>
              <a:off x="-1079594"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31"/>
            <p:cNvSpPr/>
            <p:nvPr/>
          </p:nvSpPr>
          <p:spPr>
            <a:xfrm>
              <a:off x="-1079594" y="196296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31"/>
            <p:cNvSpPr/>
            <p:nvPr/>
          </p:nvSpPr>
          <p:spPr>
            <a:xfrm>
              <a:off x="-1079594" y="2262219"/>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31"/>
            <p:cNvSpPr/>
            <p:nvPr/>
          </p:nvSpPr>
          <p:spPr>
            <a:xfrm>
              <a:off x="-1079594" y="256147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31"/>
            <p:cNvSpPr/>
            <p:nvPr/>
          </p:nvSpPr>
          <p:spPr>
            <a:xfrm>
              <a:off x="-1079594" y="286073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 name="Google Shape;367;p31"/>
            <p:cNvSpPr/>
            <p:nvPr/>
          </p:nvSpPr>
          <p:spPr>
            <a:xfrm>
              <a:off x="-1079594" y="315998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p31"/>
            <p:cNvSpPr/>
            <p:nvPr/>
          </p:nvSpPr>
          <p:spPr>
            <a:xfrm>
              <a:off x="-1079594" y="345924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31"/>
            <p:cNvSpPr/>
            <p:nvPr/>
          </p:nvSpPr>
          <p:spPr>
            <a:xfrm>
              <a:off x="-1435012" y="196242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31"/>
            <p:cNvSpPr/>
            <p:nvPr/>
          </p:nvSpPr>
          <p:spPr>
            <a:xfrm>
              <a:off x="-1435012" y="226168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31"/>
            <p:cNvSpPr/>
            <p:nvPr/>
          </p:nvSpPr>
          <p:spPr>
            <a:xfrm>
              <a:off x="-1435012" y="2560940"/>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31"/>
            <p:cNvSpPr/>
            <p:nvPr/>
          </p:nvSpPr>
          <p:spPr>
            <a:xfrm>
              <a:off x="-1435012" y="286019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31"/>
            <p:cNvSpPr/>
            <p:nvPr/>
          </p:nvSpPr>
          <p:spPr>
            <a:xfrm>
              <a:off x="-1435012" y="315945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31"/>
            <p:cNvSpPr/>
            <p:nvPr/>
          </p:nvSpPr>
          <p:spPr>
            <a:xfrm>
              <a:off x="-1435012" y="345870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31"/>
            <p:cNvSpPr/>
            <p:nvPr/>
          </p:nvSpPr>
          <p:spPr>
            <a:xfrm>
              <a:off x="-1435012" y="3757961"/>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31"/>
            <p:cNvSpPr/>
            <p:nvPr/>
          </p:nvSpPr>
          <p:spPr>
            <a:xfrm>
              <a:off x="-725224" y="1362018"/>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31"/>
            <p:cNvSpPr/>
            <p:nvPr/>
          </p:nvSpPr>
          <p:spPr>
            <a:xfrm>
              <a:off x="-725224" y="1661273"/>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31"/>
            <p:cNvSpPr/>
            <p:nvPr/>
          </p:nvSpPr>
          <p:spPr>
            <a:xfrm>
              <a:off x="-725224" y="1960529"/>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31"/>
            <p:cNvSpPr/>
            <p:nvPr/>
          </p:nvSpPr>
          <p:spPr>
            <a:xfrm>
              <a:off x="-725224" y="225978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31"/>
            <p:cNvSpPr/>
            <p:nvPr/>
          </p:nvSpPr>
          <p:spPr>
            <a:xfrm>
              <a:off x="-725224" y="255903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31"/>
            <p:cNvSpPr/>
            <p:nvPr/>
          </p:nvSpPr>
          <p:spPr>
            <a:xfrm>
              <a:off x="-725224" y="285829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31"/>
            <p:cNvSpPr/>
            <p:nvPr/>
          </p:nvSpPr>
          <p:spPr>
            <a:xfrm>
              <a:off x="-725224" y="315755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31"/>
            <p:cNvSpPr/>
            <p:nvPr/>
          </p:nvSpPr>
          <p:spPr>
            <a:xfrm>
              <a:off x="-1435027"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384" name="Google Shape;384;p31"/>
          <p:cNvPicPr preferRelativeResize="0"/>
          <p:nvPr/>
        </p:nvPicPr>
        <p:blipFill>
          <a:blip r:embed="rId3">
            <a:alphaModFix/>
          </a:blip>
          <a:stretch>
            <a:fillRect/>
          </a:stretch>
        </p:blipFill>
        <p:spPr>
          <a:xfrm>
            <a:off x="669075" y="264538"/>
            <a:ext cx="4614425" cy="46144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388" name="Shape 388"/>
        <p:cNvGrpSpPr/>
        <p:nvPr/>
      </p:nvGrpSpPr>
      <p:grpSpPr>
        <a:xfrm>
          <a:off x="0" y="0"/>
          <a:ext cx="0" cy="0"/>
          <a:chOff x="0" y="0"/>
          <a:chExt cx="0" cy="0"/>
        </a:xfrm>
      </p:grpSpPr>
      <p:sp>
        <p:nvSpPr>
          <p:cNvPr id="389" name="Google Shape;389;p32"/>
          <p:cNvSpPr txBox="1"/>
          <p:nvPr>
            <p:ph idx="4294967295" type="title"/>
          </p:nvPr>
        </p:nvSpPr>
        <p:spPr>
          <a:xfrm>
            <a:off x="311700" y="1087875"/>
            <a:ext cx="8520600" cy="1981800"/>
          </a:xfrm>
          <a:prstGeom prst="rect">
            <a:avLst/>
          </a:prstGeom>
          <a:noFill/>
        </p:spPr>
        <p:txBody>
          <a:bodyPr anchorCtr="0" anchor="t" bIns="91425" lIns="91425" spcFirstLastPara="1" rIns="91425" wrap="square" tIns="91425">
            <a:noAutofit/>
          </a:bodyPr>
          <a:lstStyle/>
          <a:p>
            <a:pPr indent="0" lvl="0" marL="0" rtl="0" algn="ctr">
              <a:spcBef>
                <a:spcPts val="0"/>
              </a:spcBef>
              <a:spcAft>
                <a:spcPts val="0"/>
              </a:spcAft>
              <a:buNone/>
            </a:pPr>
            <a:r>
              <a:rPr lang="en" sz="8700">
                <a:solidFill>
                  <a:srgbClr val="4A86E8"/>
                </a:solidFill>
                <a:highlight>
                  <a:srgbClr val="4A86E8"/>
                </a:highlight>
              </a:rPr>
              <a:t>.</a:t>
            </a:r>
            <a:r>
              <a:rPr lang="en" sz="8700">
                <a:solidFill>
                  <a:srgbClr val="FFFFFF"/>
                </a:solidFill>
                <a:highlight>
                  <a:srgbClr val="4A86E8"/>
                </a:highlight>
              </a:rPr>
              <a:t>Answer:</a:t>
            </a:r>
            <a:r>
              <a:rPr lang="en" sz="8700">
                <a:solidFill>
                  <a:srgbClr val="4A86E8"/>
                </a:solidFill>
                <a:highlight>
                  <a:srgbClr val="4A86E8"/>
                </a:highlight>
              </a:rPr>
              <a:t>.</a:t>
            </a:r>
            <a:endParaRPr sz="8700">
              <a:solidFill>
                <a:srgbClr val="4A86E8"/>
              </a:solidFill>
              <a:highlight>
                <a:srgbClr val="4A86E8"/>
              </a:highlight>
            </a:endParaRPr>
          </a:p>
          <a:p>
            <a:pPr indent="0" lvl="0" marL="0" rtl="0" algn="ctr">
              <a:spcBef>
                <a:spcPts val="0"/>
              </a:spcBef>
              <a:spcAft>
                <a:spcPts val="0"/>
              </a:spcAft>
              <a:buNone/>
            </a:pPr>
            <a:r>
              <a:rPr b="0" lang="en" sz="9600">
                <a:solidFill>
                  <a:srgbClr val="783F04"/>
                </a:solidFill>
                <a:latin typeface="Pacifico"/>
                <a:ea typeface="Pacifico"/>
                <a:cs typeface="Pacifico"/>
                <a:sym typeface="Pacifico"/>
              </a:rPr>
              <a:t>Headlight</a:t>
            </a:r>
            <a:endParaRPr b="0" sz="9600">
              <a:solidFill>
                <a:srgbClr val="783F04"/>
              </a:solidFill>
              <a:latin typeface="Pacifico"/>
              <a:ea typeface="Pacifico"/>
              <a:cs typeface="Pacifico"/>
              <a:sym typeface="Pacifico"/>
            </a:endParaRPr>
          </a:p>
        </p:txBody>
      </p:sp>
      <p:pic>
        <p:nvPicPr>
          <p:cNvPr id="390" name="Google Shape;390;p32"/>
          <p:cNvPicPr preferRelativeResize="0"/>
          <p:nvPr/>
        </p:nvPicPr>
        <p:blipFill rotWithShape="1">
          <a:blip r:embed="rId3">
            <a:alphaModFix/>
          </a:blip>
          <a:srcRect b="3104" l="0" r="0" t="3095"/>
          <a:stretch/>
        </p:blipFill>
        <p:spPr>
          <a:xfrm flipH="1" rot="520906">
            <a:off x="7018046" y="934598"/>
            <a:ext cx="922953" cy="865252"/>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394" name="Shape 394"/>
        <p:cNvGrpSpPr/>
        <p:nvPr/>
      </p:nvGrpSpPr>
      <p:grpSpPr>
        <a:xfrm>
          <a:off x="0" y="0"/>
          <a:ext cx="0" cy="0"/>
          <a:chOff x="0" y="0"/>
          <a:chExt cx="0" cy="0"/>
        </a:xfrm>
      </p:grpSpPr>
      <p:sp>
        <p:nvSpPr>
          <p:cNvPr id="395" name="Google Shape;395;p33"/>
          <p:cNvSpPr txBox="1"/>
          <p:nvPr/>
        </p:nvSpPr>
        <p:spPr>
          <a:xfrm>
            <a:off x="5019550" y="1691100"/>
            <a:ext cx="4124400" cy="9993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700"/>
              </a:spcBef>
              <a:spcAft>
                <a:spcPts val="0"/>
              </a:spcAft>
              <a:buNone/>
            </a:pPr>
            <a:r>
              <a:rPr b="1" lang="en" sz="2400">
                <a:solidFill>
                  <a:srgbClr val="783F04"/>
                </a:solidFill>
              </a:rPr>
              <a:t>Hint: </a:t>
            </a:r>
            <a:endParaRPr b="1" sz="2400">
              <a:solidFill>
                <a:srgbClr val="783F04"/>
              </a:solidFill>
            </a:endParaRPr>
          </a:p>
          <a:p>
            <a:pPr indent="0" lvl="0" marL="0" rtl="0" algn="ctr">
              <a:lnSpc>
                <a:spcPct val="115000"/>
              </a:lnSpc>
              <a:spcBef>
                <a:spcPts val="700"/>
              </a:spcBef>
              <a:spcAft>
                <a:spcPts val="600"/>
              </a:spcAft>
              <a:buNone/>
            </a:pPr>
            <a:r>
              <a:rPr lang="en" sz="2400">
                <a:solidFill>
                  <a:srgbClr val="783F04"/>
                </a:solidFill>
              </a:rPr>
              <a:t>You put your bags in                         it when you travel</a:t>
            </a:r>
            <a:endParaRPr i="1" sz="2400"/>
          </a:p>
        </p:txBody>
      </p:sp>
      <p:grpSp>
        <p:nvGrpSpPr>
          <p:cNvPr id="396" name="Google Shape;396;p33"/>
          <p:cNvGrpSpPr/>
          <p:nvPr/>
        </p:nvGrpSpPr>
        <p:grpSpPr>
          <a:xfrm flipH="1" rot="-5400000">
            <a:off x="7365311" y="3184508"/>
            <a:ext cx="866970" cy="2385630"/>
            <a:chOff x="-1435027" y="1362018"/>
            <a:chExt cx="944104" cy="2598443"/>
          </a:xfrm>
        </p:grpSpPr>
        <p:sp>
          <p:nvSpPr>
            <p:cNvPr id="397" name="Google Shape;397;p33"/>
            <p:cNvSpPr/>
            <p:nvPr/>
          </p:nvSpPr>
          <p:spPr>
            <a:xfrm>
              <a:off x="-1079594"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33"/>
            <p:cNvSpPr/>
            <p:nvPr/>
          </p:nvSpPr>
          <p:spPr>
            <a:xfrm>
              <a:off x="-1079594" y="196296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33"/>
            <p:cNvSpPr/>
            <p:nvPr/>
          </p:nvSpPr>
          <p:spPr>
            <a:xfrm>
              <a:off x="-1079594" y="2262219"/>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 name="Google Shape;400;p33"/>
            <p:cNvSpPr/>
            <p:nvPr/>
          </p:nvSpPr>
          <p:spPr>
            <a:xfrm>
              <a:off x="-1079594" y="256147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 name="Google Shape;401;p33"/>
            <p:cNvSpPr/>
            <p:nvPr/>
          </p:nvSpPr>
          <p:spPr>
            <a:xfrm>
              <a:off x="-1079594" y="286073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33"/>
            <p:cNvSpPr/>
            <p:nvPr/>
          </p:nvSpPr>
          <p:spPr>
            <a:xfrm>
              <a:off x="-1079594" y="315998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p33"/>
            <p:cNvSpPr/>
            <p:nvPr/>
          </p:nvSpPr>
          <p:spPr>
            <a:xfrm>
              <a:off x="-1079594" y="345924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 name="Google Shape;404;p33"/>
            <p:cNvSpPr/>
            <p:nvPr/>
          </p:nvSpPr>
          <p:spPr>
            <a:xfrm>
              <a:off x="-1435012" y="196242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 name="Google Shape;405;p33"/>
            <p:cNvSpPr/>
            <p:nvPr/>
          </p:nvSpPr>
          <p:spPr>
            <a:xfrm>
              <a:off x="-1435012" y="226168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33"/>
            <p:cNvSpPr/>
            <p:nvPr/>
          </p:nvSpPr>
          <p:spPr>
            <a:xfrm>
              <a:off x="-1435012" y="2560940"/>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33"/>
            <p:cNvSpPr/>
            <p:nvPr/>
          </p:nvSpPr>
          <p:spPr>
            <a:xfrm>
              <a:off x="-1435012" y="286019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33"/>
            <p:cNvSpPr/>
            <p:nvPr/>
          </p:nvSpPr>
          <p:spPr>
            <a:xfrm>
              <a:off x="-1435012" y="315945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33"/>
            <p:cNvSpPr/>
            <p:nvPr/>
          </p:nvSpPr>
          <p:spPr>
            <a:xfrm>
              <a:off x="-1435012" y="345870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33"/>
            <p:cNvSpPr/>
            <p:nvPr/>
          </p:nvSpPr>
          <p:spPr>
            <a:xfrm>
              <a:off x="-1435012" y="3757961"/>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33"/>
            <p:cNvSpPr/>
            <p:nvPr/>
          </p:nvSpPr>
          <p:spPr>
            <a:xfrm>
              <a:off x="-725224" y="1362018"/>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 name="Google Shape;412;p33"/>
            <p:cNvSpPr/>
            <p:nvPr/>
          </p:nvSpPr>
          <p:spPr>
            <a:xfrm>
              <a:off x="-725224" y="1661273"/>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33"/>
            <p:cNvSpPr/>
            <p:nvPr/>
          </p:nvSpPr>
          <p:spPr>
            <a:xfrm>
              <a:off x="-725224" y="1960529"/>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33"/>
            <p:cNvSpPr/>
            <p:nvPr/>
          </p:nvSpPr>
          <p:spPr>
            <a:xfrm>
              <a:off x="-725224" y="225978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33"/>
            <p:cNvSpPr/>
            <p:nvPr/>
          </p:nvSpPr>
          <p:spPr>
            <a:xfrm>
              <a:off x="-725224" y="255903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33"/>
            <p:cNvSpPr/>
            <p:nvPr/>
          </p:nvSpPr>
          <p:spPr>
            <a:xfrm>
              <a:off x="-725224" y="285829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33"/>
            <p:cNvSpPr/>
            <p:nvPr/>
          </p:nvSpPr>
          <p:spPr>
            <a:xfrm>
              <a:off x="-725224" y="315755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33"/>
            <p:cNvSpPr/>
            <p:nvPr/>
          </p:nvSpPr>
          <p:spPr>
            <a:xfrm>
              <a:off x="-1435027"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19" name="Google Shape;419;p33"/>
          <p:cNvGrpSpPr/>
          <p:nvPr/>
        </p:nvGrpSpPr>
        <p:grpSpPr>
          <a:xfrm flipH="1" rot="5400000">
            <a:off x="-337552" y="-369864"/>
            <a:ext cx="866970" cy="2385630"/>
            <a:chOff x="-1435027" y="1362018"/>
            <a:chExt cx="944104" cy="2598443"/>
          </a:xfrm>
        </p:grpSpPr>
        <p:sp>
          <p:nvSpPr>
            <p:cNvPr id="420" name="Google Shape;420;p33"/>
            <p:cNvSpPr/>
            <p:nvPr/>
          </p:nvSpPr>
          <p:spPr>
            <a:xfrm>
              <a:off x="-1079594"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33"/>
            <p:cNvSpPr/>
            <p:nvPr/>
          </p:nvSpPr>
          <p:spPr>
            <a:xfrm>
              <a:off x="-1079594" y="196296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33"/>
            <p:cNvSpPr/>
            <p:nvPr/>
          </p:nvSpPr>
          <p:spPr>
            <a:xfrm>
              <a:off x="-1079594" y="2262219"/>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 name="Google Shape;423;p33"/>
            <p:cNvSpPr/>
            <p:nvPr/>
          </p:nvSpPr>
          <p:spPr>
            <a:xfrm>
              <a:off x="-1079594" y="256147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 name="Google Shape;424;p33"/>
            <p:cNvSpPr/>
            <p:nvPr/>
          </p:nvSpPr>
          <p:spPr>
            <a:xfrm>
              <a:off x="-1079594" y="286073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33"/>
            <p:cNvSpPr/>
            <p:nvPr/>
          </p:nvSpPr>
          <p:spPr>
            <a:xfrm>
              <a:off x="-1079594" y="315998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 name="Google Shape;426;p33"/>
            <p:cNvSpPr/>
            <p:nvPr/>
          </p:nvSpPr>
          <p:spPr>
            <a:xfrm>
              <a:off x="-1079594" y="345924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 name="Google Shape;427;p33"/>
            <p:cNvSpPr/>
            <p:nvPr/>
          </p:nvSpPr>
          <p:spPr>
            <a:xfrm>
              <a:off x="-1435012" y="196242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33"/>
            <p:cNvSpPr/>
            <p:nvPr/>
          </p:nvSpPr>
          <p:spPr>
            <a:xfrm>
              <a:off x="-1435012" y="226168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p33"/>
            <p:cNvSpPr/>
            <p:nvPr/>
          </p:nvSpPr>
          <p:spPr>
            <a:xfrm>
              <a:off x="-1435012" y="2560940"/>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 name="Google Shape;430;p33"/>
            <p:cNvSpPr/>
            <p:nvPr/>
          </p:nvSpPr>
          <p:spPr>
            <a:xfrm>
              <a:off x="-1435012" y="286019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33"/>
            <p:cNvSpPr/>
            <p:nvPr/>
          </p:nvSpPr>
          <p:spPr>
            <a:xfrm>
              <a:off x="-1435012" y="315945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 name="Google Shape;432;p33"/>
            <p:cNvSpPr/>
            <p:nvPr/>
          </p:nvSpPr>
          <p:spPr>
            <a:xfrm>
              <a:off x="-1435012" y="345870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 name="Google Shape;433;p33"/>
            <p:cNvSpPr/>
            <p:nvPr/>
          </p:nvSpPr>
          <p:spPr>
            <a:xfrm>
              <a:off x="-1435012" y="3757961"/>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 name="Google Shape;434;p33"/>
            <p:cNvSpPr/>
            <p:nvPr/>
          </p:nvSpPr>
          <p:spPr>
            <a:xfrm>
              <a:off x="-725224" y="1362018"/>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 name="Google Shape;435;p33"/>
            <p:cNvSpPr/>
            <p:nvPr/>
          </p:nvSpPr>
          <p:spPr>
            <a:xfrm>
              <a:off x="-725224" y="1661273"/>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33"/>
            <p:cNvSpPr/>
            <p:nvPr/>
          </p:nvSpPr>
          <p:spPr>
            <a:xfrm>
              <a:off x="-725224" y="1960529"/>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33"/>
            <p:cNvSpPr/>
            <p:nvPr/>
          </p:nvSpPr>
          <p:spPr>
            <a:xfrm>
              <a:off x="-725224" y="225978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 name="Google Shape;438;p33"/>
            <p:cNvSpPr/>
            <p:nvPr/>
          </p:nvSpPr>
          <p:spPr>
            <a:xfrm>
              <a:off x="-725224" y="255903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 name="Google Shape;439;p33"/>
            <p:cNvSpPr/>
            <p:nvPr/>
          </p:nvSpPr>
          <p:spPr>
            <a:xfrm>
              <a:off x="-725224" y="285829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33"/>
            <p:cNvSpPr/>
            <p:nvPr/>
          </p:nvSpPr>
          <p:spPr>
            <a:xfrm>
              <a:off x="-725224" y="315755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 name="Google Shape;441;p33"/>
            <p:cNvSpPr/>
            <p:nvPr/>
          </p:nvSpPr>
          <p:spPr>
            <a:xfrm>
              <a:off x="-1435027"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442" name="Google Shape;442;p33"/>
          <p:cNvPicPr preferRelativeResize="0"/>
          <p:nvPr/>
        </p:nvPicPr>
        <p:blipFill rotWithShape="1">
          <a:blip r:embed="rId3">
            <a:alphaModFix/>
          </a:blip>
          <a:srcRect b="0" l="0" r="0" t="0"/>
          <a:stretch/>
        </p:blipFill>
        <p:spPr>
          <a:xfrm>
            <a:off x="404525" y="0"/>
            <a:ext cx="5143500" cy="51435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446" name="Shape 446"/>
        <p:cNvGrpSpPr/>
        <p:nvPr/>
      </p:nvGrpSpPr>
      <p:grpSpPr>
        <a:xfrm>
          <a:off x="0" y="0"/>
          <a:ext cx="0" cy="0"/>
          <a:chOff x="0" y="0"/>
          <a:chExt cx="0" cy="0"/>
        </a:xfrm>
      </p:grpSpPr>
      <p:sp>
        <p:nvSpPr>
          <p:cNvPr id="447" name="Google Shape;447;p34"/>
          <p:cNvSpPr txBox="1"/>
          <p:nvPr>
            <p:ph idx="4294967295" type="title"/>
          </p:nvPr>
        </p:nvSpPr>
        <p:spPr>
          <a:xfrm>
            <a:off x="311700" y="1087875"/>
            <a:ext cx="8520600" cy="1981800"/>
          </a:xfrm>
          <a:prstGeom prst="rect">
            <a:avLst/>
          </a:prstGeom>
          <a:noFill/>
        </p:spPr>
        <p:txBody>
          <a:bodyPr anchorCtr="0" anchor="t" bIns="91425" lIns="91425" spcFirstLastPara="1" rIns="91425" wrap="square" tIns="91425">
            <a:noAutofit/>
          </a:bodyPr>
          <a:lstStyle/>
          <a:p>
            <a:pPr indent="0" lvl="0" marL="0" rtl="0" algn="ctr">
              <a:spcBef>
                <a:spcPts val="0"/>
              </a:spcBef>
              <a:spcAft>
                <a:spcPts val="0"/>
              </a:spcAft>
              <a:buNone/>
            </a:pPr>
            <a:r>
              <a:rPr lang="en" sz="8700">
                <a:solidFill>
                  <a:srgbClr val="4A86E8"/>
                </a:solidFill>
                <a:highlight>
                  <a:srgbClr val="4A86E8"/>
                </a:highlight>
              </a:rPr>
              <a:t>.</a:t>
            </a:r>
            <a:r>
              <a:rPr lang="en" sz="8700">
                <a:solidFill>
                  <a:srgbClr val="FFFFFF"/>
                </a:solidFill>
                <a:highlight>
                  <a:srgbClr val="4A86E8"/>
                </a:highlight>
              </a:rPr>
              <a:t>Answer:</a:t>
            </a:r>
            <a:r>
              <a:rPr lang="en" sz="8700">
                <a:solidFill>
                  <a:srgbClr val="4A86E8"/>
                </a:solidFill>
                <a:highlight>
                  <a:srgbClr val="4A86E8"/>
                </a:highlight>
              </a:rPr>
              <a:t>.</a:t>
            </a:r>
            <a:endParaRPr sz="8700">
              <a:solidFill>
                <a:srgbClr val="4A86E8"/>
              </a:solidFill>
              <a:highlight>
                <a:srgbClr val="4A86E8"/>
              </a:highlight>
            </a:endParaRPr>
          </a:p>
          <a:p>
            <a:pPr indent="0" lvl="0" marL="0" rtl="0" algn="ctr">
              <a:spcBef>
                <a:spcPts val="0"/>
              </a:spcBef>
              <a:spcAft>
                <a:spcPts val="0"/>
              </a:spcAft>
              <a:buNone/>
            </a:pPr>
            <a:r>
              <a:rPr b="0" lang="en" sz="9600">
                <a:solidFill>
                  <a:srgbClr val="783F04"/>
                </a:solidFill>
                <a:latin typeface="Pacifico"/>
                <a:ea typeface="Pacifico"/>
                <a:cs typeface="Pacifico"/>
                <a:sym typeface="Pacifico"/>
              </a:rPr>
              <a:t>Trunk</a:t>
            </a:r>
            <a:endParaRPr b="0" sz="9600">
              <a:solidFill>
                <a:srgbClr val="783F04"/>
              </a:solidFill>
              <a:latin typeface="Pacifico"/>
              <a:ea typeface="Pacifico"/>
              <a:cs typeface="Pacifico"/>
              <a:sym typeface="Pacifico"/>
            </a:endParaRPr>
          </a:p>
        </p:txBody>
      </p:sp>
      <p:pic>
        <p:nvPicPr>
          <p:cNvPr id="448" name="Google Shape;448;p34"/>
          <p:cNvPicPr preferRelativeResize="0"/>
          <p:nvPr/>
        </p:nvPicPr>
        <p:blipFill rotWithShape="1">
          <a:blip r:embed="rId3">
            <a:alphaModFix/>
          </a:blip>
          <a:srcRect b="3104" l="0" r="0" t="3095"/>
          <a:stretch/>
        </p:blipFill>
        <p:spPr>
          <a:xfrm flipH="1" rot="520906">
            <a:off x="7018046" y="934598"/>
            <a:ext cx="922953" cy="865252"/>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452" name="Shape 452"/>
        <p:cNvGrpSpPr/>
        <p:nvPr/>
      </p:nvGrpSpPr>
      <p:grpSpPr>
        <a:xfrm>
          <a:off x="0" y="0"/>
          <a:ext cx="0" cy="0"/>
          <a:chOff x="0" y="0"/>
          <a:chExt cx="0" cy="0"/>
        </a:xfrm>
      </p:grpSpPr>
      <p:sp>
        <p:nvSpPr>
          <p:cNvPr id="453" name="Google Shape;453;p35"/>
          <p:cNvSpPr txBox="1"/>
          <p:nvPr/>
        </p:nvSpPr>
        <p:spPr>
          <a:xfrm>
            <a:off x="5019550" y="1691100"/>
            <a:ext cx="4124400" cy="9993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700"/>
              </a:spcBef>
              <a:spcAft>
                <a:spcPts val="0"/>
              </a:spcAft>
              <a:buNone/>
            </a:pPr>
            <a:r>
              <a:rPr b="1" lang="en" sz="2400">
                <a:solidFill>
                  <a:srgbClr val="783F04"/>
                </a:solidFill>
              </a:rPr>
              <a:t>Hint: </a:t>
            </a:r>
            <a:endParaRPr b="1" sz="2400">
              <a:solidFill>
                <a:srgbClr val="783F04"/>
              </a:solidFill>
            </a:endParaRPr>
          </a:p>
          <a:p>
            <a:pPr indent="0" lvl="0" marL="0" rtl="0" algn="ctr">
              <a:lnSpc>
                <a:spcPct val="115000"/>
              </a:lnSpc>
              <a:spcBef>
                <a:spcPts val="700"/>
              </a:spcBef>
              <a:spcAft>
                <a:spcPts val="600"/>
              </a:spcAft>
              <a:buNone/>
            </a:pPr>
            <a:r>
              <a:rPr lang="en" sz="2400">
                <a:solidFill>
                  <a:srgbClr val="783F04"/>
                </a:solidFill>
              </a:rPr>
              <a:t>It makes a vehicle go</a:t>
            </a:r>
            <a:endParaRPr i="1" sz="2400"/>
          </a:p>
        </p:txBody>
      </p:sp>
      <p:grpSp>
        <p:nvGrpSpPr>
          <p:cNvPr id="454" name="Google Shape;454;p35"/>
          <p:cNvGrpSpPr/>
          <p:nvPr/>
        </p:nvGrpSpPr>
        <p:grpSpPr>
          <a:xfrm flipH="1" rot="-5400000">
            <a:off x="7365311" y="3184508"/>
            <a:ext cx="866970" cy="2385630"/>
            <a:chOff x="-1435027" y="1362018"/>
            <a:chExt cx="944104" cy="2598443"/>
          </a:xfrm>
        </p:grpSpPr>
        <p:sp>
          <p:nvSpPr>
            <p:cNvPr id="455" name="Google Shape;455;p35"/>
            <p:cNvSpPr/>
            <p:nvPr/>
          </p:nvSpPr>
          <p:spPr>
            <a:xfrm>
              <a:off x="-1079594"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p35"/>
            <p:cNvSpPr/>
            <p:nvPr/>
          </p:nvSpPr>
          <p:spPr>
            <a:xfrm>
              <a:off x="-1079594" y="196296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 name="Google Shape;457;p35"/>
            <p:cNvSpPr/>
            <p:nvPr/>
          </p:nvSpPr>
          <p:spPr>
            <a:xfrm>
              <a:off x="-1079594" y="2262219"/>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 name="Google Shape;458;p35"/>
            <p:cNvSpPr/>
            <p:nvPr/>
          </p:nvSpPr>
          <p:spPr>
            <a:xfrm>
              <a:off x="-1079594" y="256147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 name="Google Shape;459;p35"/>
            <p:cNvSpPr/>
            <p:nvPr/>
          </p:nvSpPr>
          <p:spPr>
            <a:xfrm>
              <a:off x="-1079594" y="286073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 name="Google Shape;460;p35"/>
            <p:cNvSpPr/>
            <p:nvPr/>
          </p:nvSpPr>
          <p:spPr>
            <a:xfrm>
              <a:off x="-1079594" y="315998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 name="Google Shape;461;p35"/>
            <p:cNvSpPr/>
            <p:nvPr/>
          </p:nvSpPr>
          <p:spPr>
            <a:xfrm>
              <a:off x="-1079594" y="345924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 name="Google Shape;462;p35"/>
            <p:cNvSpPr/>
            <p:nvPr/>
          </p:nvSpPr>
          <p:spPr>
            <a:xfrm>
              <a:off x="-1435012" y="196242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 name="Google Shape;463;p35"/>
            <p:cNvSpPr/>
            <p:nvPr/>
          </p:nvSpPr>
          <p:spPr>
            <a:xfrm>
              <a:off x="-1435012" y="226168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 name="Google Shape;464;p35"/>
            <p:cNvSpPr/>
            <p:nvPr/>
          </p:nvSpPr>
          <p:spPr>
            <a:xfrm>
              <a:off x="-1435012" y="2560940"/>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 name="Google Shape;465;p35"/>
            <p:cNvSpPr/>
            <p:nvPr/>
          </p:nvSpPr>
          <p:spPr>
            <a:xfrm>
              <a:off x="-1435012" y="286019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 name="Google Shape;466;p35"/>
            <p:cNvSpPr/>
            <p:nvPr/>
          </p:nvSpPr>
          <p:spPr>
            <a:xfrm>
              <a:off x="-1435012" y="315945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 name="Google Shape;467;p35"/>
            <p:cNvSpPr/>
            <p:nvPr/>
          </p:nvSpPr>
          <p:spPr>
            <a:xfrm>
              <a:off x="-1435012" y="345870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35"/>
            <p:cNvSpPr/>
            <p:nvPr/>
          </p:nvSpPr>
          <p:spPr>
            <a:xfrm>
              <a:off x="-1435012" y="3757961"/>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35"/>
            <p:cNvSpPr/>
            <p:nvPr/>
          </p:nvSpPr>
          <p:spPr>
            <a:xfrm>
              <a:off x="-725224" y="1362018"/>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35"/>
            <p:cNvSpPr/>
            <p:nvPr/>
          </p:nvSpPr>
          <p:spPr>
            <a:xfrm>
              <a:off x="-725224" y="1661273"/>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p35"/>
            <p:cNvSpPr/>
            <p:nvPr/>
          </p:nvSpPr>
          <p:spPr>
            <a:xfrm>
              <a:off x="-725224" y="1960529"/>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p35"/>
            <p:cNvSpPr/>
            <p:nvPr/>
          </p:nvSpPr>
          <p:spPr>
            <a:xfrm>
              <a:off x="-725224" y="225978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 name="Google Shape;473;p35"/>
            <p:cNvSpPr/>
            <p:nvPr/>
          </p:nvSpPr>
          <p:spPr>
            <a:xfrm>
              <a:off x="-725224" y="255903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 name="Google Shape;474;p35"/>
            <p:cNvSpPr/>
            <p:nvPr/>
          </p:nvSpPr>
          <p:spPr>
            <a:xfrm>
              <a:off x="-725224" y="285829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p35"/>
            <p:cNvSpPr/>
            <p:nvPr/>
          </p:nvSpPr>
          <p:spPr>
            <a:xfrm>
              <a:off x="-725224" y="315755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 name="Google Shape;476;p35"/>
            <p:cNvSpPr/>
            <p:nvPr/>
          </p:nvSpPr>
          <p:spPr>
            <a:xfrm>
              <a:off x="-1435027"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77" name="Google Shape;477;p35"/>
          <p:cNvGrpSpPr/>
          <p:nvPr/>
        </p:nvGrpSpPr>
        <p:grpSpPr>
          <a:xfrm flipH="1" rot="5400000">
            <a:off x="-337552" y="-369864"/>
            <a:ext cx="866970" cy="2385630"/>
            <a:chOff x="-1435027" y="1362018"/>
            <a:chExt cx="944104" cy="2598443"/>
          </a:xfrm>
        </p:grpSpPr>
        <p:sp>
          <p:nvSpPr>
            <p:cNvPr id="478" name="Google Shape;478;p35"/>
            <p:cNvSpPr/>
            <p:nvPr/>
          </p:nvSpPr>
          <p:spPr>
            <a:xfrm>
              <a:off x="-1079594"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 name="Google Shape;479;p35"/>
            <p:cNvSpPr/>
            <p:nvPr/>
          </p:nvSpPr>
          <p:spPr>
            <a:xfrm>
              <a:off x="-1079594" y="196296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 name="Google Shape;480;p35"/>
            <p:cNvSpPr/>
            <p:nvPr/>
          </p:nvSpPr>
          <p:spPr>
            <a:xfrm>
              <a:off x="-1079594" y="2262219"/>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p35"/>
            <p:cNvSpPr/>
            <p:nvPr/>
          </p:nvSpPr>
          <p:spPr>
            <a:xfrm>
              <a:off x="-1079594" y="256147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 name="Google Shape;482;p35"/>
            <p:cNvSpPr/>
            <p:nvPr/>
          </p:nvSpPr>
          <p:spPr>
            <a:xfrm>
              <a:off x="-1079594" y="286073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 name="Google Shape;483;p35"/>
            <p:cNvSpPr/>
            <p:nvPr/>
          </p:nvSpPr>
          <p:spPr>
            <a:xfrm>
              <a:off x="-1079594" y="315998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 name="Google Shape;484;p35"/>
            <p:cNvSpPr/>
            <p:nvPr/>
          </p:nvSpPr>
          <p:spPr>
            <a:xfrm>
              <a:off x="-1079594" y="345924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 name="Google Shape;485;p35"/>
            <p:cNvSpPr/>
            <p:nvPr/>
          </p:nvSpPr>
          <p:spPr>
            <a:xfrm>
              <a:off x="-1435012" y="196242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 name="Google Shape;486;p35"/>
            <p:cNvSpPr/>
            <p:nvPr/>
          </p:nvSpPr>
          <p:spPr>
            <a:xfrm>
              <a:off x="-1435012" y="226168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35"/>
            <p:cNvSpPr/>
            <p:nvPr/>
          </p:nvSpPr>
          <p:spPr>
            <a:xfrm>
              <a:off x="-1435012" y="2560940"/>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 name="Google Shape;488;p35"/>
            <p:cNvSpPr/>
            <p:nvPr/>
          </p:nvSpPr>
          <p:spPr>
            <a:xfrm>
              <a:off x="-1435012" y="286019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 name="Google Shape;489;p35"/>
            <p:cNvSpPr/>
            <p:nvPr/>
          </p:nvSpPr>
          <p:spPr>
            <a:xfrm>
              <a:off x="-1435012" y="315945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 name="Google Shape;490;p35"/>
            <p:cNvSpPr/>
            <p:nvPr/>
          </p:nvSpPr>
          <p:spPr>
            <a:xfrm>
              <a:off x="-1435012" y="345870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 name="Google Shape;491;p35"/>
            <p:cNvSpPr/>
            <p:nvPr/>
          </p:nvSpPr>
          <p:spPr>
            <a:xfrm>
              <a:off x="-1435012" y="3757961"/>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 name="Google Shape;492;p35"/>
            <p:cNvSpPr/>
            <p:nvPr/>
          </p:nvSpPr>
          <p:spPr>
            <a:xfrm>
              <a:off x="-725224" y="1362018"/>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 name="Google Shape;493;p35"/>
            <p:cNvSpPr/>
            <p:nvPr/>
          </p:nvSpPr>
          <p:spPr>
            <a:xfrm>
              <a:off x="-725224" y="1661273"/>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 name="Google Shape;494;p35"/>
            <p:cNvSpPr/>
            <p:nvPr/>
          </p:nvSpPr>
          <p:spPr>
            <a:xfrm>
              <a:off x="-725224" y="1960529"/>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 name="Google Shape;495;p35"/>
            <p:cNvSpPr/>
            <p:nvPr/>
          </p:nvSpPr>
          <p:spPr>
            <a:xfrm>
              <a:off x="-725224" y="225978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 name="Google Shape;496;p35"/>
            <p:cNvSpPr/>
            <p:nvPr/>
          </p:nvSpPr>
          <p:spPr>
            <a:xfrm>
              <a:off x="-725224" y="255903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 name="Google Shape;497;p35"/>
            <p:cNvSpPr/>
            <p:nvPr/>
          </p:nvSpPr>
          <p:spPr>
            <a:xfrm>
              <a:off x="-725224" y="285829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 name="Google Shape;498;p35"/>
            <p:cNvSpPr/>
            <p:nvPr/>
          </p:nvSpPr>
          <p:spPr>
            <a:xfrm>
              <a:off x="-725224" y="315755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 name="Google Shape;499;p35"/>
            <p:cNvSpPr/>
            <p:nvPr/>
          </p:nvSpPr>
          <p:spPr>
            <a:xfrm>
              <a:off x="-1435027"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500" name="Google Shape;500;p35"/>
          <p:cNvPicPr preferRelativeResize="0"/>
          <p:nvPr/>
        </p:nvPicPr>
        <p:blipFill>
          <a:blip r:embed="rId3">
            <a:alphaModFix/>
          </a:blip>
          <a:stretch>
            <a:fillRect/>
          </a:stretch>
        </p:blipFill>
        <p:spPr>
          <a:xfrm>
            <a:off x="672022" y="718363"/>
            <a:ext cx="4684700" cy="370677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504" name="Shape 504"/>
        <p:cNvGrpSpPr/>
        <p:nvPr/>
      </p:nvGrpSpPr>
      <p:grpSpPr>
        <a:xfrm>
          <a:off x="0" y="0"/>
          <a:ext cx="0" cy="0"/>
          <a:chOff x="0" y="0"/>
          <a:chExt cx="0" cy="0"/>
        </a:xfrm>
      </p:grpSpPr>
      <p:sp>
        <p:nvSpPr>
          <p:cNvPr id="505" name="Google Shape;505;p36"/>
          <p:cNvSpPr txBox="1"/>
          <p:nvPr>
            <p:ph idx="4294967295" type="title"/>
          </p:nvPr>
        </p:nvSpPr>
        <p:spPr>
          <a:xfrm>
            <a:off x="311700" y="1087875"/>
            <a:ext cx="8520600" cy="1981800"/>
          </a:xfrm>
          <a:prstGeom prst="rect">
            <a:avLst/>
          </a:prstGeom>
          <a:noFill/>
        </p:spPr>
        <p:txBody>
          <a:bodyPr anchorCtr="0" anchor="t" bIns="91425" lIns="91425" spcFirstLastPara="1" rIns="91425" wrap="square" tIns="91425">
            <a:noAutofit/>
          </a:bodyPr>
          <a:lstStyle/>
          <a:p>
            <a:pPr indent="0" lvl="0" marL="0" rtl="0" algn="ctr">
              <a:spcBef>
                <a:spcPts val="0"/>
              </a:spcBef>
              <a:spcAft>
                <a:spcPts val="0"/>
              </a:spcAft>
              <a:buNone/>
            </a:pPr>
            <a:r>
              <a:rPr lang="en" sz="8700">
                <a:solidFill>
                  <a:srgbClr val="4A86E8"/>
                </a:solidFill>
                <a:highlight>
                  <a:srgbClr val="4A86E8"/>
                </a:highlight>
              </a:rPr>
              <a:t>.</a:t>
            </a:r>
            <a:r>
              <a:rPr lang="en" sz="8700">
                <a:solidFill>
                  <a:srgbClr val="FFFFFF"/>
                </a:solidFill>
                <a:highlight>
                  <a:srgbClr val="4A86E8"/>
                </a:highlight>
              </a:rPr>
              <a:t>Answer:</a:t>
            </a:r>
            <a:r>
              <a:rPr lang="en" sz="8700">
                <a:solidFill>
                  <a:srgbClr val="4A86E8"/>
                </a:solidFill>
                <a:highlight>
                  <a:srgbClr val="4A86E8"/>
                </a:highlight>
              </a:rPr>
              <a:t>.</a:t>
            </a:r>
            <a:endParaRPr sz="8700">
              <a:solidFill>
                <a:srgbClr val="4A86E8"/>
              </a:solidFill>
              <a:highlight>
                <a:srgbClr val="4A86E8"/>
              </a:highlight>
            </a:endParaRPr>
          </a:p>
          <a:p>
            <a:pPr indent="0" lvl="0" marL="0" rtl="0" algn="ctr">
              <a:spcBef>
                <a:spcPts val="0"/>
              </a:spcBef>
              <a:spcAft>
                <a:spcPts val="0"/>
              </a:spcAft>
              <a:buNone/>
            </a:pPr>
            <a:r>
              <a:rPr b="0" lang="en" sz="9600">
                <a:solidFill>
                  <a:srgbClr val="783F04"/>
                </a:solidFill>
                <a:latin typeface="Pacifico"/>
                <a:ea typeface="Pacifico"/>
                <a:cs typeface="Pacifico"/>
                <a:sym typeface="Pacifico"/>
              </a:rPr>
              <a:t>Engine</a:t>
            </a:r>
            <a:endParaRPr b="0" sz="9600">
              <a:solidFill>
                <a:srgbClr val="783F04"/>
              </a:solidFill>
              <a:latin typeface="Pacifico"/>
              <a:ea typeface="Pacifico"/>
              <a:cs typeface="Pacifico"/>
              <a:sym typeface="Pacifico"/>
            </a:endParaRPr>
          </a:p>
        </p:txBody>
      </p:sp>
      <p:pic>
        <p:nvPicPr>
          <p:cNvPr id="506" name="Google Shape;506;p36"/>
          <p:cNvPicPr preferRelativeResize="0"/>
          <p:nvPr/>
        </p:nvPicPr>
        <p:blipFill rotWithShape="1">
          <a:blip r:embed="rId3">
            <a:alphaModFix/>
          </a:blip>
          <a:srcRect b="3104" l="0" r="0" t="3095"/>
          <a:stretch/>
        </p:blipFill>
        <p:spPr>
          <a:xfrm flipH="1" rot="520906">
            <a:off x="7018046" y="934598"/>
            <a:ext cx="922953" cy="865252"/>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510" name="Shape 510"/>
        <p:cNvGrpSpPr/>
        <p:nvPr/>
      </p:nvGrpSpPr>
      <p:grpSpPr>
        <a:xfrm>
          <a:off x="0" y="0"/>
          <a:ext cx="0" cy="0"/>
          <a:chOff x="0" y="0"/>
          <a:chExt cx="0" cy="0"/>
        </a:xfrm>
      </p:grpSpPr>
      <p:sp>
        <p:nvSpPr>
          <p:cNvPr id="511" name="Google Shape;511;p37"/>
          <p:cNvSpPr txBox="1"/>
          <p:nvPr/>
        </p:nvSpPr>
        <p:spPr>
          <a:xfrm>
            <a:off x="5019550" y="1691100"/>
            <a:ext cx="4124400" cy="9993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700"/>
              </a:spcBef>
              <a:spcAft>
                <a:spcPts val="0"/>
              </a:spcAft>
              <a:buNone/>
            </a:pPr>
            <a:r>
              <a:rPr b="1" lang="en" sz="2400">
                <a:solidFill>
                  <a:srgbClr val="783F04"/>
                </a:solidFill>
              </a:rPr>
              <a:t>Hint: </a:t>
            </a:r>
            <a:endParaRPr b="1" sz="2400">
              <a:solidFill>
                <a:srgbClr val="783F04"/>
              </a:solidFill>
            </a:endParaRPr>
          </a:p>
          <a:p>
            <a:pPr indent="0" lvl="0" marL="0" rtl="0" algn="ctr">
              <a:lnSpc>
                <a:spcPct val="115000"/>
              </a:lnSpc>
              <a:spcBef>
                <a:spcPts val="700"/>
              </a:spcBef>
              <a:spcAft>
                <a:spcPts val="600"/>
              </a:spcAft>
              <a:buNone/>
            </a:pPr>
            <a:r>
              <a:rPr lang="en" sz="2400">
                <a:solidFill>
                  <a:srgbClr val="783F04"/>
                </a:solidFill>
              </a:rPr>
              <a:t>It wear the steering                   wheel and radio are                          in a vehicle</a:t>
            </a:r>
            <a:endParaRPr i="1" sz="2400"/>
          </a:p>
        </p:txBody>
      </p:sp>
      <p:grpSp>
        <p:nvGrpSpPr>
          <p:cNvPr id="512" name="Google Shape;512;p37"/>
          <p:cNvGrpSpPr/>
          <p:nvPr/>
        </p:nvGrpSpPr>
        <p:grpSpPr>
          <a:xfrm flipH="1" rot="-5400000">
            <a:off x="7365311" y="3184508"/>
            <a:ext cx="866970" cy="2385630"/>
            <a:chOff x="-1435027" y="1362018"/>
            <a:chExt cx="944104" cy="2598443"/>
          </a:xfrm>
        </p:grpSpPr>
        <p:sp>
          <p:nvSpPr>
            <p:cNvPr id="513" name="Google Shape;513;p37"/>
            <p:cNvSpPr/>
            <p:nvPr/>
          </p:nvSpPr>
          <p:spPr>
            <a:xfrm>
              <a:off x="-1079594"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4" name="Google Shape;514;p37"/>
            <p:cNvSpPr/>
            <p:nvPr/>
          </p:nvSpPr>
          <p:spPr>
            <a:xfrm>
              <a:off x="-1079594" y="196296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5" name="Google Shape;515;p37"/>
            <p:cNvSpPr/>
            <p:nvPr/>
          </p:nvSpPr>
          <p:spPr>
            <a:xfrm>
              <a:off x="-1079594" y="2262219"/>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6" name="Google Shape;516;p37"/>
            <p:cNvSpPr/>
            <p:nvPr/>
          </p:nvSpPr>
          <p:spPr>
            <a:xfrm>
              <a:off x="-1079594" y="256147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7" name="Google Shape;517;p37"/>
            <p:cNvSpPr/>
            <p:nvPr/>
          </p:nvSpPr>
          <p:spPr>
            <a:xfrm>
              <a:off x="-1079594" y="286073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 name="Google Shape;518;p37"/>
            <p:cNvSpPr/>
            <p:nvPr/>
          </p:nvSpPr>
          <p:spPr>
            <a:xfrm>
              <a:off x="-1079594" y="315998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p37"/>
            <p:cNvSpPr/>
            <p:nvPr/>
          </p:nvSpPr>
          <p:spPr>
            <a:xfrm>
              <a:off x="-1079594" y="345924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 name="Google Shape;520;p37"/>
            <p:cNvSpPr/>
            <p:nvPr/>
          </p:nvSpPr>
          <p:spPr>
            <a:xfrm>
              <a:off x="-1435012" y="196242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1" name="Google Shape;521;p37"/>
            <p:cNvSpPr/>
            <p:nvPr/>
          </p:nvSpPr>
          <p:spPr>
            <a:xfrm>
              <a:off x="-1435012" y="226168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2" name="Google Shape;522;p37"/>
            <p:cNvSpPr/>
            <p:nvPr/>
          </p:nvSpPr>
          <p:spPr>
            <a:xfrm>
              <a:off x="-1435012" y="2560940"/>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 name="Google Shape;523;p37"/>
            <p:cNvSpPr/>
            <p:nvPr/>
          </p:nvSpPr>
          <p:spPr>
            <a:xfrm>
              <a:off x="-1435012" y="286019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37"/>
            <p:cNvSpPr/>
            <p:nvPr/>
          </p:nvSpPr>
          <p:spPr>
            <a:xfrm>
              <a:off x="-1435012" y="315945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37"/>
            <p:cNvSpPr/>
            <p:nvPr/>
          </p:nvSpPr>
          <p:spPr>
            <a:xfrm>
              <a:off x="-1435012" y="345870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6" name="Google Shape;526;p37"/>
            <p:cNvSpPr/>
            <p:nvPr/>
          </p:nvSpPr>
          <p:spPr>
            <a:xfrm>
              <a:off x="-1435012" y="3757961"/>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 name="Google Shape;527;p37"/>
            <p:cNvSpPr/>
            <p:nvPr/>
          </p:nvSpPr>
          <p:spPr>
            <a:xfrm>
              <a:off x="-725224" y="1362018"/>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 name="Google Shape;528;p37"/>
            <p:cNvSpPr/>
            <p:nvPr/>
          </p:nvSpPr>
          <p:spPr>
            <a:xfrm>
              <a:off x="-725224" y="1661273"/>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 name="Google Shape;529;p37"/>
            <p:cNvSpPr/>
            <p:nvPr/>
          </p:nvSpPr>
          <p:spPr>
            <a:xfrm>
              <a:off x="-725224" y="1960529"/>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 name="Google Shape;530;p37"/>
            <p:cNvSpPr/>
            <p:nvPr/>
          </p:nvSpPr>
          <p:spPr>
            <a:xfrm>
              <a:off x="-725224" y="225978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 name="Google Shape;531;p37"/>
            <p:cNvSpPr/>
            <p:nvPr/>
          </p:nvSpPr>
          <p:spPr>
            <a:xfrm>
              <a:off x="-725224" y="255903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 name="Google Shape;532;p37"/>
            <p:cNvSpPr/>
            <p:nvPr/>
          </p:nvSpPr>
          <p:spPr>
            <a:xfrm>
              <a:off x="-725224" y="285829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 name="Google Shape;533;p37"/>
            <p:cNvSpPr/>
            <p:nvPr/>
          </p:nvSpPr>
          <p:spPr>
            <a:xfrm>
              <a:off x="-725224" y="315755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 name="Google Shape;534;p37"/>
            <p:cNvSpPr/>
            <p:nvPr/>
          </p:nvSpPr>
          <p:spPr>
            <a:xfrm>
              <a:off x="-1435027"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35" name="Google Shape;535;p37"/>
          <p:cNvGrpSpPr/>
          <p:nvPr/>
        </p:nvGrpSpPr>
        <p:grpSpPr>
          <a:xfrm flipH="1" rot="5400000">
            <a:off x="-337552" y="-369864"/>
            <a:ext cx="866970" cy="2385630"/>
            <a:chOff x="-1435027" y="1362018"/>
            <a:chExt cx="944104" cy="2598443"/>
          </a:xfrm>
        </p:grpSpPr>
        <p:sp>
          <p:nvSpPr>
            <p:cNvPr id="536" name="Google Shape;536;p37"/>
            <p:cNvSpPr/>
            <p:nvPr/>
          </p:nvSpPr>
          <p:spPr>
            <a:xfrm>
              <a:off x="-1079594"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 name="Google Shape;537;p37"/>
            <p:cNvSpPr/>
            <p:nvPr/>
          </p:nvSpPr>
          <p:spPr>
            <a:xfrm>
              <a:off x="-1079594" y="196296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 name="Google Shape;538;p37"/>
            <p:cNvSpPr/>
            <p:nvPr/>
          </p:nvSpPr>
          <p:spPr>
            <a:xfrm>
              <a:off x="-1079594" y="2262219"/>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9" name="Google Shape;539;p37"/>
            <p:cNvSpPr/>
            <p:nvPr/>
          </p:nvSpPr>
          <p:spPr>
            <a:xfrm>
              <a:off x="-1079594" y="256147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 name="Google Shape;540;p37"/>
            <p:cNvSpPr/>
            <p:nvPr/>
          </p:nvSpPr>
          <p:spPr>
            <a:xfrm>
              <a:off x="-1079594" y="286073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 name="Google Shape;541;p37"/>
            <p:cNvSpPr/>
            <p:nvPr/>
          </p:nvSpPr>
          <p:spPr>
            <a:xfrm>
              <a:off x="-1079594" y="315998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2" name="Google Shape;542;p37"/>
            <p:cNvSpPr/>
            <p:nvPr/>
          </p:nvSpPr>
          <p:spPr>
            <a:xfrm>
              <a:off x="-1079594" y="345924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3" name="Google Shape;543;p37"/>
            <p:cNvSpPr/>
            <p:nvPr/>
          </p:nvSpPr>
          <p:spPr>
            <a:xfrm>
              <a:off x="-1435012" y="196242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 name="Google Shape;544;p37"/>
            <p:cNvSpPr/>
            <p:nvPr/>
          </p:nvSpPr>
          <p:spPr>
            <a:xfrm>
              <a:off x="-1435012" y="226168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5" name="Google Shape;545;p37"/>
            <p:cNvSpPr/>
            <p:nvPr/>
          </p:nvSpPr>
          <p:spPr>
            <a:xfrm>
              <a:off x="-1435012" y="2560940"/>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6" name="Google Shape;546;p37"/>
            <p:cNvSpPr/>
            <p:nvPr/>
          </p:nvSpPr>
          <p:spPr>
            <a:xfrm>
              <a:off x="-1435012" y="286019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p37"/>
            <p:cNvSpPr/>
            <p:nvPr/>
          </p:nvSpPr>
          <p:spPr>
            <a:xfrm>
              <a:off x="-1435012" y="315945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 name="Google Shape;548;p37"/>
            <p:cNvSpPr/>
            <p:nvPr/>
          </p:nvSpPr>
          <p:spPr>
            <a:xfrm>
              <a:off x="-1435012" y="345870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9" name="Google Shape;549;p37"/>
            <p:cNvSpPr/>
            <p:nvPr/>
          </p:nvSpPr>
          <p:spPr>
            <a:xfrm>
              <a:off x="-1435012" y="3757961"/>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 name="Google Shape;550;p37"/>
            <p:cNvSpPr/>
            <p:nvPr/>
          </p:nvSpPr>
          <p:spPr>
            <a:xfrm>
              <a:off x="-725224" y="1362018"/>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 name="Google Shape;551;p37"/>
            <p:cNvSpPr/>
            <p:nvPr/>
          </p:nvSpPr>
          <p:spPr>
            <a:xfrm>
              <a:off x="-725224" y="1661273"/>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 name="Google Shape;552;p37"/>
            <p:cNvSpPr/>
            <p:nvPr/>
          </p:nvSpPr>
          <p:spPr>
            <a:xfrm>
              <a:off x="-725224" y="1960529"/>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3" name="Google Shape;553;p37"/>
            <p:cNvSpPr/>
            <p:nvPr/>
          </p:nvSpPr>
          <p:spPr>
            <a:xfrm>
              <a:off x="-725224" y="225978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 name="Google Shape;554;p37"/>
            <p:cNvSpPr/>
            <p:nvPr/>
          </p:nvSpPr>
          <p:spPr>
            <a:xfrm>
              <a:off x="-725224" y="255903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5" name="Google Shape;555;p37"/>
            <p:cNvSpPr/>
            <p:nvPr/>
          </p:nvSpPr>
          <p:spPr>
            <a:xfrm>
              <a:off x="-725224" y="285829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6" name="Google Shape;556;p37"/>
            <p:cNvSpPr/>
            <p:nvPr/>
          </p:nvSpPr>
          <p:spPr>
            <a:xfrm>
              <a:off x="-725224" y="315755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 name="Google Shape;557;p37"/>
            <p:cNvSpPr/>
            <p:nvPr/>
          </p:nvSpPr>
          <p:spPr>
            <a:xfrm>
              <a:off x="-1435027"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558" name="Google Shape;558;p37"/>
          <p:cNvPicPr preferRelativeResize="0"/>
          <p:nvPr/>
        </p:nvPicPr>
        <p:blipFill>
          <a:blip r:embed="rId3">
            <a:alphaModFix/>
          </a:blip>
          <a:stretch>
            <a:fillRect/>
          </a:stretch>
        </p:blipFill>
        <p:spPr>
          <a:xfrm>
            <a:off x="472950" y="1446475"/>
            <a:ext cx="4608626" cy="225055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562" name="Shape 562"/>
        <p:cNvGrpSpPr/>
        <p:nvPr/>
      </p:nvGrpSpPr>
      <p:grpSpPr>
        <a:xfrm>
          <a:off x="0" y="0"/>
          <a:ext cx="0" cy="0"/>
          <a:chOff x="0" y="0"/>
          <a:chExt cx="0" cy="0"/>
        </a:xfrm>
      </p:grpSpPr>
      <p:sp>
        <p:nvSpPr>
          <p:cNvPr id="563" name="Google Shape;563;p38"/>
          <p:cNvSpPr txBox="1"/>
          <p:nvPr>
            <p:ph idx="4294967295" type="title"/>
          </p:nvPr>
        </p:nvSpPr>
        <p:spPr>
          <a:xfrm>
            <a:off x="311700" y="1087875"/>
            <a:ext cx="8520600" cy="1981800"/>
          </a:xfrm>
          <a:prstGeom prst="rect">
            <a:avLst/>
          </a:prstGeom>
          <a:noFill/>
        </p:spPr>
        <p:txBody>
          <a:bodyPr anchorCtr="0" anchor="t" bIns="91425" lIns="91425" spcFirstLastPara="1" rIns="91425" wrap="square" tIns="91425">
            <a:noAutofit/>
          </a:bodyPr>
          <a:lstStyle/>
          <a:p>
            <a:pPr indent="0" lvl="0" marL="0" rtl="0" algn="ctr">
              <a:spcBef>
                <a:spcPts val="0"/>
              </a:spcBef>
              <a:spcAft>
                <a:spcPts val="0"/>
              </a:spcAft>
              <a:buNone/>
            </a:pPr>
            <a:r>
              <a:rPr lang="en" sz="8700">
                <a:solidFill>
                  <a:srgbClr val="4A86E8"/>
                </a:solidFill>
                <a:highlight>
                  <a:srgbClr val="4A86E8"/>
                </a:highlight>
              </a:rPr>
              <a:t>.</a:t>
            </a:r>
            <a:r>
              <a:rPr lang="en" sz="8700">
                <a:solidFill>
                  <a:srgbClr val="FFFFFF"/>
                </a:solidFill>
                <a:highlight>
                  <a:srgbClr val="4A86E8"/>
                </a:highlight>
              </a:rPr>
              <a:t>Answer:</a:t>
            </a:r>
            <a:r>
              <a:rPr lang="en" sz="8700">
                <a:solidFill>
                  <a:srgbClr val="4A86E8"/>
                </a:solidFill>
                <a:highlight>
                  <a:srgbClr val="4A86E8"/>
                </a:highlight>
              </a:rPr>
              <a:t>.</a:t>
            </a:r>
            <a:endParaRPr sz="8700">
              <a:solidFill>
                <a:srgbClr val="4A86E8"/>
              </a:solidFill>
              <a:highlight>
                <a:srgbClr val="4A86E8"/>
              </a:highlight>
            </a:endParaRPr>
          </a:p>
          <a:p>
            <a:pPr indent="0" lvl="0" marL="0" rtl="0" algn="ctr">
              <a:spcBef>
                <a:spcPts val="0"/>
              </a:spcBef>
              <a:spcAft>
                <a:spcPts val="0"/>
              </a:spcAft>
              <a:buNone/>
            </a:pPr>
            <a:r>
              <a:rPr b="0" lang="en" sz="9600">
                <a:solidFill>
                  <a:srgbClr val="783F04"/>
                </a:solidFill>
                <a:latin typeface="Pacifico"/>
                <a:ea typeface="Pacifico"/>
                <a:cs typeface="Pacifico"/>
                <a:sym typeface="Pacifico"/>
              </a:rPr>
              <a:t>Dashboard</a:t>
            </a:r>
            <a:endParaRPr b="0" sz="9600">
              <a:solidFill>
                <a:srgbClr val="783F04"/>
              </a:solidFill>
              <a:latin typeface="Pacifico"/>
              <a:ea typeface="Pacifico"/>
              <a:cs typeface="Pacifico"/>
              <a:sym typeface="Pacifico"/>
            </a:endParaRPr>
          </a:p>
        </p:txBody>
      </p:sp>
      <p:pic>
        <p:nvPicPr>
          <p:cNvPr id="564" name="Google Shape;564;p38"/>
          <p:cNvPicPr preferRelativeResize="0"/>
          <p:nvPr/>
        </p:nvPicPr>
        <p:blipFill rotWithShape="1">
          <a:blip r:embed="rId3">
            <a:alphaModFix/>
          </a:blip>
          <a:srcRect b="3104" l="0" r="0" t="3095"/>
          <a:stretch/>
        </p:blipFill>
        <p:spPr>
          <a:xfrm flipH="1" rot="520906">
            <a:off x="7018046" y="934598"/>
            <a:ext cx="922953" cy="865252"/>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568" name="Shape 568"/>
        <p:cNvGrpSpPr/>
        <p:nvPr/>
      </p:nvGrpSpPr>
      <p:grpSpPr>
        <a:xfrm>
          <a:off x="0" y="0"/>
          <a:ext cx="0" cy="0"/>
          <a:chOff x="0" y="0"/>
          <a:chExt cx="0" cy="0"/>
        </a:xfrm>
      </p:grpSpPr>
      <p:sp>
        <p:nvSpPr>
          <p:cNvPr id="569" name="Google Shape;569;p39"/>
          <p:cNvSpPr txBox="1"/>
          <p:nvPr/>
        </p:nvSpPr>
        <p:spPr>
          <a:xfrm>
            <a:off x="471575" y="1525600"/>
            <a:ext cx="4100400" cy="3111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3600">
                <a:solidFill>
                  <a:srgbClr val="783F04"/>
                </a:solidFill>
              </a:rPr>
              <a:t>Now, </a:t>
            </a:r>
            <a:endParaRPr b="1" sz="3600">
              <a:solidFill>
                <a:srgbClr val="783F04"/>
              </a:solidFill>
            </a:endParaRPr>
          </a:p>
          <a:p>
            <a:pPr indent="0" lvl="0" marL="0" rtl="0" algn="ctr">
              <a:spcBef>
                <a:spcPts val="0"/>
              </a:spcBef>
              <a:spcAft>
                <a:spcPts val="0"/>
              </a:spcAft>
              <a:buNone/>
            </a:pPr>
            <a:r>
              <a:rPr b="1" lang="en" sz="3600">
                <a:solidFill>
                  <a:srgbClr val="783F04"/>
                </a:solidFill>
              </a:rPr>
              <a:t>let’s design our own car!</a:t>
            </a:r>
            <a:endParaRPr b="1" sz="2400">
              <a:solidFill>
                <a:srgbClr val="FFFFFF"/>
              </a:solidFill>
              <a:highlight>
                <a:srgbClr val="4A86E8"/>
              </a:highlight>
            </a:endParaRPr>
          </a:p>
          <a:p>
            <a:pPr indent="0" lvl="0" marL="0" rtl="0" algn="ctr">
              <a:lnSpc>
                <a:spcPct val="115000"/>
              </a:lnSpc>
              <a:spcBef>
                <a:spcPts val="0"/>
              </a:spcBef>
              <a:spcAft>
                <a:spcPts val="0"/>
              </a:spcAft>
              <a:buNone/>
            </a:pPr>
            <a:r>
              <a:t/>
            </a:r>
            <a:endParaRPr i="1" sz="1800">
              <a:solidFill>
                <a:schemeClr val="dk2"/>
              </a:solidFill>
            </a:endParaRPr>
          </a:p>
        </p:txBody>
      </p:sp>
      <p:pic>
        <p:nvPicPr>
          <p:cNvPr id="570" name="Google Shape;570;p39"/>
          <p:cNvPicPr preferRelativeResize="0"/>
          <p:nvPr/>
        </p:nvPicPr>
        <p:blipFill rotWithShape="1">
          <a:blip r:embed="rId3">
            <a:alphaModFix/>
          </a:blip>
          <a:srcRect b="3104" l="0" r="0" t="3095"/>
          <a:stretch/>
        </p:blipFill>
        <p:spPr>
          <a:xfrm flipH="1">
            <a:off x="7053699" y="674167"/>
            <a:ext cx="1474402" cy="1382202"/>
          </a:xfrm>
          <a:prstGeom prst="rect">
            <a:avLst/>
          </a:prstGeom>
          <a:noFill/>
          <a:ln>
            <a:noFill/>
          </a:ln>
        </p:spPr>
      </p:pic>
      <p:pic>
        <p:nvPicPr>
          <p:cNvPr id="571" name="Google Shape;571;p39"/>
          <p:cNvPicPr preferRelativeResize="0"/>
          <p:nvPr/>
        </p:nvPicPr>
        <p:blipFill rotWithShape="1">
          <a:blip r:embed="rId4">
            <a:alphaModFix/>
          </a:blip>
          <a:srcRect b="14348" l="10422" r="9526" t="13182"/>
          <a:stretch/>
        </p:blipFill>
        <p:spPr>
          <a:xfrm>
            <a:off x="4356653" y="869250"/>
            <a:ext cx="4192379" cy="323482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575" name="Shape 575"/>
        <p:cNvGrpSpPr/>
        <p:nvPr/>
      </p:nvGrpSpPr>
      <p:grpSpPr>
        <a:xfrm>
          <a:off x="0" y="0"/>
          <a:ext cx="0" cy="0"/>
          <a:chOff x="0" y="0"/>
          <a:chExt cx="0" cy="0"/>
        </a:xfrm>
      </p:grpSpPr>
      <p:sp>
        <p:nvSpPr>
          <p:cNvPr id="576" name="Google Shape;576;p40"/>
          <p:cNvSpPr txBox="1"/>
          <p:nvPr/>
        </p:nvSpPr>
        <p:spPr>
          <a:xfrm>
            <a:off x="471575" y="916000"/>
            <a:ext cx="5763900" cy="3111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600"/>
              </a:spcBef>
              <a:spcAft>
                <a:spcPts val="0"/>
              </a:spcAft>
              <a:buNone/>
            </a:pPr>
            <a:r>
              <a:rPr b="1" lang="en" sz="2400">
                <a:solidFill>
                  <a:srgbClr val="FFFFFF"/>
                </a:solidFill>
                <a:highlight>
                  <a:srgbClr val="4A86E8"/>
                </a:highlight>
              </a:rPr>
              <a:t> Take some time and sketch your car.</a:t>
            </a:r>
            <a:r>
              <a:rPr b="1" lang="en" sz="2400">
                <a:solidFill>
                  <a:srgbClr val="4A86E8"/>
                </a:solidFill>
                <a:highlight>
                  <a:srgbClr val="4A86E8"/>
                </a:highlight>
              </a:rPr>
              <a:t>.</a:t>
            </a:r>
            <a:r>
              <a:rPr b="1" lang="en" sz="2400">
                <a:solidFill>
                  <a:srgbClr val="FFFFFF"/>
                </a:solidFill>
                <a:highlight>
                  <a:srgbClr val="4A86E8"/>
                </a:highlight>
              </a:rPr>
              <a:t> </a:t>
            </a:r>
            <a:endParaRPr b="1" sz="2400">
              <a:solidFill>
                <a:srgbClr val="FFFFFF"/>
              </a:solidFill>
              <a:highlight>
                <a:srgbClr val="4A86E8"/>
              </a:highlight>
            </a:endParaRPr>
          </a:p>
          <a:p>
            <a:pPr indent="0" lvl="0" marL="0" rtl="0" algn="l">
              <a:spcBef>
                <a:spcPts val="600"/>
              </a:spcBef>
              <a:spcAft>
                <a:spcPts val="0"/>
              </a:spcAft>
              <a:buNone/>
            </a:pPr>
            <a:r>
              <a:t/>
            </a:r>
            <a:endParaRPr b="1" sz="1800">
              <a:solidFill>
                <a:srgbClr val="783F04"/>
              </a:solidFill>
            </a:endParaRPr>
          </a:p>
          <a:p>
            <a:pPr indent="0" lvl="0" marL="0" rtl="0" algn="l">
              <a:spcBef>
                <a:spcPts val="0"/>
              </a:spcBef>
              <a:spcAft>
                <a:spcPts val="0"/>
              </a:spcAft>
              <a:buNone/>
            </a:pPr>
            <a:r>
              <a:rPr b="1" lang="en" sz="1800">
                <a:solidFill>
                  <a:srgbClr val="783F04"/>
                </a:solidFill>
              </a:rPr>
              <a:t>Things to think about...</a:t>
            </a:r>
            <a:endParaRPr b="1" sz="1800">
              <a:solidFill>
                <a:srgbClr val="783F04"/>
              </a:solidFill>
            </a:endParaRPr>
          </a:p>
          <a:p>
            <a:pPr indent="-342900" lvl="0" marL="457200" rtl="0" algn="l">
              <a:lnSpc>
                <a:spcPct val="115000"/>
              </a:lnSpc>
              <a:spcBef>
                <a:spcPts val="600"/>
              </a:spcBef>
              <a:spcAft>
                <a:spcPts val="0"/>
              </a:spcAft>
              <a:buSzPts val="1800"/>
              <a:buChar char="●"/>
            </a:pPr>
            <a:r>
              <a:rPr lang="en" sz="1800">
                <a:solidFill>
                  <a:schemeClr val="dk2"/>
                </a:solidFill>
              </a:rPr>
              <a:t>What will your car be used for?</a:t>
            </a:r>
            <a:endParaRPr sz="1800">
              <a:solidFill>
                <a:schemeClr val="dk2"/>
              </a:solidFill>
            </a:endParaRPr>
          </a:p>
          <a:p>
            <a:pPr indent="-342900" lvl="0" marL="457200" rtl="0" algn="l">
              <a:lnSpc>
                <a:spcPct val="115000"/>
              </a:lnSpc>
              <a:spcBef>
                <a:spcPts val="0"/>
              </a:spcBef>
              <a:spcAft>
                <a:spcPts val="0"/>
              </a:spcAft>
              <a:buSzPts val="1800"/>
              <a:buChar char="●"/>
            </a:pPr>
            <a:r>
              <a:rPr lang="en" sz="1800"/>
              <a:t>What will your vehicle do to make                               the world a better place?</a:t>
            </a:r>
            <a:endParaRPr sz="1800"/>
          </a:p>
          <a:p>
            <a:pPr indent="-342900" lvl="0" marL="457200" rtl="0" algn="l">
              <a:lnSpc>
                <a:spcPct val="115000"/>
              </a:lnSpc>
              <a:spcBef>
                <a:spcPts val="0"/>
              </a:spcBef>
              <a:spcAft>
                <a:spcPts val="0"/>
              </a:spcAft>
              <a:buSzPts val="1800"/>
              <a:buChar char="●"/>
            </a:pPr>
            <a:r>
              <a:rPr lang="en" sz="1800"/>
              <a:t>Who is your vehicle for?</a:t>
            </a:r>
            <a:endParaRPr sz="1800"/>
          </a:p>
        </p:txBody>
      </p:sp>
      <p:pic>
        <p:nvPicPr>
          <p:cNvPr id="577" name="Google Shape;577;p40"/>
          <p:cNvPicPr preferRelativeResize="0"/>
          <p:nvPr/>
        </p:nvPicPr>
        <p:blipFill rotWithShape="1">
          <a:blip r:embed="rId3">
            <a:alphaModFix/>
          </a:blip>
          <a:srcRect b="3104" l="0" r="0" t="3095"/>
          <a:stretch/>
        </p:blipFill>
        <p:spPr>
          <a:xfrm flipH="1">
            <a:off x="7053699" y="674167"/>
            <a:ext cx="1474402" cy="1382202"/>
          </a:xfrm>
          <a:prstGeom prst="rect">
            <a:avLst/>
          </a:prstGeom>
          <a:noFill/>
          <a:ln>
            <a:noFill/>
          </a:ln>
        </p:spPr>
      </p:pic>
      <p:pic>
        <p:nvPicPr>
          <p:cNvPr id="578" name="Google Shape;578;p40"/>
          <p:cNvPicPr preferRelativeResize="0"/>
          <p:nvPr/>
        </p:nvPicPr>
        <p:blipFill rotWithShape="1">
          <a:blip r:embed="rId4">
            <a:alphaModFix/>
          </a:blip>
          <a:srcRect b="14348" l="10422" r="9526" t="13182"/>
          <a:stretch/>
        </p:blipFill>
        <p:spPr>
          <a:xfrm>
            <a:off x="4356653" y="869250"/>
            <a:ext cx="4192379" cy="323482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582" name="Shape 582"/>
        <p:cNvGrpSpPr/>
        <p:nvPr/>
      </p:nvGrpSpPr>
      <p:grpSpPr>
        <a:xfrm>
          <a:off x="0" y="0"/>
          <a:ext cx="0" cy="0"/>
          <a:chOff x="0" y="0"/>
          <a:chExt cx="0" cy="0"/>
        </a:xfrm>
      </p:grpSpPr>
      <p:pic>
        <p:nvPicPr>
          <p:cNvPr id="583" name="Google Shape;583;p41"/>
          <p:cNvPicPr preferRelativeResize="0"/>
          <p:nvPr/>
        </p:nvPicPr>
        <p:blipFill rotWithShape="1">
          <a:blip r:embed="rId3">
            <a:alphaModFix/>
          </a:blip>
          <a:srcRect b="3104" l="0" r="0" t="3095"/>
          <a:stretch/>
        </p:blipFill>
        <p:spPr>
          <a:xfrm flipH="1">
            <a:off x="5368349" y="294542"/>
            <a:ext cx="1474402" cy="1382202"/>
          </a:xfrm>
          <a:prstGeom prst="rect">
            <a:avLst/>
          </a:prstGeom>
          <a:noFill/>
          <a:ln>
            <a:noFill/>
          </a:ln>
        </p:spPr>
      </p:pic>
      <p:pic>
        <p:nvPicPr>
          <p:cNvPr id="584" name="Google Shape;584;p41"/>
          <p:cNvPicPr preferRelativeResize="0"/>
          <p:nvPr/>
        </p:nvPicPr>
        <p:blipFill rotWithShape="1">
          <a:blip r:embed="rId4">
            <a:alphaModFix/>
          </a:blip>
          <a:srcRect b="14348" l="10422" r="9526" t="13182"/>
          <a:stretch/>
        </p:blipFill>
        <p:spPr>
          <a:xfrm>
            <a:off x="2475815" y="142150"/>
            <a:ext cx="4192379" cy="3234820"/>
          </a:xfrm>
          <a:prstGeom prst="rect">
            <a:avLst/>
          </a:prstGeom>
          <a:noFill/>
          <a:ln>
            <a:noFill/>
          </a:ln>
        </p:spPr>
      </p:pic>
      <p:sp>
        <p:nvSpPr>
          <p:cNvPr id="585" name="Google Shape;585;p41"/>
          <p:cNvSpPr txBox="1"/>
          <p:nvPr>
            <p:ph idx="4294967295" type="title"/>
          </p:nvPr>
        </p:nvSpPr>
        <p:spPr>
          <a:xfrm>
            <a:off x="311700" y="3373875"/>
            <a:ext cx="8520600" cy="1981800"/>
          </a:xfrm>
          <a:prstGeom prst="rect">
            <a:avLst/>
          </a:prstGeom>
          <a:noFill/>
        </p:spPr>
        <p:txBody>
          <a:bodyPr anchorCtr="0" anchor="t" bIns="91425" lIns="91425" spcFirstLastPara="1" rIns="91425" wrap="square" tIns="91425">
            <a:noAutofit/>
          </a:bodyPr>
          <a:lstStyle/>
          <a:p>
            <a:pPr indent="0" lvl="0" marL="0" rtl="0" algn="ctr">
              <a:spcBef>
                <a:spcPts val="0"/>
              </a:spcBef>
              <a:spcAft>
                <a:spcPts val="0"/>
              </a:spcAft>
              <a:buNone/>
            </a:pPr>
            <a:r>
              <a:rPr lang="en" sz="8700">
                <a:solidFill>
                  <a:srgbClr val="4A86E8"/>
                </a:solidFill>
                <a:highlight>
                  <a:srgbClr val="4A86E8"/>
                </a:highlight>
              </a:rPr>
              <a:t>.</a:t>
            </a:r>
            <a:r>
              <a:rPr lang="en" sz="8700">
                <a:solidFill>
                  <a:srgbClr val="FFFFFF"/>
                </a:solidFill>
                <a:highlight>
                  <a:srgbClr val="4A86E8"/>
                </a:highlight>
              </a:rPr>
              <a:t>Let’s share!</a:t>
            </a:r>
            <a:r>
              <a:rPr lang="en" sz="8700">
                <a:solidFill>
                  <a:srgbClr val="4A86E8"/>
                </a:solidFill>
                <a:highlight>
                  <a:srgbClr val="4A86E8"/>
                </a:highlight>
              </a:rPr>
              <a:t>.</a:t>
            </a:r>
            <a:endParaRPr b="0" sz="9600">
              <a:solidFill>
                <a:srgbClr val="783F04"/>
              </a:solidFill>
              <a:latin typeface="Pacifico"/>
              <a:ea typeface="Pacifico"/>
              <a:cs typeface="Pacifico"/>
              <a:sym typeface="Pacifico"/>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589" name="Shape 589"/>
        <p:cNvGrpSpPr/>
        <p:nvPr/>
      </p:nvGrpSpPr>
      <p:grpSpPr>
        <a:xfrm>
          <a:off x="0" y="0"/>
          <a:ext cx="0" cy="0"/>
          <a:chOff x="0" y="0"/>
          <a:chExt cx="0" cy="0"/>
        </a:xfrm>
      </p:grpSpPr>
      <p:sp>
        <p:nvSpPr>
          <p:cNvPr id="590" name="Google Shape;590;p42"/>
          <p:cNvSpPr txBox="1"/>
          <p:nvPr/>
        </p:nvSpPr>
        <p:spPr>
          <a:xfrm>
            <a:off x="623975" y="992200"/>
            <a:ext cx="3436200" cy="3111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3600">
                <a:solidFill>
                  <a:srgbClr val="783F04"/>
                </a:solidFill>
              </a:rPr>
              <a:t>Now, </a:t>
            </a:r>
            <a:endParaRPr b="1" sz="3600">
              <a:solidFill>
                <a:srgbClr val="783F04"/>
              </a:solidFill>
            </a:endParaRPr>
          </a:p>
          <a:p>
            <a:pPr indent="0" lvl="0" marL="0" rtl="0" algn="ctr">
              <a:spcBef>
                <a:spcPts val="0"/>
              </a:spcBef>
              <a:spcAft>
                <a:spcPts val="0"/>
              </a:spcAft>
              <a:buNone/>
            </a:pPr>
            <a:r>
              <a:rPr b="1" lang="en" sz="3600">
                <a:solidFill>
                  <a:srgbClr val="783F04"/>
                </a:solidFill>
              </a:rPr>
              <a:t>let’s make </a:t>
            </a:r>
            <a:endParaRPr b="1" sz="3600">
              <a:solidFill>
                <a:srgbClr val="783F04"/>
              </a:solidFill>
            </a:endParaRPr>
          </a:p>
          <a:p>
            <a:pPr indent="0" lvl="0" marL="0" rtl="0" algn="ctr">
              <a:spcBef>
                <a:spcPts val="0"/>
              </a:spcBef>
              <a:spcAft>
                <a:spcPts val="0"/>
              </a:spcAft>
              <a:buNone/>
            </a:pPr>
            <a:r>
              <a:rPr b="1" lang="en" sz="3600">
                <a:solidFill>
                  <a:srgbClr val="783F04"/>
                </a:solidFill>
              </a:rPr>
              <a:t>a model of </a:t>
            </a:r>
            <a:endParaRPr b="1" sz="3600">
              <a:solidFill>
                <a:srgbClr val="783F04"/>
              </a:solidFill>
            </a:endParaRPr>
          </a:p>
          <a:p>
            <a:pPr indent="0" lvl="0" marL="0" rtl="0" algn="ctr">
              <a:spcBef>
                <a:spcPts val="0"/>
              </a:spcBef>
              <a:spcAft>
                <a:spcPts val="0"/>
              </a:spcAft>
              <a:buNone/>
            </a:pPr>
            <a:r>
              <a:rPr b="1" lang="en" sz="3600">
                <a:solidFill>
                  <a:srgbClr val="783F04"/>
                </a:solidFill>
              </a:rPr>
              <a:t>your car!</a:t>
            </a:r>
            <a:endParaRPr b="1" sz="3600">
              <a:solidFill>
                <a:srgbClr val="783F04"/>
              </a:solidFill>
            </a:endParaRPr>
          </a:p>
          <a:p>
            <a:pPr indent="0" lvl="0" marL="0" rtl="0" algn="ctr">
              <a:lnSpc>
                <a:spcPct val="115000"/>
              </a:lnSpc>
              <a:spcBef>
                <a:spcPts val="600"/>
              </a:spcBef>
              <a:spcAft>
                <a:spcPts val="0"/>
              </a:spcAft>
              <a:buNone/>
            </a:pPr>
            <a:r>
              <a:rPr lang="en" sz="1800">
                <a:solidFill>
                  <a:schemeClr val="dk2"/>
                </a:solidFill>
              </a:rPr>
              <a:t>Feel free to use playdough, tinfoil, paper, legos or anything to create a model.</a:t>
            </a:r>
            <a:endParaRPr sz="1800">
              <a:solidFill>
                <a:schemeClr val="dk2"/>
              </a:solidFill>
            </a:endParaRPr>
          </a:p>
          <a:p>
            <a:pPr indent="0" lvl="0" marL="0" rtl="0" algn="ctr">
              <a:lnSpc>
                <a:spcPct val="115000"/>
              </a:lnSpc>
              <a:spcBef>
                <a:spcPts val="600"/>
              </a:spcBef>
              <a:spcAft>
                <a:spcPts val="0"/>
              </a:spcAft>
              <a:buNone/>
            </a:pPr>
            <a:r>
              <a:t/>
            </a:r>
            <a:endParaRPr i="1" sz="1800">
              <a:solidFill>
                <a:schemeClr val="dk2"/>
              </a:solidFill>
            </a:endParaRPr>
          </a:p>
        </p:txBody>
      </p:sp>
      <p:pic>
        <p:nvPicPr>
          <p:cNvPr id="591" name="Google Shape;591;p42"/>
          <p:cNvPicPr preferRelativeResize="0"/>
          <p:nvPr/>
        </p:nvPicPr>
        <p:blipFill>
          <a:blip r:embed="rId3">
            <a:alphaModFix/>
          </a:blip>
          <a:stretch>
            <a:fillRect/>
          </a:stretch>
        </p:blipFill>
        <p:spPr>
          <a:xfrm>
            <a:off x="3847975" y="-41512"/>
            <a:ext cx="5226524" cy="5226524"/>
          </a:xfrm>
          <a:prstGeom prst="rect">
            <a:avLst/>
          </a:prstGeom>
          <a:noFill/>
          <a:ln>
            <a:noFill/>
          </a:ln>
        </p:spPr>
      </p:pic>
      <p:pic>
        <p:nvPicPr>
          <p:cNvPr id="592" name="Google Shape;592;p42"/>
          <p:cNvPicPr preferRelativeResize="0"/>
          <p:nvPr/>
        </p:nvPicPr>
        <p:blipFill rotWithShape="1">
          <a:blip r:embed="rId4">
            <a:alphaModFix/>
          </a:blip>
          <a:srcRect b="3104" l="0" r="0" t="3095"/>
          <a:stretch/>
        </p:blipFill>
        <p:spPr>
          <a:xfrm flipH="1">
            <a:off x="3356199" y="381192"/>
            <a:ext cx="1474402" cy="1382202"/>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596" name="Shape 596"/>
        <p:cNvGrpSpPr/>
        <p:nvPr/>
      </p:nvGrpSpPr>
      <p:grpSpPr>
        <a:xfrm>
          <a:off x="0" y="0"/>
          <a:ext cx="0" cy="0"/>
          <a:chOff x="0" y="0"/>
          <a:chExt cx="0" cy="0"/>
        </a:xfrm>
      </p:grpSpPr>
      <p:pic>
        <p:nvPicPr>
          <p:cNvPr id="597" name="Google Shape;597;p43"/>
          <p:cNvPicPr preferRelativeResize="0"/>
          <p:nvPr/>
        </p:nvPicPr>
        <p:blipFill rotWithShape="1">
          <a:blip r:embed="rId3">
            <a:alphaModFix/>
          </a:blip>
          <a:srcRect b="3104" l="0" r="0" t="3095"/>
          <a:stretch/>
        </p:blipFill>
        <p:spPr>
          <a:xfrm flipH="1">
            <a:off x="5368349" y="294542"/>
            <a:ext cx="1474402" cy="1382202"/>
          </a:xfrm>
          <a:prstGeom prst="rect">
            <a:avLst/>
          </a:prstGeom>
          <a:noFill/>
          <a:ln>
            <a:noFill/>
          </a:ln>
        </p:spPr>
      </p:pic>
      <p:pic>
        <p:nvPicPr>
          <p:cNvPr id="598" name="Google Shape;598;p43"/>
          <p:cNvPicPr preferRelativeResize="0"/>
          <p:nvPr/>
        </p:nvPicPr>
        <p:blipFill rotWithShape="1">
          <a:blip r:embed="rId4">
            <a:alphaModFix/>
          </a:blip>
          <a:srcRect b="14348" l="10422" r="9526" t="13182"/>
          <a:stretch/>
        </p:blipFill>
        <p:spPr>
          <a:xfrm>
            <a:off x="2475815" y="142150"/>
            <a:ext cx="4192379" cy="3234820"/>
          </a:xfrm>
          <a:prstGeom prst="rect">
            <a:avLst/>
          </a:prstGeom>
          <a:noFill/>
          <a:ln>
            <a:noFill/>
          </a:ln>
        </p:spPr>
      </p:pic>
      <p:sp>
        <p:nvSpPr>
          <p:cNvPr id="599" name="Google Shape;599;p43"/>
          <p:cNvSpPr txBox="1"/>
          <p:nvPr>
            <p:ph idx="4294967295" type="title"/>
          </p:nvPr>
        </p:nvSpPr>
        <p:spPr>
          <a:xfrm>
            <a:off x="311700" y="3373875"/>
            <a:ext cx="8520600" cy="1981800"/>
          </a:xfrm>
          <a:prstGeom prst="rect">
            <a:avLst/>
          </a:prstGeom>
          <a:noFill/>
        </p:spPr>
        <p:txBody>
          <a:bodyPr anchorCtr="0" anchor="t" bIns="91425" lIns="91425" spcFirstLastPara="1" rIns="91425" wrap="square" tIns="91425">
            <a:noAutofit/>
          </a:bodyPr>
          <a:lstStyle/>
          <a:p>
            <a:pPr indent="0" lvl="0" marL="0" rtl="0" algn="ctr">
              <a:spcBef>
                <a:spcPts val="0"/>
              </a:spcBef>
              <a:spcAft>
                <a:spcPts val="0"/>
              </a:spcAft>
              <a:buNone/>
            </a:pPr>
            <a:r>
              <a:rPr lang="en" sz="8700">
                <a:solidFill>
                  <a:srgbClr val="4A86E8"/>
                </a:solidFill>
                <a:highlight>
                  <a:srgbClr val="4A86E8"/>
                </a:highlight>
              </a:rPr>
              <a:t>.</a:t>
            </a:r>
            <a:r>
              <a:rPr lang="en" sz="8700">
                <a:solidFill>
                  <a:srgbClr val="FFFFFF"/>
                </a:solidFill>
                <a:highlight>
                  <a:srgbClr val="4A86E8"/>
                </a:highlight>
              </a:rPr>
              <a:t>Let’s share!</a:t>
            </a:r>
            <a:r>
              <a:rPr lang="en" sz="8700">
                <a:solidFill>
                  <a:srgbClr val="4A86E8"/>
                </a:solidFill>
                <a:highlight>
                  <a:srgbClr val="4A86E8"/>
                </a:highlight>
              </a:rPr>
              <a:t>.</a:t>
            </a:r>
            <a:endParaRPr b="0" sz="9600">
              <a:solidFill>
                <a:srgbClr val="783F04"/>
              </a:solidFill>
              <a:latin typeface="Pacifico"/>
              <a:ea typeface="Pacifico"/>
              <a:cs typeface="Pacifico"/>
              <a:sym typeface="Pacifico"/>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783F04"/>
        </a:solidFill>
      </p:bgPr>
    </p:bg>
    <p:spTree>
      <p:nvGrpSpPr>
        <p:cNvPr id="603" name="Shape 603"/>
        <p:cNvGrpSpPr/>
        <p:nvPr/>
      </p:nvGrpSpPr>
      <p:grpSpPr>
        <a:xfrm>
          <a:off x="0" y="0"/>
          <a:ext cx="0" cy="0"/>
          <a:chOff x="0" y="0"/>
          <a:chExt cx="0" cy="0"/>
        </a:xfrm>
      </p:grpSpPr>
      <p:sp>
        <p:nvSpPr>
          <p:cNvPr id="604" name="Google Shape;604;p44"/>
          <p:cNvSpPr/>
          <p:nvPr/>
        </p:nvSpPr>
        <p:spPr>
          <a:xfrm>
            <a:off x="2270025" y="-100"/>
            <a:ext cx="6873900" cy="5143500"/>
          </a:xfrm>
          <a:prstGeom prst="rect">
            <a:avLst/>
          </a:prstGeom>
          <a:solidFill>
            <a:srgbClr val="FFF2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 name="Google Shape;605;p44"/>
          <p:cNvSpPr txBox="1"/>
          <p:nvPr>
            <p:ph idx="4294967295" type="title"/>
          </p:nvPr>
        </p:nvSpPr>
        <p:spPr>
          <a:xfrm>
            <a:off x="2873475" y="2508600"/>
            <a:ext cx="5904900" cy="1345500"/>
          </a:xfrm>
          <a:prstGeom prst="rect">
            <a:avLst/>
          </a:prstGeom>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sz="1800">
                <a:latin typeface="Arial"/>
                <a:ea typeface="Arial"/>
                <a:cs typeface="Arial"/>
                <a:sym typeface="Arial"/>
              </a:rPr>
              <a:t>Now that you’ve earned this badge, you can give service by:</a:t>
            </a:r>
            <a:endParaRPr b="0" sz="1800">
              <a:solidFill>
                <a:srgbClr val="000000"/>
              </a:solidFill>
              <a:latin typeface="Arial"/>
              <a:ea typeface="Arial"/>
              <a:cs typeface="Arial"/>
              <a:sym typeface="Arial"/>
            </a:endParaRPr>
          </a:p>
          <a:p>
            <a:pPr indent="-342900" lvl="0" marL="1371600" rtl="0" algn="l">
              <a:lnSpc>
                <a:spcPct val="115000"/>
              </a:lnSpc>
              <a:spcBef>
                <a:spcPts val="0"/>
              </a:spcBef>
              <a:spcAft>
                <a:spcPts val="0"/>
              </a:spcAft>
              <a:buClr>
                <a:srgbClr val="000000"/>
              </a:buClr>
              <a:buSzPts val="1800"/>
              <a:buFont typeface="Arial"/>
              <a:buChar char="●"/>
            </a:pPr>
            <a:r>
              <a:rPr b="0" lang="en" sz="1800">
                <a:solidFill>
                  <a:srgbClr val="000000"/>
                </a:solidFill>
                <a:latin typeface="Arial"/>
                <a:ea typeface="Arial"/>
                <a:cs typeface="Arial"/>
                <a:sym typeface="Arial"/>
              </a:rPr>
              <a:t>Teaching Daisies about the parts of a vehicle, special features, or design criteria.</a:t>
            </a:r>
            <a:endParaRPr b="0" sz="1800">
              <a:solidFill>
                <a:srgbClr val="000000"/>
              </a:solidFill>
              <a:latin typeface="Arial"/>
              <a:ea typeface="Arial"/>
              <a:cs typeface="Arial"/>
              <a:sym typeface="Arial"/>
            </a:endParaRPr>
          </a:p>
          <a:p>
            <a:pPr indent="-342900" lvl="0" marL="1371600" rtl="0" algn="l">
              <a:lnSpc>
                <a:spcPct val="115000"/>
              </a:lnSpc>
              <a:spcBef>
                <a:spcPts val="0"/>
              </a:spcBef>
              <a:spcAft>
                <a:spcPts val="0"/>
              </a:spcAft>
              <a:buClr>
                <a:srgbClr val="000000"/>
              </a:buClr>
              <a:buSzPts val="1800"/>
              <a:buFont typeface="Arial"/>
              <a:buChar char="●"/>
            </a:pPr>
            <a:r>
              <a:rPr b="0" lang="en" sz="1800">
                <a:solidFill>
                  <a:srgbClr val="000000"/>
                </a:solidFill>
                <a:latin typeface="Arial"/>
                <a:ea typeface="Arial"/>
                <a:cs typeface="Arial"/>
                <a:sym typeface="Arial"/>
              </a:rPr>
              <a:t>Sketching an idea for how you can help someone else.</a:t>
            </a:r>
            <a:endParaRPr b="0" sz="1800">
              <a:solidFill>
                <a:srgbClr val="000000"/>
              </a:solidFill>
              <a:latin typeface="Arial"/>
              <a:ea typeface="Arial"/>
              <a:cs typeface="Arial"/>
              <a:sym typeface="Arial"/>
            </a:endParaRPr>
          </a:p>
          <a:p>
            <a:pPr indent="-342900" lvl="0" marL="1371600" rtl="0" algn="l">
              <a:lnSpc>
                <a:spcPct val="115000"/>
              </a:lnSpc>
              <a:spcBef>
                <a:spcPts val="0"/>
              </a:spcBef>
              <a:spcAft>
                <a:spcPts val="0"/>
              </a:spcAft>
              <a:buClr>
                <a:srgbClr val="000000"/>
              </a:buClr>
              <a:buSzPts val="1800"/>
              <a:buFont typeface="Arial"/>
              <a:buChar char="●"/>
            </a:pPr>
            <a:r>
              <a:rPr b="0" lang="en" sz="1800">
                <a:solidFill>
                  <a:srgbClr val="000000"/>
                </a:solidFill>
                <a:latin typeface="Arial"/>
                <a:ea typeface="Arial"/>
                <a:cs typeface="Arial"/>
                <a:sym typeface="Arial"/>
              </a:rPr>
              <a:t>Sharing something you’ve made with others to ask for ideas to make it                    even better. </a:t>
            </a:r>
            <a:endParaRPr sz="3400">
              <a:solidFill>
                <a:srgbClr val="000000"/>
              </a:solidFill>
              <a:latin typeface="Arial"/>
              <a:ea typeface="Arial"/>
              <a:cs typeface="Arial"/>
              <a:sym typeface="Arial"/>
            </a:endParaRPr>
          </a:p>
        </p:txBody>
      </p:sp>
      <p:pic>
        <p:nvPicPr>
          <p:cNvPr id="606" name="Google Shape;606;p44"/>
          <p:cNvPicPr preferRelativeResize="0"/>
          <p:nvPr/>
        </p:nvPicPr>
        <p:blipFill rotWithShape="1">
          <a:blip r:embed="rId3">
            <a:alphaModFix/>
          </a:blip>
          <a:srcRect b="14348" l="10422" r="9526" t="13182"/>
          <a:stretch/>
        </p:blipFill>
        <p:spPr>
          <a:xfrm>
            <a:off x="597801" y="1571828"/>
            <a:ext cx="3310130" cy="2554080"/>
          </a:xfrm>
          <a:prstGeom prst="rect">
            <a:avLst/>
          </a:prstGeom>
          <a:noFill/>
          <a:ln>
            <a:noFill/>
          </a:ln>
        </p:spPr>
      </p:pic>
      <p:sp>
        <p:nvSpPr>
          <p:cNvPr id="607" name="Google Shape;607;p44"/>
          <p:cNvSpPr txBox="1"/>
          <p:nvPr/>
        </p:nvSpPr>
        <p:spPr>
          <a:xfrm>
            <a:off x="2873475" y="539050"/>
            <a:ext cx="5670600" cy="118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300">
                <a:solidFill>
                  <a:srgbClr val="783F04"/>
                </a:solidFill>
                <a:latin typeface="Pacifico"/>
                <a:ea typeface="Pacifico"/>
                <a:cs typeface="Pacifico"/>
                <a:sym typeface="Pacifico"/>
              </a:rPr>
              <a:t>WOW, </a:t>
            </a:r>
            <a:r>
              <a:rPr b="1" lang="en" sz="3300">
                <a:solidFill>
                  <a:srgbClr val="4A86E8"/>
                </a:solidFill>
              </a:rPr>
              <a:t>you have                 earned your badge!</a:t>
            </a:r>
            <a:endParaRPr b="1" sz="1800">
              <a:solidFill>
                <a:schemeClr val="dk2"/>
              </a:solidFill>
            </a:endParaRPr>
          </a:p>
        </p:txBody>
      </p:sp>
      <p:pic>
        <p:nvPicPr>
          <p:cNvPr id="608" name="Google Shape;608;p44"/>
          <p:cNvPicPr preferRelativeResize="0"/>
          <p:nvPr/>
        </p:nvPicPr>
        <p:blipFill rotWithShape="1">
          <a:blip r:embed="rId4">
            <a:alphaModFix/>
          </a:blip>
          <a:srcRect b="3104" l="0" r="0" t="3095"/>
          <a:stretch/>
        </p:blipFill>
        <p:spPr>
          <a:xfrm flipH="1">
            <a:off x="388774" y="1022067"/>
            <a:ext cx="1474402" cy="1382202"/>
          </a:xfrm>
          <a:prstGeom prst="rect">
            <a:avLst/>
          </a:prstGeom>
          <a:noFill/>
          <a:ln>
            <a:noFill/>
          </a:ln>
        </p:spPr>
      </p:pic>
      <p:grpSp>
        <p:nvGrpSpPr>
          <p:cNvPr id="609" name="Google Shape;609;p44"/>
          <p:cNvGrpSpPr/>
          <p:nvPr/>
        </p:nvGrpSpPr>
        <p:grpSpPr>
          <a:xfrm rot="-5400000">
            <a:off x="7968920" y="203185"/>
            <a:ext cx="839145" cy="1510854"/>
            <a:chOff x="-1449485" y="3330463"/>
            <a:chExt cx="839145" cy="1510854"/>
          </a:xfrm>
        </p:grpSpPr>
        <p:sp>
          <p:nvSpPr>
            <p:cNvPr id="610" name="Google Shape;610;p44"/>
            <p:cNvSpPr/>
            <p:nvPr/>
          </p:nvSpPr>
          <p:spPr>
            <a:xfrm>
              <a:off x="-1132920" y="3598363"/>
              <a:ext cx="207900" cy="1800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1" name="Google Shape;611;p44"/>
            <p:cNvSpPr/>
            <p:nvPr/>
          </p:nvSpPr>
          <p:spPr>
            <a:xfrm>
              <a:off x="-1132920" y="3864102"/>
              <a:ext cx="207900" cy="1800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2" name="Google Shape;612;p44"/>
            <p:cNvSpPr/>
            <p:nvPr/>
          </p:nvSpPr>
          <p:spPr>
            <a:xfrm>
              <a:off x="-1132920" y="4129840"/>
              <a:ext cx="207900" cy="1800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p44"/>
            <p:cNvSpPr/>
            <p:nvPr/>
          </p:nvSpPr>
          <p:spPr>
            <a:xfrm>
              <a:off x="-1132920" y="4395578"/>
              <a:ext cx="207900" cy="1800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4" name="Google Shape;614;p44"/>
            <p:cNvSpPr/>
            <p:nvPr/>
          </p:nvSpPr>
          <p:spPr>
            <a:xfrm>
              <a:off x="-1132920" y="4661316"/>
              <a:ext cx="207900" cy="1800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5" name="Google Shape;615;p44"/>
            <p:cNvSpPr/>
            <p:nvPr/>
          </p:nvSpPr>
          <p:spPr>
            <a:xfrm>
              <a:off x="-1449485" y="3863627"/>
              <a:ext cx="207900" cy="1800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6" name="Google Shape;616;p44"/>
            <p:cNvSpPr/>
            <p:nvPr/>
          </p:nvSpPr>
          <p:spPr>
            <a:xfrm>
              <a:off x="-1449485" y="4129365"/>
              <a:ext cx="207900" cy="1800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 name="Google Shape;617;p44"/>
            <p:cNvSpPr/>
            <p:nvPr/>
          </p:nvSpPr>
          <p:spPr>
            <a:xfrm>
              <a:off x="-1449485" y="4395104"/>
              <a:ext cx="207900" cy="1800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 name="Google Shape;618;p44"/>
            <p:cNvSpPr/>
            <p:nvPr/>
          </p:nvSpPr>
          <p:spPr>
            <a:xfrm>
              <a:off x="-1449485" y="4660842"/>
              <a:ext cx="207900" cy="1800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9" name="Google Shape;619;p44"/>
            <p:cNvSpPr/>
            <p:nvPr/>
          </p:nvSpPr>
          <p:spPr>
            <a:xfrm>
              <a:off x="-818240" y="3330463"/>
              <a:ext cx="207900" cy="1800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0" name="Google Shape;620;p44"/>
            <p:cNvSpPr/>
            <p:nvPr/>
          </p:nvSpPr>
          <p:spPr>
            <a:xfrm>
              <a:off x="-818240" y="3596201"/>
              <a:ext cx="207900" cy="1800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1" name="Google Shape;621;p44"/>
            <p:cNvSpPr/>
            <p:nvPr/>
          </p:nvSpPr>
          <p:spPr>
            <a:xfrm>
              <a:off x="-818240" y="3861939"/>
              <a:ext cx="207900" cy="1800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 name="Google Shape;622;p44"/>
            <p:cNvSpPr/>
            <p:nvPr/>
          </p:nvSpPr>
          <p:spPr>
            <a:xfrm>
              <a:off x="-818240" y="4127678"/>
              <a:ext cx="207900" cy="1800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44"/>
            <p:cNvSpPr/>
            <p:nvPr/>
          </p:nvSpPr>
          <p:spPr>
            <a:xfrm>
              <a:off x="-818240" y="4393416"/>
              <a:ext cx="207900" cy="1800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 name="Google Shape;624;p44"/>
            <p:cNvSpPr/>
            <p:nvPr/>
          </p:nvSpPr>
          <p:spPr>
            <a:xfrm>
              <a:off x="-818240" y="4659154"/>
              <a:ext cx="207900" cy="1800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wiss">
  <a:themeElements>
    <a:clrScheme name="Swiss">
      <a:dk1>
        <a:srgbClr val="F46524"/>
      </a:dk1>
      <a:lt1>
        <a:srgbClr val="FFFFFF"/>
      </a:lt1>
      <a:dk2>
        <a:srgbClr val="000000"/>
      </a:dk2>
      <a:lt2>
        <a:srgbClr val="757575"/>
      </a:lt2>
      <a:accent1>
        <a:srgbClr val="01579B"/>
      </a:accent1>
      <a:accent2>
        <a:srgbClr val="27C7BD"/>
      </a:accent2>
      <a:accent3>
        <a:srgbClr val="0099E8"/>
      </a:accent3>
      <a:accent4>
        <a:srgbClr val="51B9A3"/>
      </a:accent4>
      <a:accent5>
        <a:srgbClr val="FB8C00"/>
      </a:accent5>
      <a:accent6>
        <a:srgbClr val="FFAE88"/>
      </a:accent6>
      <a:hlink>
        <a:srgbClr val="0277BD"/>
      </a:hlink>
      <a:folHlink>
        <a:srgbClr val="0277B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