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Oswald Medium"/>
      <p:regular r:id="rId31"/>
      <p:bold r:id="rId32"/>
    </p:embeddedFont>
    <p:embeddedFont>
      <p:font typeface="Fira Sans Extra Condensed Medium"/>
      <p:regular r:id="rId33"/>
      <p:bold r:id="rId34"/>
      <p:italic r:id="rId35"/>
      <p:boldItalic r:id="rId36"/>
    </p:embeddedFont>
    <p:embeddedFont>
      <p:font typeface="Didact Gothic"/>
      <p:regular r:id="rId37"/>
    </p:embeddedFont>
    <p:embeddedFont>
      <p:font typeface="Oswald"/>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swaldMedium-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FiraSansExtraCondensedMedium-regular.fntdata"/><Relationship Id="rId10" Type="http://schemas.openxmlformats.org/officeDocument/2006/relationships/slide" Target="slides/slide6.xml"/><Relationship Id="rId32" Type="http://schemas.openxmlformats.org/officeDocument/2006/relationships/font" Target="fonts/OswaldMedium-bold.fntdata"/><Relationship Id="rId13" Type="http://schemas.openxmlformats.org/officeDocument/2006/relationships/slide" Target="slides/slide9.xml"/><Relationship Id="rId35" Type="http://schemas.openxmlformats.org/officeDocument/2006/relationships/font" Target="fonts/FiraSansExtraCondensedMedium-italic.fntdata"/><Relationship Id="rId12" Type="http://schemas.openxmlformats.org/officeDocument/2006/relationships/slide" Target="slides/slide8.xml"/><Relationship Id="rId34" Type="http://schemas.openxmlformats.org/officeDocument/2006/relationships/font" Target="fonts/FiraSansExtraCondensedMedium-bold.fntdata"/><Relationship Id="rId15" Type="http://schemas.openxmlformats.org/officeDocument/2006/relationships/slide" Target="slides/slide11.xml"/><Relationship Id="rId37" Type="http://schemas.openxmlformats.org/officeDocument/2006/relationships/font" Target="fonts/DidactGothic-regular.fntdata"/><Relationship Id="rId14" Type="http://schemas.openxmlformats.org/officeDocument/2006/relationships/slide" Target="slides/slide10.xml"/><Relationship Id="rId36" Type="http://schemas.openxmlformats.org/officeDocument/2006/relationships/font" Target="fonts/FiraSansExtraCondensedMedium-boldItalic.fntdata"/><Relationship Id="rId17" Type="http://schemas.openxmlformats.org/officeDocument/2006/relationships/slide" Target="slides/slide13.xml"/><Relationship Id="rId39" Type="http://schemas.openxmlformats.org/officeDocument/2006/relationships/font" Target="fonts/Oswald-bold.fntdata"/><Relationship Id="rId16" Type="http://schemas.openxmlformats.org/officeDocument/2006/relationships/slide" Target="slides/slide12.xml"/><Relationship Id="rId38" Type="http://schemas.openxmlformats.org/officeDocument/2006/relationships/font" Target="fonts/Oswald-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57b68ffdf2_2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57b68ffdf2_2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57b68ffdf2_2_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57b68ffdf2_2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57b68ffdf2_2_8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57b68ffdf2_2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57c365f9a0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7c365f9a0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57b68ffdf2_2_8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57b68ffdf2_2_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57b68ffdf2_2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57b68ffdf2_2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57c365f9a0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57c365f9a0_1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5a15755a3a_1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5a15755a3a_1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847dc75f6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847dc75f6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517abcd53c_4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517abcd53c_4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57c365f9a0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57c365f9a0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57c365f9a0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57c365f9a0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57cfa334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57cfa334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846def8d6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846def8d6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5a15755a3a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5a15755a3a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84415a4e7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84415a4e7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846def8d6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846def8d6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846def8d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846def8d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846def8d68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846def8d68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57b68ffdf2_2_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57b68ffdf2_2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846def8d6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846def8d6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46def8d68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46def8d68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46def8d68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46def8d68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84ac12c722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84ac12c722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846def8d6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846def8d6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PENING 1">
  <p:cSld name="TITLE_2">
    <p:bg>
      <p:bgPr>
        <a:solidFill>
          <a:srgbClr val="F3F3F3"/>
        </a:solidFill>
      </p:bgPr>
    </p:bg>
    <p:spTree>
      <p:nvGrpSpPr>
        <p:cNvPr id="9" name="Shape 9"/>
        <p:cNvGrpSpPr/>
        <p:nvPr/>
      </p:nvGrpSpPr>
      <p:grpSpPr>
        <a:xfrm>
          <a:off x="0" y="0"/>
          <a:ext cx="0" cy="0"/>
          <a:chOff x="0" y="0"/>
          <a:chExt cx="0" cy="0"/>
        </a:xfrm>
      </p:grpSpPr>
      <p:sp>
        <p:nvSpPr>
          <p:cNvPr id="10" name="Google Shape;10;p2"/>
          <p:cNvSpPr/>
          <p:nvPr/>
        </p:nvSpPr>
        <p:spPr>
          <a:xfrm>
            <a:off x="1" y="-18300"/>
            <a:ext cx="9144000" cy="51801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idx="1" type="subTitle"/>
          </p:nvPr>
        </p:nvSpPr>
        <p:spPr>
          <a:xfrm>
            <a:off x="1291662" y="3555875"/>
            <a:ext cx="28104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F3F3F3"/>
                </a:solidFill>
              </a:defRPr>
            </a:lvl1pPr>
            <a:lvl2pPr lvl="1" rtl="0">
              <a:lnSpc>
                <a:spcPct val="100000"/>
              </a:lnSpc>
              <a:spcBef>
                <a:spcPts val="1600"/>
              </a:spcBef>
              <a:spcAft>
                <a:spcPts val="0"/>
              </a:spcAft>
              <a:buNone/>
              <a:defRPr sz="1800">
                <a:solidFill>
                  <a:srgbClr val="F3F3F3"/>
                </a:solidFill>
              </a:defRPr>
            </a:lvl2pPr>
            <a:lvl3pPr lvl="2" rtl="0">
              <a:lnSpc>
                <a:spcPct val="100000"/>
              </a:lnSpc>
              <a:spcBef>
                <a:spcPts val="1600"/>
              </a:spcBef>
              <a:spcAft>
                <a:spcPts val="0"/>
              </a:spcAft>
              <a:buNone/>
              <a:defRPr sz="1800">
                <a:solidFill>
                  <a:srgbClr val="F3F3F3"/>
                </a:solidFill>
              </a:defRPr>
            </a:lvl3pPr>
            <a:lvl4pPr lvl="3" rtl="0">
              <a:lnSpc>
                <a:spcPct val="100000"/>
              </a:lnSpc>
              <a:spcBef>
                <a:spcPts val="1600"/>
              </a:spcBef>
              <a:spcAft>
                <a:spcPts val="0"/>
              </a:spcAft>
              <a:buNone/>
              <a:defRPr sz="1800">
                <a:solidFill>
                  <a:srgbClr val="F3F3F3"/>
                </a:solidFill>
              </a:defRPr>
            </a:lvl4pPr>
            <a:lvl5pPr lvl="4" rtl="0">
              <a:lnSpc>
                <a:spcPct val="100000"/>
              </a:lnSpc>
              <a:spcBef>
                <a:spcPts val="1600"/>
              </a:spcBef>
              <a:spcAft>
                <a:spcPts val="0"/>
              </a:spcAft>
              <a:buNone/>
              <a:defRPr sz="1800">
                <a:solidFill>
                  <a:srgbClr val="F3F3F3"/>
                </a:solidFill>
              </a:defRPr>
            </a:lvl5pPr>
            <a:lvl6pPr lvl="5" rtl="0">
              <a:lnSpc>
                <a:spcPct val="100000"/>
              </a:lnSpc>
              <a:spcBef>
                <a:spcPts val="1600"/>
              </a:spcBef>
              <a:spcAft>
                <a:spcPts val="0"/>
              </a:spcAft>
              <a:buNone/>
              <a:defRPr sz="1800">
                <a:solidFill>
                  <a:srgbClr val="F3F3F3"/>
                </a:solidFill>
              </a:defRPr>
            </a:lvl6pPr>
            <a:lvl7pPr lvl="6" rtl="0">
              <a:lnSpc>
                <a:spcPct val="100000"/>
              </a:lnSpc>
              <a:spcBef>
                <a:spcPts val="1600"/>
              </a:spcBef>
              <a:spcAft>
                <a:spcPts val="0"/>
              </a:spcAft>
              <a:buNone/>
              <a:defRPr sz="1800">
                <a:solidFill>
                  <a:srgbClr val="F3F3F3"/>
                </a:solidFill>
              </a:defRPr>
            </a:lvl7pPr>
            <a:lvl8pPr lvl="7" rtl="0">
              <a:lnSpc>
                <a:spcPct val="100000"/>
              </a:lnSpc>
              <a:spcBef>
                <a:spcPts val="1600"/>
              </a:spcBef>
              <a:spcAft>
                <a:spcPts val="0"/>
              </a:spcAft>
              <a:buNone/>
              <a:defRPr sz="1800">
                <a:solidFill>
                  <a:srgbClr val="F3F3F3"/>
                </a:solidFill>
              </a:defRPr>
            </a:lvl8pPr>
            <a:lvl9pPr lvl="8" rtl="0">
              <a:lnSpc>
                <a:spcPct val="100000"/>
              </a:lnSpc>
              <a:spcBef>
                <a:spcPts val="1600"/>
              </a:spcBef>
              <a:spcAft>
                <a:spcPts val="1600"/>
              </a:spcAft>
              <a:buNone/>
              <a:defRPr sz="1800">
                <a:solidFill>
                  <a:srgbClr val="F3F3F3"/>
                </a:solidFill>
              </a:defRPr>
            </a:lvl9pPr>
          </a:lstStyle>
          <a:p/>
        </p:txBody>
      </p:sp>
      <p:sp>
        <p:nvSpPr>
          <p:cNvPr id="12" name="Google Shape;12;p2"/>
          <p:cNvSpPr txBox="1"/>
          <p:nvPr>
            <p:ph type="ctrTitle"/>
          </p:nvPr>
        </p:nvSpPr>
        <p:spPr>
          <a:xfrm>
            <a:off x="1291662" y="1545450"/>
            <a:ext cx="3817500" cy="2052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1pPr>
            <a:lvl2pPr lvl="1"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2pPr>
            <a:lvl3pPr lvl="2"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3pPr>
            <a:lvl4pPr lvl="3"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4pPr>
            <a:lvl5pPr lvl="4"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5pPr>
            <a:lvl6pPr lvl="5"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6pPr>
            <a:lvl7pPr lvl="6"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7pPr>
            <a:lvl8pPr lvl="7"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8pPr>
            <a:lvl9pPr lvl="8"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p:cSld name="TITLE_1">
    <p:bg>
      <p:bgPr>
        <a:solidFill>
          <a:srgbClr val="F3F3F3"/>
        </a:solidFill>
      </p:bgPr>
    </p:bg>
    <p:spTree>
      <p:nvGrpSpPr>
        <p:cNvPr id="13" name="Shape 13"/>
        <p:cNvGrpSpPr/>
        <p:nvPr/>
      </p:nvGrpSpPr>
      <p:grpSpPr>
        <a:xfrm>
          <a:off x="0" y="0"/>
          <a:ext cx="0" cy="0"/>
          <a:chOff x="0" y="0"/>
          <a:chExt cx="0" cy="0"/>
        </a:xfrm>
      </p:grpSpPr>
      <p:sp>
        <p:nvSpPr>
          <p:cNvPr id="14" name="Google Shape;14;p3"/>
          <p:cNvSpPr/>
          <p:nvPr/>
        </p:nvSpPr>
        <p:spPr>
          <a:xfrm flipH="1">
            <a:off x="-51" y="-12425"/>
            <a:ext cx="9144000" cy="51936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flipH="1" rot="5400000">
            <a:off x="3940325" y="2001166"/>
            <a:ext cx="5193600" cy="116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1695721" y="2156486"/>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7" name="Google Shape;17;p3"/>
          <p:cNvSpPr txBox="1"/>
          <p:nvPr>
            <p:ph type="ctrTitle"/>
          </p:nvPr>
        </p:nvSpPr>
        <p:spPr>
          <a:xfrm>
            <a:off x="2089339" y="2129589"/>
            <a:ext cx="1828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18" name="Google Shape;18;p3"/>
          <p:cNvSpPr txBox="1"/>
          <p:nvPr>
            <p:ph hasCustomPrompt="1" idx="2" type="title"/>
          </p:nvPr>
        </p:nvSpPr>
        <p:spPr>
          <a:xfrm>
            <a:off x="805744" y="1595630"/>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3F3F3"/>
              </a:buClr>
              <a:buSzPts val="3600"/>
              <a:buNone/>
              <a:defRPr sz="3600">
                <a:solidFill>
                  <a:srgbClr val="F3F3F3"/>
                </a:solidFill>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19" name="Google Shape;19;p3"/>
          <p:cNvSpPr/>
          <p:nvPr/>
        </p:nvSpPr>
        <p:spPr>
          <a:xfrm>
            <a:off x="1695721" y="2926761"/>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 name="Google Shape;20;p3"/>
          <p:cNvSpPr txBox="1"/>
          <p:nvPr>
            <p:ph idx="3" type="ctrTitle"/>
          </p:nvPr>
        </p:nvSpPr>
        <p:spPr>
          <a:xfrm>
            <a:off x="2097458" y="2787438"/>
            <a:ext cx="1828200" cy="577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1" name="Google Shape;21;p3"/>
          <p:cNvSpPr txBox="1"/>
          <p:nvPr>
            <p:ph hasCustomPrompt="1" idx="4" type="title"/>
          </p:nvPr>
        </p:nvSpPr>
        <p:spPr>
          <a:xfrm>
            <a:off x="805744" y="2365905"/>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3F3F3"/>
              </a:buClr>
              <a:buSzPts val="3600"/>
              <a:buNone/>
              <a:defRPr sz="3600">
                <a:solidFill>
                  <a:srgbClr val="F3F3F3"/>
                </a:solidFill>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22" name="Google Shape;22;p3"/>
          <p:cNvSpPr/>
          <p:nvPr/>
        </p:nvSpPr>
        <p:spPr>
          <a:xfrm>
            <a:off x="4689046" y="2156486"/>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3" name="Google Shape;23;p3"/>
          <p:cNvSpPr txBox="1"/>
          <p:nvPr>
            <p:ph idx="5" type="ctrTitle"/>
          </p:nvPr>
        </p:nvSpPr>
        <p:spPr>
          <a:xfrm>
            <a:off x="5082664" y="2129589"/>
            <a:ext cx="1828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4" name="Google Shape;24;p3"/>
          <p:cNvSpPr txBox="1"/>
          <p:nvPr>
            <p:ph hasCustomPrompt="1" idx="6" type="title"/>
          </p:nvPr>
        </p:nvSpPr>
        <p:spPr>
          <a:xfrm>
            <a:off x="3799069" y="1595630"/>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FFFFF"/>
              </a:buClr>
              <a:buSzPts val="3600"/>
              <a:buNone/>
              <a:defRPr sz="3600">
                <a:solidFill>
                  <a:srgbClr val="FFFFFF"/>
                </a:solidFill>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p:nvPr/>
        </p:nvSpPr>
        <p:spPr>
          <a:xfrm>
            <a:off x="4689046" y="2926761"/>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6" name="Google Shape;26;p3"/>
          <p:cNvSpPr txBox="1"/>
          <p:nvPr>
            <p:ph idx="7" type="ctrTitle"/>
          </p:nvPr>
        </p:nvSpPr>
        <p:spPr>
          <a:xfrm>
            <a:off x="5090783" y="2787438"/>
            <a:ext cx="1828200" cy="577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7" name="Google Shape;27;p3"/>
          <p:cNvSpPr txBox="1"/>
          <p:nvPr>
            <p:ph hasCustomPrompt="1" idx="8" type="title"/>
          </p:nvPr>
        </p:nvSpPr>
        <p:spPr>
          <a:xfrm>
            <a:off x="3799069" y="2365905"/>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FFFFF"/>
              </a:buClr>
              <a:buSzPts val="3600"/>
              <a:buNone/>
              <a:defRPr sz="3600">
                <a:solidFill>
                  <a:srgbClr val="FFFFFF"/>
                </a:solidFill>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cSld name="TITLE_1_1">
    <p:bg>
      <p:bgPr>
        <a:solidFill>
          <a:srgbClr val="F3F3F3"/>
        </a:solidFill>
      </p:bgPr>
    </p:bg>
    <p:spTree>
      <p:nvGrpSpPr>
        <p:cNvPr id="28" name="Shape 28"/>
        <p:cNvGrpSpPr/>
        <p:nvPr/>
      </p:nvGrpSpPr>
      <p:grpSpPr>
        <a:xfrm>
          <a:off x="0" y="0"/>
          <a:ext cx="0" cy="0"/>
          <a:chOff x="0" y="0"/>
          <a:chExt cx="0" cy="0"/>
        </a:xfrm>
      </p:grpSpPr>
      <p:sp>
        <p:nvSpPr>
          <p:cNvPr id="29" name="Google Shape;29;p4"/>
          <p:cNvSpPr txBox="1"/>
          <p:nvPr>
            <p:ph idx="1" type="subTitle"/>
          </p:nvPr>
        </p:nvSpPr>
        <p:spPr>
          <a:xfrm flipH="1">
            <a:off x="2412425" y="1398150"/>
            <a:ext cx="4319100" cy="137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None/>
              <a:defRPr sz="1400">
                <a:solidFill>
                  <a:srgbClr val="466269"/>
                </a:solidFill>
              </a:defRPr>
            </a:lvl1pPr>
            <a:lvl2pPr lvl="1">
              <a:lnSpc>
                <a:spcPct val="100000"/>
              </a:lnSpc>
              <a:spcBef>
                <a:spcPts val="1600"/>
              </a:spcBef>
              <a:spcAft>
                <a:spcPts val="0"/>
              </a:spcAft>
              <a:buNone/>
              <a:defRPr sz="1400">
                <a:solidFill>
                  <a:srgbClr val="466269"/>
                </a:solidFill>
              </a:defRPr>
            </a:lvl2pPr>
            <a:lvl3pPr lvl="2">
              <a:lnSpc>
                <a:spcPct val="100000"/>
              </a:lnSpc>
              <a:spcBef>
                <a:spcPts val="1600"/>
              </a:spcBef>
              <a:spcAft>
                <a:spcPts val="0"/>
              </a:spcAft>
              <a:buNone/>
              <a:defRPr sz="1400">
                <a:solidFill>
                  <a:srgbClr val="466269"/>
                </a:solidFill>
              </a:defRPr>
            </a:lvl3pPr>
            <a:lvl4pPr lvl="3">
              <a:lnSpc>
                <a:spcPct val="100000"/>
              </a:lnSpc>
              <a:spcBef>
                <a:spcPts val="1600"/>
              </a:spcBef>
              <a:spcAft>
                <a:spcPts val="0"/>
              </a:spcAft>
              <a:buNone/>
              <a:defRPr sz="1400">
                <a:solidFill>
                  <a:srgbClr val="466269"/>
                </a:solidFill>
              </a:defRPr>
            </a:lvl4pPr>
            <a:lvl5pPr lvl="4">
              <a:lnSpc>
                <a:spcPct val="100000"/>
              </a:lnSpc>
              <a:spcBef>
                <a:spcPts val="1600"/>
              </a:spcBef>
              <a:spcAft>
                <a:spcPts val="0"/>
              </a:spcAft>
              <a:buNone/>
              <a:defRPr sz="1400">
                <a:solidFill>
                  <a:srgbClr val="466269"/>
                </a:solidFill>
              </a:defRPr>
            </a:lvl5pPr>
            <a:lvl6pPr lvl="5">
              <a:lnSpc>
                <a:spcPct val="100000"/>
              </a:lnSpc>
              <a:spcBef>
                <a:spcPts val="1600"/>
              </a:spcBef>
              <a:spcAft>
                <a:spcPts val="0"/>
              </a:spcAft>
              <a:buNone/>
              <a:defRPr sz="1400">
                <a:solidFill>
                  <a:srgbClr val="466269"/>
                </a:solidFill>
              </a:defRPr>
            </a:lvl6pPr>
            <a:lvl7pPr lvl="6">
              <a:lnSpc>
                <a:spcPct val="100000"/>
              </a:lnSpc>
              <a:spcBef>
                <a:spcPts val="1600"/>
              </a:spcBef>
              <a:spcAft>
                <a:spcPts val="0"/>
              </a:spcAft>
              <a:buNone/>
              <a:defRPr sz="1400">
                <a:solidFill>
                  <a:srgbClr val="466269"/>
                </a:solidFill>
              </a:defRPr>
            </a:lvl7pPr>
            <a:lvl8pPr lvl="7">
              <a:lnSpc>
                <a:spcPct val="100000"/>
              </a:lnSpc>
              <a:spcBef>
                <a:spcPts val="1600"/>
              </a:spcBef>
              <a:spcAft>
                <a:spcPts val="0"/>
              </a:spcAft>
              <a:buNone/>
              <a:defRPr sz="1400">
                <a:solidFill>
                  <a:srgbClr val="466269"/>
                </a:solidFill>
              </a:defRPr>
            </a:lvl8pPr>
            <a:lvl9pPr lvl="8">
              <a:lnSpc>
                <a:spcPct val="100000"/>
              </a:lnSpc>
              <a:spcBef>
                <a:spcPts val="1600"/>
              </a:spcBef>
              <a:spcAft>
                <a:spcPts val="1600"/>
              </a:spcAft>
              <a:buNone/>
              <a:defRPr sz="1400">
                <a:solidFill>
                  <a:srgbClr val="466269"/>
                </a:solidFill>
              </a:defRPr>
            </a:lvl9pPr>
          </a:lstStyle>
          <a:p/>
        </p:txBody>
      </p:sp>
      <p:sp>
        <p:nvSpPr>
          <p:cNvPr id="30" name="Google Shape;30;p4"/>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2" name="Google Shape;32;p4"/>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Tree>
  </p:cSld>
  <p:clrMapOvr>
    <a:masterClrMapping/>
  </p:clrMapOvr>
  <p:extLst>
    <p:ext uri="{DCECCB84-F9BA-43D5-87BE-67443E8EF086}">
      <p15:sldGuideLst>
        <p15:guide id="1" orient="horz" pos="2381">
          <p15:clr>
            <a:srgbClr val="FA7B17"/>
          </p15:clr>
        </p15:guide>
        <p15:guide id="2" orient="horz" pos="1448">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solidFill>
          <a:srgbClr val="F3F3F3"/>
        </a:solidFill>
      </p:bgPr>
    </p:bg>
    <p:spTree>
      <p:nvGrpSpPr>
        <p:cNvPr id="33" name="Shape 33"/>
        <p:cNvGrpSpPr/>
        <p:nvPr/>
      </p:nvGrpSpPr>
      <p:grpSpPr>
        <a:xfrm>
          <a:off x="0" y="0"/>
          <a:ext cx="0" cy="0"/>
          <a:chOff x="0" y="0"/>
          <a:chExt cx="0" cy="0"/>
        </a:xfrm>
      </p:grpSpPr>
      <p:sp>
        <p:nvSpPr>
          <p:cNvPr id="34" name="Google Shape;34;p5"/>
          <p:cNvSpPr txBox="1"/>
          <p:nvPr>
            <p:ph type="ctrTitle"/>
          </p:nvPr>
        </p:nvSpPr>
        <p:spPr>
          <a:xfrm>
            <a:off x="3541876" y="3580225"/>
            <a:ext cx="2875500" cy="577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466269"/>
              </a:buClr>
              <a:buSzPts val="1400"/>
              <a:buNone/>
              <a:defRPr sz="1400">
                <a:solidFill>
                  <a:srgbClr val="466269"/>
                </a:solidFill>
              </a:defRPr>
            </a:lvl1pPr>
            <a:lvl2pPr lvl="1" rtl="0" algn="ctr">
              <a:spcBef>
                <a:spcPts val="0"/>
              </a:spcBef>
              <a:spcAft>
                <a:spcPts val="0"/>
              </a:spcAft>
              <a:buClr>
                <a:srgbClr val="466269"/>
              </a:buClr>
              <a:buSzPts val="1400"/>
              <a:buNone/>
              <a:defRPr sz="1400">
                <a:solidFill>
                  <a:srgbClr val="466269"/>
                </a:solidFill>
              </a:defRPr>
            </a:lvl2pPr>
            <a:lvl3pPr lvl="2" rtl="0" algn="ctr">
              <a:spcBef>
                <a:spcPts val="0"/>
              </a:spcBef>
              <a:spcAft>
                <a:spcPts val="0"/>
              </a:spcAft>
              <a:buClr>
                <a:srgbClr val="466269"/>
              </a:buClr>
              <a:buSzPts val="1400"/>
              <a:buNone/>
              <a:defRPr sz="1400">
                <a:solidFill>
                  <a:srgbClr val="466269"/>
                </a:solidFill>
              </a:defRPr>
            </a:lvl3pPr>
            <a:lvl4pPr lvl="3" rtl="0" algn="ctr">
              <a:spcBef>
                <a:spcPts val="0"/>
              </a:spcBef>
              <a:spcAft>
                <a:spcPts val="0"/>
              </a:spcAft>
              <a:buClr>
                <a:srgbClr val="466269"/>
              </a:buClr>
              <a:buSzPts val="1400"/>
              <a:buNone/>
              <a:defRPr sz="1400">
                <a:solidFill>
                  <a:srgbClr val="466269"/>
                </a:solidFill>
              </a:defRPr>
            </a:lvl4pPr>
            <a:lvl5pPr lvl="4" rtl="0" algn="ctr">
              <a:spcBef>
                <a:spcPts val="0"/>
              </a:spcBef>
              <a:spcAft>
                <a:spcPts val="0"/>
              </a:spcAft>
              <a:buClr>
                <a:srgbClr val="466269"/>
              </a:buClr>
              <a:buSzPts val="1400"/>
              <a:buNone/>
              <a:defRPr sz="1400">
                <a:solidFill>
                  <a:srgbClr val="466269"/>
                </a:solidFill>
              </a:defRPr>
            </a:lvl5pPr>
            <a:lvl6pPr lvl="5" rtl="0" algn="ctr">
              <a:spcBef>
                <a:spcPts val="0"/>
              </a:spcBef>
              <a:spcAft>
                <a:spcPts val="0"/>
              </a:spcAft>
              <a:buClr>
                <a:srgbClr val="466269"/>
              </a:buClr>
              <a:buSzPts val="1400"/>
              <a:buNone/>
              <a:defRPr sz="1400">
                <a:solidFill>
                  <a:srgbClr val="466269"/>
                </a:solidFill>
              </a:defRPr>
            </a:lvl6pPr>
            <a:lvl7pPr lvl="6" rtl="0" algn="ctr">
              <a:spcBef>
                <a:spcPts val="0"/>
              </a:spcBef>
              <a:spcAft>
                <a:spcPts val="0"/>
              </a:spcAft>
              <a:buClr>
                <a:srgbClr val="466269"/>
              </a:buClr>
              <a:buSzPts val="1400"/>
              <a:buNone/>
              <a:defRPr sz="1400">
                <a:solidFill>
                  <a:srgbClr val="466269"/>
                </a:solidFill>
              </a:defRPr>
            </a:lvl7pPr>
            <a:lvl8pPr lvl="7" rtl="0" algn="ctr">
              <a:spcBef>
                <a:spcPts val="0"/>
              </a:spcBef>
              <a:spcAft>
                <a:spcPts val="0"/>
              </a:spcAft>
              <a:buClr>
                <a:srgbClr val="466269"/>
              </a:buClr>
              <a:buSzPts val="1400"/>
              <a:buNone/>
              <a:defRPr sz="1400">
                <a:solidFill>
                  <a:srgbClr val="466269"/>
                </a:solidFill>
              </a:defRPr>
            </a:lvl8pPr>
            <a:lvl9pPr lvl="8" rtl="0" algn="ctr">
              <a:spcBef>
                <a:spcPts val="0"/>
              </a:spcBef>
              <a:spcAft>
                <a:spcPts val="0"/>
              </a:spcAft>
              <a:buClr>
                <a:srgbClr val="466269"/>
              </a:buClr>
              <a:buSzPts val="1400"/>
              <a:buNone/>
              <a:defRPr sz="1400">
                <a:solidFill>
                  <a:srgbClr val="466269"/>
                </a:solidFill>
              </a:defRPr>
            </a:lvl9pPr>
          </a:lstStyle>
          <a:p/>
        </p:txBody>
      </p:sp>
      <p:sp>
        <p:nvSpPr>
          <p:cNvPr id="35" name="Google Shape;35;p5"/>
          <p:cNvSpPr txBox="1"/>
          <p:nvPr>
            <p:ph idx="1" type="subTitle"/>
          </p:nvPr>
        </p:nvSpPr>
        <p:spPr>
          <a:xfrm>
            <a:off x="2515950" y="3209275"/>
            <a:ext cx="41121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400">
                <a:solidFill>
                  <a:srgbClr val="466269"/>
                </a:solidFill>
              </a:defRPr>
            </a:lvl1pPr>
            <a:lvl2pPr lvl="1" rtl="0" algn="ctr">
              <a:lnSpc>
                <a:spcPct val="100000"/>
              </a:lnSpc>
              <a:spcBef>
                <a:spcPts val="1600"/>
              </a:spcBef>
              <a:spcAft>
                <a:spcPts val="0"/>
              </a:spcAft>
              <a:buNone/>
              <a:defRPr sz="1400">
                <a:solidFill>
                  <a:srgbClr val="466269"/>
                </a:solidFill>
              </a:defRPr>
            </a:lvl2pPr>
            <a:lvl3pPr lvl="2" rtl="0" algn="ctr">
              <a:lnSpc>
                <a:spcPct val="100000"/>
              </a:lnSpc>
              <a:spcBef>
                <a:spcPts val="1600"/>
              </a:spcBef>
              <a:spcAft>
                <a:spcPts val="0"/>
              </a:spcAft>
              <a:buNone/>
              <a:defRPr sz="1400">
                <a:solidFill>
                  <a:srgbClr val="466269"/>
                </a:solidFill>
              </a:defRPr>
            </a:lvl3pPr>
            <a:lvl4pPr lvl="3" rtl="0" algn="ctr">
              <a:lnSpc>
                <a:spcPct val="100000"/>
              </a:lnSpc>
              <a:spcBef>
                <a:spcPts val="1600"/>
              </a:spcBef>
              <a:spcAft>
                <a:spcPts val="0"/>
              </a:spcAft>
              <a:buNone/>
              <a:defRPr sz="1400">
                <a:solidFill>
                  <a:srgbClr val="466269"/>
                </a:solidFill>
              </a:defRPr>
            </a:lvl4pPr>
            <a:lvl5pPr lvl="4" rtl="0" algn="ctr">
              <a:lnSpc>
                <a:spcPct val="100000"/>
              </a:lnSpc>
              <a:spcBef>
                <a:spcPts val="1600"/>
              </a:spcBef>
              <a:spcAft>
                <a:spcPts val="0"/>
              </a:spcAft>
              <a:buNone/>
              <a:defRPr sz="1400">
                <a:solidFill>
                  <a:srgbClr val="466269"/>
                </a:solidFill>
              </a:defRPr>
            </a:lvl5pPr>
            <a:lvl6pPr lvl="5" rtl="0" algn="ctr">
              <a:lnSpc>
                <a:spcPct val="100000"/>
              </a:lnSpc>
              <a:spcBef>
                <a:spcPts val="1600"/>
              </a:spcBef>
              <a:spcAft>
                <a:spcPts val="0"/>
              </a:spcAft>
              <a:buNone/>
              <a:defRPr sz="1400">
                <a:solidFill>
                  <a:srgbClr val="466269"/>
                </a:solidFill>
              </a:defRPr>
            </a:lvl6pPr>
            <a:lvl7pPr lvl="6" rtl="0" algn="ctr">
              <a:lnSpc>
                <a:spcPct val="100000"/>
              </a:lnSpc>
              <a:spcBef>
                <a:spcPts val="1600"/>
              </a:spcBef>
              <a:spcAft>
                <a:spcPts val="0"/>
              </a:spcAft>
              <a:buNone/>
              <a:defRPr sz="1400">
                <a:solidFill>
                  <a:srgbClr val="466269"/>
                </a:solidFill>
              </a:defRPr>
            </a:lvl7pPr>
            <a:lvl8pPr lvl="7" rtl="0" algn="ctr">
              <a:lnSpc>
                <a:spcPct val="100000"/>
              </a:lnSpc>
              <a:spcBef>
                <a:spcPts val="1600"/>
              </a:spcBef>
              <a:spcAft>
                <a:spcPts val="0"/>
              </a:spcAft>
              <a:buNone/>
              <a:defRPr sz="1400">
                <a:solidFill>
                  <a:srgbClr val="466269"/>
                </a:solidFill>
              </a:defRPr>
            </a:lvl8pPr>
            <a:lvl9pPr lvl="8" rtl="0" algn="ctr">
              <a:lnSpc>
                <a:spcPct val="100000"/>
              </a:lnSpc>
              <a:spcBef>
                <a:spcPts val="1600"/>
              </a:spcBef>
              <a:spcAft>
                <a:spcPts val="1600"/>
              </a:spcAft>
              <a:buNone/>
              <a:defRPr sz="1400">
                <a:solidFill>
                  <a:srgbClr val="466269"/>
                </a:solidFill>
              </a:defRPr>
            </a:lvl9pPr>
          </a:lstStyle>
          <a:p/>
        </p:txBody>
      </p:sp>
      <p:sp>
        <p:nvSpPr>
          <p:cNvPr id="36" name="Google Shape;36;p5"/>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37" name="Google Shape;37;p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8" name="Google Shape;38;p5"/>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p:cSld name="TITLE_1_1_1_2">
    <p:bg>
      <p:bgPr>
        <a:solidFill>
          <a:srgbClr val="F3F3F3"/>
        </a:solidFill>
      </p:bgPr>
    </p:bg>
    <p:spTree>
      <p:nvGrpSpPr>
        <p:cNvPr id="39" name="Shape 39"/>
        <p:cNvGrpSpPr/>
        <p:nvPr/>
      </p:nvGrpSpPr>
      <p:grpSpPr>
        <a:xfrm>
          <a:off x="0" y="0"/>
          <a:ext cx="0" cy="0"/>
          <a:chOff x="0" y="0"/>
          <a:chExt cx="0" cy="0"/>
        </a:xfrm>
      </p:grpSpPr>
      <p:sp>
        <p:nvSpPr>
          <p:cNvPr id="40" name="Google Shape;40;p6"/>
          <p:cNvSpPr txBox="1"/>
          <p:nvPr>
            <p:ph type="ctrTitle"/>
          </p:nvPr>
        </p:nvSpPr>
        <p:spPr>
          <a:xfrm>
            <a:off x="5185650" y="1882850"/>
            <a:ext cx="2660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66269"/>
              </a:buClr>
              <a:buSzPts val="3000"/>
              <a:buNone/>
              <a:defRPr sz="3000">
                <a:solidFill>
                  <a:srgbClr val="466269"/>
                </a:solidFill>
              </a:defRPr>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41" name="Google Shape;41;p6"/>
          <p:cNvSpPr txBox="1"/>
          <p:nvPr>
            <p:ph idx="1" type="subTitle"/>
          </p:nvPr>
        </p:nvSpPr>
        <p:spPr>
          <a:xfrm>
            <a:off x="3982673" y="2539125"/>
            <a:ext cx="38628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a:solidFill>
                  <a:srgbClr val="466269"/>
                </a:solidFill>
              </a:defRPr>
            </a:lvl1pPr>
            <a:lvl2pPr lvl="1" rtl="0" algn="r">
              <a:lnSpc>
                <a:spcPct val="100000"/>
              </a:lnSpc>
              <a:spcBef>
                <a:spcPts val="1600"/>
              </a:spcBef>
              <a:spcAft>
                <a:spcPts val="0"/>
              </a:spcAft>
              <a:buNone/>
              <a:defRPr>
                <a:solidFill>
                  <a:srgbClr val="466269"/>
                </a:solidFill>
              </a:defRPr>
            </a:lvl2pPr>
            <a:lvl3pPr lvl="2" rtl="0" algn="r">
              <a:lnSpc>
                <a:spcPct val="100000"/>
              </a:lnSpc>
              <a:spcBef>
                <a:spcPts val="1600"/>
              </a:spcBef>
              <a:spcAft>
                <a:spcPts val="0"/>
              </a:spcAft>
              <a:buNone/>
              <a:defRPr>
                <a:solidFill>
                  <a:srgbClr val="466269"/>
                </a:solidFill>
              </a:defRPr>
            </a:lvl3pPr>
            <a:lvl4pPr lvl="3" rtl="0" algn="r">
              <a:lnSpc>
                <a:spcPct val="100000"/>
              </a:lnSpc>
              <a:spcBef>
                <a:spcPts val="1600"/>
              </a:spcBef>
              <a:spcAft>
                <a:spcPts val="0"/>
              </a:spcAft>
              <a:buNone/>
              <a:defRPr>
                <a:solidFill>
                  <a:srgbClr val="466269"/>
                </a:solidFill>
              </a:defRPr>
            </a:lvl4pPr>
            <a:lvl5pPr lvl="4" rtl="0" algn="r">
              <a:lnSpc>
                <a:spcPct val="100000"/>
              </a:lnSpc>
              <a:spcBef>
                <a:spcPts val="1600"/>
              </a:spcBef>
              <a:spcAft>
                <a:spcPts val="0"/>
              </a:spcAft>
              <a:buNone/>
              <a:defRPr>
                <a:solidFill>
                  <a:srgbClr val="466269"/>
                </a:solidFill>
              </a:defRPr>
            </a:lvl5pPr>
            <a:lvl6pPr lvl="5" rtl="0" algn="r">
              <a:lnSpc>
                <a:spcPct val="100000"/>
              </a:lnSpc>
              <a:spcBef>
                <a:spcPts val="1600"/>
              </a:spcBef>
              <a:spcAft>
                <a:spcPts val="0"/>
              </a:spcAft>
              <a:buNone/>
              <a:defRPr>
                <a:solidFill>
                  <a:srgbClr val="466269"/>
                </a:solidFill>
              </a:defRPr>
            </a:lvl6pPr>
            <a:lvl7pPr lvl="6" rtl="0" algn="r">
              <a:lnSpc>
                <a:spcPct val="100000"/>
              </a:lnSpc>
              <a:spcBef>
                <a:spcPts val="1600"/>
              </a:spcBef>
              <a:spcAft>
                <a:spcPts val="0"/>
              </a:spcAft>
              <a:buNone/>
              <a:defRPr>
                <a:solidFill>
                  <a:srgbClr val="466269"/>
                </a:solidFill>
              </a:defRPr>
            </a:lvl7pPr>
            <a:lvl8pPr lvl="7" rtl="0" algn="r">
              <a:lnSpc>
                <a:spcPct val="100000"/>
              </a:lnSpc>
              <a:spcBef>
                <a:spcPts val="1600"/>
              </a:spcBef>
              <a:spcAft>
                <a:spcPts val="0"/>
              </a:spcAft>
              <a:buNone/>
              <a:defRPr>
                <a:solidFill>
                  <a:srgbClr val="466269"/>
                </a:solidFill>
              </a:defRPr>
            </a:lvl8pPr>
            <a:lvl9pPr lvl="8" rtl="0" algn="r">
              <a:lnSpc>
                <a:spcPct val="100000"/>
              </a:lnSpc>
              <a:spcBef>
                <a:spcPts val="1600"/>
              </a:spcBef>
              <a:spcAft>
                <a:spcPts val="1600"/>
              </a:spcAft>
              <a:buNone/>
              <a:defRPr>
                <a:solidFill>
                  <a:srgbClr val="466269"/>
                </a:solidFill>
              </a:defRPr>
            </a:lvl9pPr>
          </a:lstStyle>
          <a:p/>
        </p:txBody>
      </p:sp>
      <p:sp>
        <p:nvSpPr>
          <p:cNvPr id="42" name="Google Shape;42;p6"/>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44" name="Google Shape;44;p6"/>
          <p:cNvGrpSpPr/>
          <p:nvPr/>
        </p:nvGrpSpPr>
        <p:grpSpPr>
          <a:xfrm>
            <a:off x="2037725" y="-27925"/>
            <a:ext cx="1419397" cy="5193600"/>
            <a:chOff x="2037725" y="-27925"/>
            <a:chExt cx="1419397" cy="5193600"/>
          </a:xfrm>
        </p:grpSpPr>
        <p:sp>
          <p:nvSpPr>
            <p:cNvPr id="45" name="Google Shape;45;p6"/>
            <p:cNvSpPr/>
            <p:nvPr/>
          </p:nvSpPr>
          <p:spPr>
            <a:xfrm rot="-5400000">
              <a:off x="24125" y="1985675"/>
              <a:ext cx="5193600" cy="116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rot="5400000">
              <a:off x="3098722" y="2438200"/>
              <a:ext cx="449700" cy="267100"/>
            </a:xfrm>
            <a:prstGeom prst="flowChartExtra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6"/>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TITLE_1_1_1_2_1">
    <p:bg>
      <p:bgPr>
        <a:solidFill>
          <a:srgbClr val="F3F3F3"/>
        </a:solidFill>
      </p:bgPr>
    </p:bg>
    <p:spTree>
      <p:nvGrpSpPr>
        <p:cNvPr id="48" name="Shape 48"/>
        <p:cNvGrpSpPr/>
        <p:nvPr/>
      </p:nvGrpSpPr>
      <p:grpSpPr>
        <a:xfrm>
          <a:off x="0" y="0"/>
          <a:ext cx="0" cy="0"/>
          <a:chOff x="0" y="0"/>
          <a:chExt cx="0" cy="0"/>
        </a:xfrm>
      </p:grpSpPr>
      <p:sp>
        <p:nvSpPr>
          <p:cNvPr id="49" name="Google Shape;49;p7"/>
          <p:cNvSpPr txBox="1"/>
          <p:nvPr>
            <p:ph type="ctrTitle"/>
          </p:nvPr>
        </p:nvSpPr>
        <p:spPr>
          <a:xfrm>
            <a:off x="4943814" y="1202875"/>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0" name="Google Shape;50;p7"/>
          <p:cNvSpPr txBox="1"/>
          <p:nvPr>
            <p:ph idx="1" type="subTitle"/>
          </p:nvPr>
        </p:nvSpPr>
        <p:spPr>
          <a:xfrm>
            <a:off x="4943826" y="1645175"/>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1" name="Google Shape;51;p7"/>
          <p:cNvSpPr txBox="1"/>
          <p:nvPr>
            <p:ph idx="2" type="ctrTitle"/>
          </p:nvPr>
        </p:nvSpPr>
        <p:spPr>
          <a:xfrm>
            <a:off x="4943814" y="3188700"/>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2" name="Google Shape;52;p7"/>
          <p:cNvSpPr txBox="1"/>
          <p:nvPr>
            <p:ph idx="3" type="subTitle"/>
          </p:nvPr>
        </p:nvSpPr>
        <p:spPr>
          <a:xfrm>
            <a:off x="4943826" y="3631000"/>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3" name="Google Shape;53;p7"/>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55" name="Google Shape;55;p7"/>
          <p:cNvSpPr txBox="1"/>
          <p:nvPr>
            <p:ph idx="4"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56" name="Google Shape;56;p7"/>
          <p:cNvSpPr txBox="1"/>
          <p:nvPr>
            <p:ph idx="5" type="ctrTitle"/>
          </p:nvPr>
        </p:nvSpPr>
        <p:spPr>
          <a:xfrm>
            <a:off x="1733277" y="1202875"/>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7" name="Google Shape;57;p7"/>
          <p:cNvSpPr txBox="1"/>
          <p:nvPr>
            <p:ph idx="6" type="subTitle"/>
          </p:nvPr>
        </p:nvSpPr>
        <p:spPr>
          <a:xfrm>
            <a:off x="1733288" y="1645175"/>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8" name="Google Shape;58;p7"/>
          <p:cNvSpPr txBox="1"/>
          <p:nvPr>
            <p:ph idx="7" type="ctrTitle"/>
          </p:nvPr>
        </p:nvSpPr>
        <p:spPr>
          <a:xfrm>
            <a:off x="1733277" y="3188700"/>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9" name="Google Shape;59;p7"/>
          <p:cNvSpPr txBox="1"/>
          <p:nvPr>
            <p:ph idx="8" type="subTitle"/>
          </p:nvPr>
        </p:nvSpPr>
        <p:spPr>
          <a:xfrm>
            <a:off x="1733287" y="3631000"/>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 TEXT ">
  <p:cSld name="TITLE_1_1_1_1_1_2">
    <p:bg>
      <p:bgPr>
        <a:solidFill>
          <a:srgbClr val="F3F3F3"/>
        </a:solidFill>
      </p:bgPr>
    </p:bg>
    <p:spTree>
      <p:nvGrpSpPr>
        <p:cNvPr id="60" name="Shape 60"/>
        <p:cNvGrpSpPr/>
        <p:nvPr/>
      </p:nvGrpSpPr>
      <p:grpSpPr>
        <a:xfrm>
          <a:off x="0" y="0"/>
          <a:ext cx="0" cy="0"/>
          <a:chOff x="0" y="0"/>
          <a:chExt cx="0" cy="0"/>
        </a:xfrm>
      </p:grpSpPr>
      <p:sp>
        <p:nvSpPr>
          <p:cNvPr id="61" name="Google Shape;61;p8"/>
          <p:cNvSpPr/>
          <p:nvPr/>
        </p:nvSpPr>
        <p:spPr>
          <a:xfrm>
            <a:off x="0" y="0"/>
            <a:ext cx="8835000" cy="5143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rot="-5400000">
            <a:off x="2850450" y="194663"/>
            <a:ext cx="3443100" cy="48249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63" name="Google Shape;63;p8"/>
          <p:cNvSpPr txBox="1"/>
          <p:nvPr>
            <p:ph idx="1" type="subTitle"/>
          </p:nvPr>
        </p:nvSpPr>
        <p:spPr>
          <a:xfrm>
            <a:off x="2389050" y="16654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4" name="Google Shape;64;p8"/>
          <p:cNvSpPr txBox="1"/>
          <p:nvPr>
            <p:ph idx="2" type="subTitle"/>
          </p:nvPr>
        </p:nvSpPr>
        <p:spPr>
          <a:xfrm>
            <a:off x="2389050" y="26600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5" name="Google Shape;65;p8"/>
          <p:cNvSpPr txBox="1"/>
          <p:nvPr>
            <p:ph idx="3" type="subTitle"/>
          </p:nvPr>
        </p:nvSpPr>
        <p:spPr>
          <a:xfrm>
            <a:off x="2389050" y="36546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6" name="Google Shape;66;p8"/>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68" name="Google Shape;68;p8"/>
          <p:cNvSpPr txBox="1"/>
          <p:nvPr>
            <p:ph hasCustomPrompt="1" type="title"/>
          </p:nvPr>
        </p:nvSpPr>
        <p:spPr>
          <a:xfrm>
            <a:off x="2939475" y="18498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
        <p:nvSpPr>
          <p:cNvPr id="69" name="Google Shape;69;p8"/>
          <p:cNvSpPr txBox="1"/>
          <p:nvPr>
            <p:ph hasCustomPrompt="1" idx="4" type="title"/>
          </p:nvPr>
        </p:nvSpPr>
        <p:spPr>
          <a:xfrm>
            <a:off x="2939475" y="28444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
        <p:nvSpPr>
          <p:cNvPr id="70" name="Google Shape;70;p8"/>
          <p:cNvSpPr txBox="1"/>
          <p:nvPr>
            <p:ph hasCustomPrompt="1" idx="5" type="title"/>
          </p:nvPr>
        </p:nvSpPr>
        <p:spPr>
          <a:xfrm>
            <a:off x="2939475" y="8091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
  <p:cSld name="TITLE_1_1_1_2_1_1_1">
    <p:bg>
      <p:bgPr>
        <a:solidFill>
          <a:srgbClr val="F3F3F3"/>
        </a:solidFill>
      </p:bgPr>
    </p:bg>
    <p:spTree>
      <p:nvGrpSpPr>
        <p:cNvPr id="71" name="Shape 71"/>
        <p:cNvGrpSpPr/>
        <p:nvPr/>
      </p:nvGrpSpPr>
      <p:grpSpPr>
        <a:xfrm>
          <a:off x="0" y="0"/>
          <a:ext cx="0" cy="0"/>
          <a:chOff x="0" y="0"/>
          <a:chExt cx="0" cy="0"/>
        </a:xfrm>
      </p:grpSpPr>
      <p:sp>
        <p:nvSpPr>
          <p:cNvPr id="72" name="Google Shape;72;p9"/>
          <p:cNvSpPr txBox="1"/>
          <p:nvPr>
            <p:ph type="ctrTitle"/>
          </p:nvPr>
        </p:nvSpPr>
        <p:spPr>
          <a:xfrm>
            <a:off x="736475" y="1241138"/>
            <a:ext cx="2445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3" name="Google Shape;73;p9"/>
          <p:cNvSpPr txBox="1"/>
          <p:nvPr>
            <p:ph idx="1" type="subTitle"/>
          </p:nvPr>
        </p:nvSpPr>
        <p:spPr>
          <a:xfrm>
            <a:off x="979475"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4" name="Google Shape;74;p9"/>
          <p:cNvSpPr txBox="1"/>
          <p:nvPr>
            <p:ph idx="2" type="ctrTitle"/>
          </p:nvPr>
        </p:nvSpPr>
        <p:spPr>
          <a:xfrm>
            <a:off x="3247389" y="1241138"/>
            <a:ext cx="26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5" name="Google Shape;75;p9"/>
          <p:cNvSpPr txBox="1"/>
          <p:nvPr>
            <p:ph idx="3" type="subTitle"/>
          </p:nvPr>
        </p:nvSpPr>
        <p:spPr>
          <a:xfrm>
            <a:off x="3580989"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6" name="Google Shape;76;p9"/>
          <p:cNvSpPr txBox="1"/>
          <p:nvPr>
            <p:ph idx="4" type="ctrTitle"/>
          </p:nvPr>
        </p:nvSpPr>
        <p:spPr>
          <a:xfrm>
            <a:off x="5826677" y="1241138"/>
            <a:ext cx="26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7" name="Google Shape;77;p9"/>
          <p:cNvSpPr txBox="1"/>
          <p:nvPr>
            <p:ph idx="5" type="subTitle"/>
          </p:nvPr>
        </p:nvSpPr>
        <p:spPr>
          <a:xfrm>
            <a:off x="6160277"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8" name="Google Shape;78;p9"/>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79" name="Google Shape;79;p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80" name="Google Shape;80;p9"/>
          <p:cNvSpPr txBox="1"/>
          <p:nvPr>
            <p:ph idx="6"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_1_1_2_1_1_1_1">
    <p:bg>
      <p:bgPr>
        <a:solidFill>
          <a:srgbClr val="F3F3F3"/>
        </a:solidFill>
      </p:bgPr>
    </p:bg>
    <p:spTree>
      <p:nvGrpSpPr>
        <p:cNvPr id="81" name="Shape 81"/>
        <p:cNvGrpSpPr/>
        <p:nvPr/>
      </p:nvGrpSpPr>
      <p:grpSpPr>
        <a:xfrm>
          <a:off x="0" y="0"/>
          <a:ext cx="0" cy="0"/>
          <a:chOff x="0" y="0"/>
          <a:chExt cx="0" cy="0"/>
        </a:xfrm>
      </p:grpSpPr>
      <p:sp>
        <p:nvSpPr>
          <p:cNvPr id="82" name="Google Shape;82;p10"/>
          <p:cNvSpPr txBox="1"/>
          <p:nvPr>
            <p:ph idx="1" type="subTitle"/>
          </p:nvPr>
        </p:nvSpPr>
        <p:spPr>
          <a:xfrm>
            <a:off x="1316638" y="2196450"/>
            <a:ext cx="1959600" cy="75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83" name="Google Shape;83;p10"/>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85" name="Google Shape;85;p10"/>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TITLE_1_1_1_1">
    <p:bg>
      <p:bgPr>
        <a:solidFill>
          <a:srgbClr val="F3F3F3"/>
        </a:solidFill>
      </p:bgPr>
    </p:bg>
    <p:spTree>
      <p:nvGrpSpPr>
        <p:cNvPr id="86" name="Shape 86"/>
        <p:cNvGrpSpPr/>
        <p:nvPr/>
      </p:nvGrpSpPr>
      <p:grpSpPr>
        <a:xfrm>
          <a:off x="0" y="0"/>
          <a:ext cx="0" cy="0"/>
          <a:chOff x="0" y="0"/>
          <a:chExt cx="0" cy="0"/>
        </a:xfrm>
      </p:grpSpPr>
      <p:sp>
        <p:nvSpPr>
          <p:cNvPr id="87" name="Google Shape;87;p11"/>
          <p:cNvSpPr txBox="1"/>
          <p:nvPr>
            <p:ph type="ctrTitle"/>
          </p:nvPr>
        </p:nvSpPr>
        <p:spPr>
          <a:xfrm>
            <a:off x="426375" y="854863"/>
            <a:ext cx="28059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66269"/>
              </a:buClr>
              <a:buSzPts val="2400"/>
              <a:buNone/>
              <a:defRPr sz="2400">
                <a:solidFill>
                  <a:srgbClr val="466269"/>
                </a:solidFill>
              </a:defRPr>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88" name="Google Shape;88;p11"/>
          <p:cNvSpPr txBox="1"/>
          <p:nvPr>
            <p:ph idx="1" type="subTitle"/>
          </p:nvPr>
        </p:nvSpPr>
        <p:spPr>
          <a:xfrm>
            <a:off x="1272675" y="1352275"/>
            <a:ext cx="19596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a:solidFill>
                  <a:srgbClr val="466269"/>
                </a:solidFill>
              </a:defRPr>
            </a:lvl1pPr>
            <a:lvl2pPr lvl="1" rtl="0" algn="r">
              <a:lnSpc>
                <a:spcPct val="100000"/>
              </a:lnSpc>
              <a:spcBef>
                <a:spcPts val="1600"/>
              </a:spcBef>
              <a:spcAft>
                <a:spcPts val="0"/>
              </a:spcAft>
              <a:buNone/>
              <a:defRPr>
                <a:solidFill>
                  <a:srgbClr val="466269"/>
                </a:solidFill>
              </a:defRPr>
            </a:lvl2pPr>
            <a:lvl3pPr lvl="2" rtl="0" algn="r">
              <a:lnSpc>
                <a:spcPct val="100000"/>
              </a:lnSpc>
              <a:spcBef>
                <a:spcPts val="1600"/>
              </a:spcBef>
              <a:spcAft>
                <a:spcPts val="0"/>
              </a:spcAft>
              <a:buNone/>
              <a:defRPr>
                <a:solidFill>
                  <a:srgbClr val="466269"/>
                </a:solidFill>
              </a:defRPr>
            </a:lvl3pPr>
            <a:lvl4pPr lvl="3" rtl="0" algn="r">
              <a:lnSpc>
                <a:spcPct val="100000"/>
              </a:lnSpc>
              <a:spcBef>
                <a:spcPts val="1600"/>
              </a:spcBef>
              <a:spcAft>
                <a:spcPts val="0"/>
              </a:spcAft>
              <a:buNone/>
              <a:defRPr>
                <a:solidFill>
                  <a:srgbClr val="466269"/>
                </a:solidFill>
              </a:defRPr>
            </a:lvl4pPr>
            <a:lvl5pPr lvl="4" rtl="0" algn="r">
              <a:lnSpc>
                <a:spcPct val="100000"/>
              </a:lnSpc>
              <a:spcBef>
                <a:spcPts val="1600"/>
              </a:spcBef>
              <a:spcAft>
                <a:spcPts val="0"/>
              </a:spcAft>
              <a:buNone/>
              <a:defRPr>
                <a:solidFill>
                  <a:srgbClr val="466269"/>
                </a:solidFill>
              </a:defRPr>
            </a:lvl5pPr>
            <a:lvl6pPr lvl="5" rtl="0" algn="r">
              <a:lnSpc>
                <a:spcPct val="100000"/>
              </a:lnSpc>
              <a:spcBef>
                <a:spcPts val="1600"/>
              </a:spcBef>
              <a:spcAft>
                <a:spcPts val="0"/>
              </a:spcAft>
              <a:buNone/>
              <a:defRPr>
                <a:solidFill>
                  <a:srgbClr val="466269"/>
                </a:solidFill>
              </a:defRPr>
            </a:lvl6pPr>
            <a:lvl7pPr lvl="6" rtl="0" algn="r">
              <a:lnSpc>
                <a:spcPct val="100000"/>
              </a:lnSpc>
              <a:spcBef>
                <a:spcPts val="1600"/>
              </a:spcBef>
              <a:spcAft>
                <a:spcPts val="0"/>
              </a:spcAft>
              <a:buNone/>
              <a:defRPr>
                <a:solidFill>
                  <a:srgbClr val="466269"/>
                </a:solidFill>
              </a:defRPr>
            </a:lvl7pPr>
            <a:lvl8pPr lvl="7" rtl="0" algn="r">
              <a:lnSpc>
                <a:spcPct val="100000"/>
              </a:lnSpc>
              <a:spcBef>
                <a:spcPts val="1600"/>
              </a:spcBef>
              <a:spcAft>
                <a:spcPts val="0"/>
              </a:spcAft>
              <a:buNone/>
              <a:defRPr>
                <a:solidFill>
                  <a:srgbClr val="466269"/>
                </a:solidFill>
              </a:defRPr>
            </a:lvl8pPr>
            <a:lvl9pPr lvl="8" rtl="0" algn="r">
              <a:lnSpc>
                <a:spcPct val="100000"/>
              </a:lnSpc>
              <a:spcBef>
                <a:spcPts val="1600"/>
              </a:spcBef>
              <a:spcAft>
                <a:spcPts val="1600"/>
              </a:spcAft>
              <a:buNone/>
              <a:defRPr>
                <a:solidFill>
                  <a:srgbClr val="466269"/>
                </a:solidFill>
              </a:defRPr>
            </a:lvl9pPr>
          </a:lstStyle>
          <a:p/>
        </p:txBody>
      </p:sp>
      <p:sp>
        <p:nvSpPr>
          <p:cNvPr id="89" name="Google Shape;89;p11"/>
          <p:cNvSpPr txBox="1"/>
          <p:nvPr>
            <p:ph idx="2" type="ctrTitle"/>
          </p:nvPr>
        </p:nvSpPr>
        <p:spPr>
          <a:xfrm>
            <a:off x="5879939" y="3102263"/>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
        <p:nvSpPr>
          <p:cNvPr id="90" name="Google Shape;90;p11"/>
          <p:cNvSpPr txBox="1"/>
          <p:nvPr>
            <p:ph idx="3" type="subTitle"/>
          </p:nvPr>
        </p:nvSpPr>
        <p:spPr>
          <a:xfrm>
            <a:off x="5879939" y="3599688"/>
            <a:ext cx="1959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91" name="Google Shape;91;p11"/>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93" name="Google Shape;93;p11"/>
          <p:cNvSpPr txBox="1"/>
          <p:nvPr>
            <p:ph idx="4"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TITLE_1_1_1_1_2">
    <p:bg>
      <p:bgPr>
        <a:solidFill>
          <a:srgbClr val="F3F3F3"/>
        </a:solidFill>
      </p:bgPr>
    </p:bg>
    <p:spTree>
      <p:nvGrpSpPr>
        <p:cNvPr id="94" name="Shape 94"/>
        <p:cNvGrpSpPr/>
        <p:nvPr/>
      </p:nvGrpSpPr>
      <p:grpSpPr>
        <a:xfrm>
          <a:off x="0" y="0"/>
          <a:ext cx="0" cy="0"/>
          <a:chOff x="0" y="0"/>
          <a:chExt cx="0" cy="0"/>
        </a:xfrm>
      </p:grpSpPr>
      <p:sp>
        <p:nvSpPr>
          <p:cNvPr id="95" name="Google Shape;95;p12"/>
          <p:cNvSpPr/>
          <p:nvPr/>
        </p:nvSpPr>
        <p:spPr>
          <a:xfrm rot="-5400000">
            <a:off x="2000300" y="288000"/>
            <a:ext cx="5143500" cy="4567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96" name="Google Shape;96;p12"/>
          <p:cNvSpPr txBox="1"/>
          <p:nvPr>
            <p:ph idx="1" type="subTitle"/>
          </p:nvPr>
        </p:nvSpPr>
        <p:spPr>
          <a:xfrm>
            <a:off x="2391825" y="1005350"/>
            <a:ext cx="43587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a:solidFill>
                  <a:srgbClr val="F3F3F3"/>
                </a:solidFill>
              </a:defRPr>
            </a:lvl1pPr>
            <a:lvl2pPr lvl="1" rtl="0" algn="ctr">
              <a:lnSpc>
                <a:spcPct val="100000"/>
              </a:lnSpc>
              <a:spcBef>
                <a:spcPts val="1600"/>
              </a:spcBef>
              <a:spcAft>
                <a:spcPts val="0"/>
              </a:spcAft>
              <a:buNone/>
              <a:defRPr sz="1400">
                <a:solidFill>
                  <a:srgbClr val="F3F3F3"/>
                </a:solidFill>
              </a:defRPr>
            </a:lvl2pPr>
            <a:lvl3pPr lvl="2" rtl="0" algn="ctr">
              <a:lnSpc>
                <a:spcPct val="100000"/>
              </a:lnSpc>
              <a:spcBef>
                <a:spcPts val="1600"/>
              </a:spcBef>
              <a:spcAft>
                <a:spcPts val="0"/>
              </a:spcAft>
              <a:buNone/>
              <a:defRPr sz="1400">
                <a:solidFill>
                  <a:srgbClr val="F3F3F3"/>
                </a:solidFill>
              </a:defRPr>
            </a:lvl3pPr>
            <a:lvl4pPr lvl="3" rtl="0" algn="ctr">
              <a:lnSpc>
                <a:spcPct val="100000"/>
              </a:lnSpc>
              <a:spcBef>
                <a:spcPts val="1600"/>
              </a:spcBef>
              <a:spcAft>
                <a:spcPts val="0"/>
              </a:spcAft>
              <a:buNone/>
              <a:defRPr sz="1400">
                <a:solidFill>
                  <a:srgbClr val="F3F3F3"/>
                </a:solidFill>
              </a:defRPr>
            </a:lvl4pPr>
            <a:lvl5pPr lvl="4" rtl="0" algn="ctr">
              <a:lnSpc>
                <a:spcPct val="100000"/>
              </a:lnSpc>
              <a:spcBef>
                <a:spcPts val="1600"/>
              </a:spcBef>
              <a:spcAft>
                <a:spcPts val="0"/>
              </a:spcAft>
              <a:buNone/>
              <a:defRPr sz="1400">
                <a:solidFill>
                  <a:srgbClr val="F3F3F3"/>
                </a:solidFill>
              </a:defRPr>
            </a:lvl5pPr>
            <a:lvl6pPr lvl="5" rtl="0" algn="ctr">
              <a:lnSpc>
                <a:spcPct val="100000"/>
              </a:lnSpc>
              <a:spcBef>
                <a:spcPts val="1600"/>
              </a:spcBef>
              <a:spcAft>
                <a:spcPts val="0"/>
              </a:spcAft>
              <a:buNone/>
              <a:defRPr sz="1400">
                <a:solidFill>
                  <a:srgbClr val="F3F3F3"/>
                </a:solidFill>
              </a:defRPr>
            </a:lvl6pPr>
            <a:lvl7pPr lvl="6" rtl="0" algn="ctr">
              <a:lnSpc>
                <a:spcPct val="100000"/>
              </a:lnSpc>
              <a:spcBef>
                <a:spcPts val="1600"/>
              </a:spcBef>
              <a:spcAft>
                <a:spcPts val="0"/>
              </a:spcAft>
              <a:buNone/>
              <a:defRPr sz="1400">
                <a:solidFill>
                  <a:srgbClr val="F3F3F3"/>
                </a:solidFill>
              </a:defRPr>
            </a:lvl7pPr>
            <a:lvl8pPr lvl="7" rtl="0" algn="ctr">
              <a:lnSpc>
                <a:spcPct val="100000"/>
              </a:lnSpc>
              <a:spcBef>
                <a:spcPts val="1600"/>
              </a:spcBef>
              <a:spcAft>
                <a:spcPts val="0"/>
              </a:spcAft>
              <a:buNone/>
              <a:defRPr sz="1400">
                <a:solidFill>
                  <a:srgbClr val="F3F3F3"/>
                </a:solidFill>
              </a:defRPr>
            </a:lvl8pPr>
            <a:lvl9pPr lvl="8" rtl="0" algn="ctr">
              <a:lnSpc>
                <a:spcPct val="100000"/>
              </a:lnSpc>
              <a:spcBef>
                <a:spcPts val="1600"/>
              </a:spcBef>
              <a:spcAft>
                <a:spcPts val="1600"/>
              </a:spcAft>
              <a:buNone/>
              <a:defRPr sz="1400">
                <a:solidFill>
                  <a:srgbClr val="F3F3F3"/>
                </a:solidFill>
              </a:defRPr>
            </a:lvl9pPr>
          </a:lstStyle>
          <a:p/>
        </p:txBody>
      </p:sp>
      <p:sp>
        <p:nvSpPr>
          <p:cNvPr id="97" name="Google Shape;97;p12"/>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99" name="Google Shape;99;p12"/>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TITLE_1_1_1_1_1_1">
    <p:bg>
      <p:bgPr>
        <a:solidFill>
          <a:srgbClr val="F3F3F3"/>
        </a:solidFill>
      </p:bgPr>
    </p:bg>
    <p:spTree>
      <p:nvGrpSpPr>
        <p:cNvPr id="100" name="Shape 100"/>
        <p:cNvGrpSpPr/>
        <p:nvPr/>
      </p:nvGrpSpPr>
      <p:grpSpPr>
        <a:xfrm>
          <a:off x="0" y="0"/>
          <a:ext cx="0" cy="0"/>
          <a:chOff x="0" y="0"/>
          <a:chExt cx="0" cy="0"/>
        </a:xfrm>
      </p:grpSpPr>
      <p:sp>
        <p:nvSpPr>
          <p:cNvPr id="101" name="Google Shape;101;p13"/>
          <p:cNvSpPr/>
          <p:nvPr/>
        </p:nvSpPr>
        <p:spPr>
          <a:xfrm rot="-5400000">
            <a:off x="-1145448" y="1953300"/>
            <a:ext cx="5143500" cy="12369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2" name="Google Shape;102;p13"/>
          <p:cNvSpPr/>
          <p:nvPr/>
        </p:nvSpPr>
        <p:spPr>
          <a:xfrm rot="-5400000">
            <a:off x="84425" y="1953300"/>
            <a:ext cx="5143500" cy="12369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3" name="Google Shape;103;p13"/>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05" name="Google Shape;105;p13"/>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
        <p:nvSpPr>
          <p:cNvPr id="106" name="Google Shape;106;p13"/>
          <p:cNvSpPr txBox="1"/>
          <p:nvPr>
            <p:ph idx="2" type="ctrTitle"/>
          </p:nvPr>
        </p:nvSpPr>
        <p:spPr>
          <a:xfrm>
            <a:off x="4301200" y="1306250"/>
            <a:ext cx="16074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SIGN ">
  <p:cSld name="TITLE_1_1_1_1_1_1_2">
    <p:bg>
      <p:bgPr>
        <a:solidFill>
          <a:srgbClr val="F3F3F3"/>
        </a:solidFill>
      </p:bgPr>
    </p:bg>
    <p:spTree>
      <p:nvGrpSpPr>
        <p:cNvPr id="107" name="Shape 107"/>
        <p:cNvGrpSpPr/>
        <p:nvPr/>
      </p:nvGrpSpPr>
      <p:grpSpPr>
        <a:xfrm>
          <a:off x="0" y="0"/>
          <a:ext cx="0" cy="0"/>
          <a:chOff x="0" y="0"/>
          <a:chExt cx="0" cy="0"/>
        </a:xfrm>
      </p:grpSpPr>
      <p:sp>
        <p:nvSpPr>
          <p:cNvPr id="108" name="Google Shape;108;p14"/>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109" name="Google Shape;109;p1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10" name="Google Shape;110;p14"/>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TITLE_1_1_1_1_1_1_2_2">
    <p:bg>
      <p:bgPr>
        <a:solidFill>
          <a:srgbClr val="F3F3F3"/>
        </a:solidFill>
      </p:bgPr>
    </p:bg>
    <p:spTree>
      <p:nvGrpSpPr>
        <p:cNvPr id="111" name="Shape 111"/>
        <p:cNvGrpSpPr/>
        <p:nvPr/>
      </p:nvGrpSpPr>
      <p:grpSpPr>
        <a:xfrm>
          <a:off x="0" y="0"/>
          <a:ext cx="0" cy="0"/>
          <a:chOff x="0" y="0"/>
          <a:chExt cx="0" cy="0"/>
        </a:xfrm>
      </p:grpSpPr>
      <p:sp>
        <p:nvSpPr>
          <p:cNvPr id="112" name="Google Shape;112;p15"/>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3000"/>
              <a:buNone/>
              <a:defRPr sz="30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13" name="Google Shape;113;p15"/>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15" name="Google Shape;115;p15"/>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DESIGN">
  <p:cSld name="TITLE_1_1_1_1_1_1_2_1">
    <p:bg>
      <p:bgPr>
        <a:solidFill>
          <a:srgbClr val="F3F3F3"/>
        </a:solidFill>
      </p:bgPr>
    </p:bg>
    <p:spTree>
      <p:nvGrpSpPr>
        <p:cNvPr id="116" name="Shape 116"/>
        <p:cNvGrpSpPr/>
        <p:nvPr/>
      </p:nvGrpSpPr>
      <p:grpSpPr>
        <a:xfrm>
          <a:off x="0" y="0"/>
          <a:ext cx="0" cy="0"/>
          <a:chOff x="0" y="0"/>
          <a:chExt cx="0" cy="0"/>
        </a:xfrm>
      </p:grpSpPr>
      <p:sp>
        <p:nvSpPr>
          <p:cNvPr id="117" name="Google Shape;117;p16"/>
          <p:cNvSpPr txBox="1"/>
          <p:nvPr>
            <p:ph idx="1" type="subTitle"/>
          </p:nvPr>
        </p:nvSpPr>
        <p:spPr>
          <a:xfrm>
            <a:off x="2180388" y="3672598"/>
            <a:ext cx="4781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118" name="Google Shape;118;p16"/>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3000"/>
              <a:buNone/>
              <a:defRPr sz="30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19" name="Google Shape;119;p16"/>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21" name="Google Shape;121;p16"/>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2">
  <p:cSld name="TITLE_1_1_1_1_1_1_1">
    <p:bg>
      <p:bgPr>
        <a:solidFill>
          <a:srgbClr val="F3F3F3"/>
        </a:solidFill>
      </p:bgPr>
    </p:bg>
    <p:spTree>
      <p:nvGrpSpPr>
        <p:cNvPr id="122" name="Shape 122"/>
        <p:cNvGrpSpPr/>
        <p:nvPr/>
      </p:nvGrpSpPr>
      <p:grpSpPr>
        <a:xfrm>
          <a:off x="0" y="0"/>
          <a:ext cx="0" cy="0"/>
          <a:chOff x="0" y="0"/>
          <a:chExt cx="0" cy="0"/>
        </a:xfrm>
      </p:grpSpPr>
      <p:sp>
        <p:nvSpPr>
          <p:cNvPr id="123" name="Google Shape;123;p17"/>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25" name="Google Shape;125;p17"/>
          <p:cNvSpPr txBox="1"/>
          <p:nvPr>
            <p:ph type="ctrTitle"/>
          </p:nvPr>
        </p:nvSpPr>
        <p:spPr>
          <a:xfrm>
            <a:off x="4758000" y="2045025"/>
            <a:ext cx="27834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p:txBody>
      </p:sp>
      <p:sp>
        <p:nvSpPr>
          <p:cNvPr id="126" name="Google Shape;126;p17"/>
          <p:cNvSpPr txBox="1"/>
          <p:nvPr>
            <p:ph idx="1" type="subTitle"/>
          </p:nvPr>
        </p:nvSpPr>
        <p:spPr>
          <a:xfrm>
            <a:off x="4758000" y="2438625"/>
            <a:ext cx="2148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27" name="Google Shape;127;p17"/>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3">
  <p:cSld name="TITLE_1_1_1_1_1_1_1_1">
    <p:bg>
      <p:bgPr>
        <a:solidFill>
          <a:srgbClr val="F3F3F3"/>
        </a:solidFill>
      </p:bgPr>
    </p:bg>
    <p:spTree>
      <p:nvGrpSpPr>
        <p:cNvPr id="128" name="Shape 128"/>
        <p:cNvGrpSpPr/>
        <p:nvPr/>
      </p:nvGrpSpPr>
      <p:grpSpPr>
        <a:xfrm>
          <a:off x="0" y="0"/>
          <a:ext cx="0" cy="0"/>
          <a:chOff x="0" y="0"/>
          <a:chExt cx="0" cy="0"/>
        </a:xfrm>
      </p:grpSpPr>
      <p:sp>
        <p:nvSpPr>
          <p:cNvPr id="129" name="Google Shape;129;p18"/>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31" name="Google Shape;131;p18"/>
          <p:cNvSpPr txBox="1"/>
          <p:nvPr>
            <p:ph type="ctrTitle"/>
          </p:nvPr>
        </p:nvSpPr>
        <p:spPr>
          <a:xfrm>
            <a:off x="4758000" y="2045025"/>
            <a:ext cx="27834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p:txBody>
      </p:sp>
      <p:sp>
        <p:nvSpPr>
          <p:cNvPr id="132" name="Google Shape;132;p18"/>
          <p:cNvSpPr txBox="1"/>
          <p:nvPr>
            <p:ph idx="1" type="subTitle"/>
          </p:nvPr>
        </p:nvSpPr>
        <p:spPr>
          <a:xfrm>
            <a:off x="4758000" y="2438625"/>
            <a:ext cx="2148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33" name="Google Shape;133;p18"/>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4">
  <p:cSld name="CUSTOM">
    <p:spTree>
      <p:nvGrpSpPr>
        <p:cNvPr id="134" name="Shape 134"/>
        <p:cNvGrpSpPr/>
        <p:nvPr/>
      </p:nvGrpSpPr>
      <p:grpSpPr>
        <a:xfrm>
          <a:off x="0" y="0"/>
          <a:ext cx="0" cy="0"/>
          <a:chOff x="0" y="0"/>
          <a:chExt cx="0" cy="0"/>
        </a:xfrm>
      </p:grpSpPr>
      <p:sp>
        <p:nvSpPr>
          <p:cNvPr id="135" name="Google Shape;135;p19"/>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37" name="Google Shape;137;p19"/>
          <p:cNvSpPr txBox="1"/>
          <p:nvPr>
            <p:ph idx="1" type="subTitle"/>
          </p:nvPr>
        </p:nvSpPr>
        <p:spPr>
          <a:xfrm>
            <a:off x="3978050" y="2438625"/>
            <a:ext cx="30978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38" name="Google Shape;138;p19"/>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1">
    <p:spTree>
      <p:nvGrpSpPr>
        <p:cNvPr id="139" name="Shape 13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1pPr>
            <a:lvl2pPr lvl="1">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2pPr>
            <a:lvl3pPr lvl="2">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3pPr>
            <a:lvl4pPr lvl="3">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4pPr>
            <a:lvl5pPr lvl="4">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5pPr>
            <a:lvl6pPr lvl="5">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6pPr>
            <a:lvl7pPr lvl="6">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7pPr>
            <a:lvl8pPr lvl="7">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8pPr>
            <a:lvl9pPr lvl="8">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1pPr>
            <a:lvl2pPr indent="-304800" lvl="1" marL="9144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2pPr>
            <a:lvl3pPr indent="-304800" lvl="2" marL="13716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3pPr>
            <a:lvl4pPr indent="-304800" lvl="3" marL="18288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4pPr>
            <a:lvl5pPr indent="-304800" lvl="4" marL="22860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5pPr>
            <a:lvl6pPr indent="-304800" lvl="5" marL="27432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6pPr>
            <a:lvl7pPr indent="-304800" lvl="6" marL="32004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7pPr>
            <a:lvl8pPr indent="-304800" lvl="7" marL="36576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8pPr>
            <a:lvl9pPr indent="-304800" lvl="8" marL="4114800">
              <a:lnSpc>
                <a:spcPct val="115000"/>
              </a:lnSpc>
              <a:spcBef>
                <a:spcPts val="1600"/>
              </a:spcBef>
              <a:spcAft>
                <a:spcPts val="1600"/>
              </a:spcAft>
              <a:buClr>
                <a:srgbClr val="374957"/>
              </a:buClr>
              <a:buSzPts val="1200"/>
              <a:buFont typeface="Didact Gothic"/>
              <a:buChar char="■"/>
              <a:defRPr sz="1200">
                <a:solidFill>
                  <a:srgbClr val="374957"/>
                </a:solidFill>
                <a:latin typeface="Didact Gothic"/>
                <a:ea typeface="Didact Gothic"/>
                <a:cs typeface="Didact Gothic"/>
                <a:sym typeface="Didact Gothic"/>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11.jpg"/><Relationship Id="rId5"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18.jpg"/><Relationship Id="rId5" Type="http://schemas.openxmlformats.org/officeDocument/2006/relationships/image" Target="../media/image10.jpg"/><Relationship Id="rId6"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14.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hyperlink" Target="http://www.youtube.com/watch?v=Rpq01rO9ZR0" TargetMode="External"/><Relationship Id="rId5"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hyperlink" Target="https://docs.google.com/document/d/1Obz7dDYi9QWk2eo0InBajzrot8295juTmcW-kEQz6Rg/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hyperlink" Target="https://global.gotomeeting.com/join/40136886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s://www.instructables.com/id/Make-a-Box-Oven-the-Girl-Scout-Way/" TargetMode="External"/><Relationship Id="rId4" Type="http://schemas.openxmlformats.org/officeDocument/2006/relationships/hyperlink" Target="https://www.instructables.com/id/Girl-Scout-Vagabond-Stove-and-Buddy-Burn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1.jpg"/><Relationship Id="rId4" Type="http://schemas.openxmlformats.org/officeDocument/2006/relationships/hyperlink" Target="http://www.youtube.com/watch?v=jBDido6uX9k" TargetMode="External"/><Relationship Id="rId5"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5.jpg"/><Relationship Id="rId4" Type="http://schemas.openxmlformats.org/officeDocument/2006/relationships/hyperlink" Target="https://global.gotomeeting.com/join/658141717"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22.jpg"/><Relationship Id="rId5" Type="http://schemas.openxmlformats.org/officeDocument/2006/relationships/image" Target="../media/image27.jpg"/><Relationship Id="rId6" Type="http://schemas.openxmlformats.org/officeDocument/2006/relationships/image" Target="../media/image16.jpg"/><Relationship Id="rId7" Type="http://schemas.openxmlformats.org/officeDocument/2006/relationships/image" Target="../media/image20.jpg"/><Relationship Id="rId8"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9.jp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6.jpg"/><Relationship Id="rId9" Type="http://schemas.openxmlformats.org/officeDocument/2006/relationships/image" Target="../media/image25.jpg"/><Relationship Id="rId5" Type="http://schemas.openxmlformats.org/officeDocument/2006/relationships/image" Target="../media/image24.jpg"/><Relationship Id="rId6" Type="http://schemas.openxmlformats.org/officeDocument/2006/relationships/hyperlink" Target="http://www.youtube.com/watch?v=jBDido6uX9k" TargetMode="External"/><Relationship Id="rId7" Type="http://schemas.openxmlformats.org/officeDocument/2006/relationships/image" Target="../media/image7.jpg"/><Relationship Id="rId8" Type="http://schemas.openxmlformats.org/officeDocument/2006/relationships/hyperlink" Target="http://www.youtube.com/watch?v=CoVcRxza8nI"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5.jpg"/><Relationship Id="rId4" Type="http://schemas.openxmlformats.org/officeDocument/2006/relationships/hyperlink" Target="https://global.gotomeeting.com/join/249124389"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9.jpg"/><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p:nvPr/>
        </p:nvSpPr>
        <p:spPr>
          <a:xfrm rot="-5400000">
            <a:off x="-1307300" y="1274550"/>
            <a:ext cx="5180100" cy="26031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1"/>
          <p:cNvSpPr txBox="1"/>
          <p:nvPr>
            <p:ph type="ctrTitle"/>
          </p:nvPr>
        </p:nvSpPr>
        <p:spPr>
          <a:xfrm>
            <a:off x="231000" y="1761050"/>
            <a:ext cx="77307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5100"/>
              <a:t>Primitive</a:t>
            </a:r>
            <a:r>
              <a:rPr lang="es" sz="5100"/>
              <a:t>-Adventure-Survival</a:t>
            </a:r>
            <a:endParaRPr sz="3900"/>
          </a:p>
        </p:txBody>
      </p:sp>
      <p:sp>
        <p:nvSpPr>
          <p:cNvPr id="146" name="Google Shape;146;p21"/>
          <p:cNvSpPr txBox="1"/>
          <p:nvPr>
            <p:ph idx="1" type="subTitle"/>
          </p:nvPr>
        </p:nvSpPr>
        <p:spPr>
          <a:xfrm>
            <a:off x="706650" y="3740675"/>
            <a:ext cx="28104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sz="1500"/>
              <a:t>Girl Scouts of Central Illinois</a:t>
            </a:r>
            <a:endParaRPr sz="1500"/>
          </a:p>
        </p:txBody>
      </p:sp>
      <p:sp>
        <p:nvSpPr>
          <p:cNvPr id="147" name="Google Shape;147;p21"/>
          <p:cNvSpPr txBox="1"/>
          <p:nvPr/>
        </p:nvSpPr>
        <p:spPr>
          <a:xfrm>
            <a:off x="706650" y="2335150"/>
            <a:ext cx="7730700" cy="16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Oswald"/>
                <a:ea typeface="Oswald"/>
                <a:cs typeface="Oswald"/>
                <a:sym typeface="Oswald"/>
              </a:rPr>
              <a:t>Cadette-Senior-Ambassador Camper Badges</a:t>
            </a:r>
            <a:endParaRPr sz="2800">
              <a:solidFill>
                <a:srgbClr val="FFFFF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By doing the activities in these slides, plus participating in the three virtual meetings with GSCI staff, you will complete steps 1-4 of your camper badge at the Cadette, Senior or Ambassador Level.</a:t>
            </a:r>
            <a:endParaRPr/>
          </a:p>
          <a:p>
            <a:pPr indent="0" lvl="0" marL="0" rtl="0" algn="ctr">
              <a:spcBef>
                <a:spcPts val="1600"/>
              </a:spcBef>
              <a:spcAft>
                <a:spcPts val="0"/>
              </a:spcAft>
              <a:buNone/>
            </a:pPr>
            <a:r>
              <a:rPr lang="es"/>
              <a:t>The final step is to actually go camping! By participating fully in these activities, you will be prepared to do so in the future!</a:t>
            </a:r>
            <a:endParaRPr/>
          </a:p>
          <a:p>
            <a:pPr indent="0" lvl="0" marL="0" rtl="0" algn="ctr">
              <a:spcBef>
                <a:spcPts val="1600"/>
              </a:spcBef>
              <a:spcAft>
                <a:spcPts val="1600"/>
              </a:spcAft>
              <a:buNone/>
            </a:pPr>
            <a:r>
              <a:t/>
            </a:r>
            <a:endParaRPr/>
          </a:p>
        </p:txBody>
      </p:sp>
      <p:sp>
        <p:nvSpPr>
          <p:cNvPr id="153" name="Google Shape;153;p2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54" name="Google Shape;154;p22"/>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INTRODUCTION</a:t>
            </a:r>
            <a:endParaRPr/>
          </a:p>
        </p:txBody>
      </p:sp>
      <p:grpSp>
        <p:nvGrpSpPr>
          <p:cNvPr id="155" name="Google Shape;155;p22"/>
          <p:cNvGrpSpPr/>
          <p:nvPr/>
        </p:nvGrpSpPr>
        <p:grpSpPr>
          <a:xfrm>
            <a:off x="1545850" y="3004200"/>
            <a:ext cx="5836850" cy="2167453"/>
            <a:chOff x="1545850" y="3004200"/>
            <a:chExt cx="5836850" cy="2167453"/>
          </a:xfrm>
        </p:grpSpPr>
        <p:pic>
          <p:nvPicPr>
            <p:cNvPr id="156" name="Google Shape;156;p22"/>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157" name="Google Shape;157;p22"/>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2"/>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ctrTitle"/>
          </p:nvPr>
        </p:nvSpPr>
        <p:spPr>
          <a:xfrm>
            <a:off x="2097452" y="2041900"/>
            <a:ext cx="2145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Plan Your Trip</a:t>
            </a:r>
            <a:endParaRPr/>
          </a:p>
        </p:txBody>
      </p:sp>
      <p:sp>
        <p:nvSpPr>
          <p:cNvPr id="164" name="Google Shape;164;p23"/>
          <p:cNvSpPr txBox="1"/>
          <p:nvPr>
            <p:ph idx="3" type="ctrTitle"/>
          </p:nvPr>
        </p:nvSpPr>
        <p:spPr>
          <a:xfrm>
            <a:off x="2097447" y="2754438"/>
            <a:ext cx="25995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Gather Your Gear</a:t>
            </a:r>
            <a:endParaRPr/>
          </a:p>
        </p:txBody>
      </p:sp>
      <p:sp>
        <p:nvSpPr>
          <p:cNvPr id="165" name="Google Shape;165;p23"/>
          <p:cNvSpPr txBox="1"/>
          <p:nvPr>
            <p:ph idx="4" type="title"/>
          </p:nvPr>
        </p:nvSpPr>
        <p:spPr>
          <a:xfrm>
            <a:off x="805744" y="2365905"/>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02</a:t>
            </a:r>
            <a:endParaRPr/>
          </a:p>
        </p:txBody>
      </p:sp>
      <p:sp>
        <p:nvSpPr>
          <p:cNvPr id="166" name="Google Shape;166;p23"/>
          <p:cNvSpPr txBox="1"/>
          <p:nvPr>
            <p:ph idx="2" type="title"/>
          </p:nvPr>
        </p:nvSpPr>
        <p:spPr>
          <a:xfrm>
            <a:off x="805744" y="1595630"/>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01</a:t>
            </a:r>
            <a:endParaRPr/>
          </a:p>
        </p:txBody>
      </p:sp>
      <p:sp>
        <p:nvSpPr>
          <p:cNvPr id="167" name="Google Shape;167;p23"/>
          <p:cNvSpPr txBox="1"/>
          <p:nvPr>
            <p:ph idx="5" type="ctrTitle"/>
          </p:nvPr>
        </p:nvSpPr>
        <p:spPr>
          <a:xfrm>
            <a:off x="5048174" y="2041900"/>
            <a:ext cx="2940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Plan Your Trip Meals</a:t>
            </a:r>
            <a:r>
              <a:rPr lang="es">
                <a:solidFill>
                  <a:srgbClr val="F3F3F3"/>
                </a:solidFill>
              </a:rPr>
              <a:t> </a:t>
            </a:r>
            <a:endParaRPr>
              <a:solidFill>
                <a:srgbClr val="F3F3F3"/>
              </a:solidFill>
            </a:endParaRPr>
          </a:p>
        </p:txBody>
      </p:sp>
      <p:sp>
        <p:nvSpPr>
          <p:cNvPr id="168" name="Google Shape;168;p23"/>
          <p:cNvSpPr txBox="1"/>
          <p:nvPr>
            <p:ph idx="6" type="title"/>
          </p:nvPr>
        </p:nvSpPr>
        <p:spPr>
          <a:xfrm>
            <a:off x="3799069" y="1595630"/>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03</a:t>
            </a:r>
            <a:endParaRPr/>
          </a:p>
        </p:txBody>
      </p:sp>
      <p:sp>
        <p:nvSpPr>
          <p:cNvPr id="169" name="Google Shape;169;p23"/>
          <p:cNvSpPr txBox="1"/>
          <p:nvPr>
            <p:ph idx="7" type="ctrTitle"/>
          </p:nvPr>
        </p:nvSpPr>
        <p:spPr>
          <a:xfrm>
            <a:off x="5090770" y="2754450"/>
            <a:ext cx="28554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Learn a camp skill</a:t>
            </a:r>
            <a:endParaRPr>
              <a:solidFill>
                <a:srgbClr val="F3F3F3"/>
              </a:solidFill>
            </a:endParaRPr>
          </a:p>
        </p:txBody>
      </p:sp>
      <p:sp>
        <p:nvSpPr>
          <p:cNvPr id="170" name="Google Shape;170;p23"/>
          <p:cNvSpPr txBox="1"/>
          <p:nvPr>
            <p:ph idx="8" type="title"/>
          </p:nvPr>
        </p:nvSpPr>
        <p:spPr>
          <a:xfrm>
            <a:off x="3799069" y="2365905"/>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04</a:t>
            </a:r>
            <a:endParaRPr/>
          </a:p>
        </p:txBody>
      </p:sp>
      <p:sp>
        <p:nvSpPr>
          <p:cNvPr id="171" name="Google Shape;171;p23"/>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3"/>
          <p:cNvSpPr txBox="1"/>
          <p:nvPr/>
        </p:nvSpPr>
        <p:spPr>
          <a:xfrm>
            <a:off x="2500200" y="3467000"/>
            <a:ext cx="862500" cy="90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3600">
                <a:solidFill>
                  <a:srgbClr val="FFFFFF"/>
                </a:solidFill>
                <a:latin typeface="Oswald Medium"/>
                <a:ea typeface="Oswald Medium"/>
                <a:cs typeface="Oswald Medium"/>
                <a:sym typeface="Oswald Medium"/>
              </a:rPr>
              <a:t>05</a:t>
            </a:r>
            <a:endParaRPr sz="3600">
              <a:solidFill>
                <a:srgbClr val="FFFFFF"/>
              </a:solidFill>
              <a:latin typeface="Oswald Medium"/>
              <a:ea typeface="Oswald Medium"/>
              <a:cs typeface="Oswald Medium"/>
              <a:sym typeface="Oswald Medium"/>
            </a:endParaRPr>
          </a:p>
        </p:txBody>
      </p:sp>
      <p:sp>
        <p:nvSpPr>
          <p:cNvPr id="173" name="Google Shape;173;p23"/>
          <p:cNvSpPr txBox="1"/>
          <p:nvPr/>
        </p:nvSpPr>
        <p:spPr>
          <a:xfrm>
            <a:off x="3362700" y="3685225"/>
            <a:ext cx="3572700" cy="6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400">
                <a:solidFill>
                  <a:srgbClr val="FFFFFF"/>
                </a:solidFill>
                <a:latin typeface="Oswald Medium"/>
                <a:ea typeface="Oswald Medium"/>
                <a:cs typeface="Oswald Medium"/>
                <a:sym typeface="Oswald Medium"/>
              </a:rPr>
              <a:t>Go on your trip!</a:t>
            </a:r>
            <a:endParaRPr sz="2400">
              <a:solidFill>
                <a:srgbClr val="FFFFFF"/>
              </a:solidFill>
              <a:latin typeface="Oswald Medium"/>
              <a:ea typeface="Oswald Medium"/>
              <a:cs typeface="Oswald Medium"/>
              <a:sym typeface="Oswal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79" name="Google Shape;179;p24"/>
          <p:cNvGrpSpPr/>
          <p:nvPr/>
        </p:nvGrpSpPr>
        <p:grpSpPr>
          <a:xfrm>
            <a:off x="1545850" y="-27922"/>
            <a:ext cx="5836850" cy="2189422"/>
            <a:chOff x="1545850" y="-27922"/>
            <a:chExt cx="5836850" cy="2189422"/>
          </a:xfrm>
        </p:grpSpPr>
        <p:pic>
          <p:nvPicPr>
            <p:cNvPr id="180" name="Google Shape;180;p24"/>
            <p:cNvPicPr preferRelativeResize="0"/>
            <p:nvPr/>
          </p:nvPicPr>
          <p:blipFill rotWithShape="1">
            <a:blip r:embed="rId3">
              <a:alphaModFix/>
            </a:blip>
            <a:srcRect b="0" l="16453" r="16446" t="54130"/>
            <a:stretch/>
          </p:blipFill>
          <p:spPr>
            <a:xfrm flipH="1">
              <a:off x="1761300" y="0"/>
              <a:ext cx="5621400" cy="2161500"/>
            </a:xfrm>
            <a:prstGeom prst="rect">
              <a:avLst/>
            </a:prstGeom>
            <a:noFill/>
            <a:ln>
              <a:noFill/>
            </a:ln>
          </p:spPr>
        </p:pic>
        <p:sp>
          <p:nvSpPr>
            <p:cNvPr id="181" name="Google Shape;181;p24"/>
            <p:cNvSpPr/>
            <p:nvPr/>
          </p:nvSpPr>
          <p:spPr>
            <a:xfrm>
              <a:off x="1761300" y="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p:nvPr/>
          </p:nvSpPr>
          <p:spPr>
            <a:xfrm>
              <a:off x="1545850" y="-27922"/>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 name="Google Shape;183;p24"/>
          <p:cNvSpPr txBox="1"/>
          <p:nvPr>
            <p:ph type="ctrTitle"/>
          </p:nvPr>
        </p:nvSpPr>
        <p:spPr>
          <a:xfrm>
            <a:off x="3541876" y="3580225"/>
            <a:ext cx="2875500" cy="577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sz="1900"/>
              <a:t>—Gretel Ehrlich</a:t>
            </a:r>
            <a:endParaRPr sz="1900"/>
          </a:p>
        </p:txBody>
      </p:sp>
      <p:sp>
        <p:nvSpPr>
          <p:cNvPr id="184" name="Google Shape;184;p24"/>
          <p:cNvSpPr txBox="1"/>
          <p:nvPr>
            <p:ph idx="1" type="subTitle"/>
          </p:nvPr>
        </p:nvSpPr>
        <p:spPr>
          <a:xfrm>
            <a:off x="2515950" y="3209275"/>
            <a:ext cx="41121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1600"/>
              </a:spcAft>
              <a:buNone/>
            </a:pPr>
            <a:r>
              <a:rPr lang="es" sz="1800"/>
              <a:t>“</a:t>
            </a:r>
            <a:r>
              <a:rPr lang="es" sz="1800"/>
              <a:t>“Everything in nature invites us constantly to be what we are.”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90" name="Google Shape;190;p25"/>
          <p:cNvGrpSpPr/>
          <p:nvPr/>
        </p:nvGrpSpPr>
        <p:grpSpPr>
          <a:xfrm>
            <a:off x="1107500" y="3076550"/>
            <a:ext cx="1703525" cy="2073951"/>
            <a:chOff x="1107500" y="3076550"/>
            <a:chExt cx="1703525" cy="2073951"/>
          </a:xfrm>
        </p:grpSpPr>
        <p:pic>
          <p:nvPicPr>
            <p:cNvPr id="191" name="Google Shape;191;p25"/>
            <p:cNvPicPr preferRelativeResize="0"/>
            <p:nvPr/>
          </p:nvPicPr>
          <p:blipFill rotWithShape="1">
            <a:blip r:embed="rId3">
              <a:alphaModFix/>
            </a:blip>
            <a:srcRect b="0" l="42213" r="0" t="0"/>
            <a:stretch/>
          </p:blipFill>
          <p:spPr>
            <a:xfrm>
              <a:off x="1107501" y="3492250"/>
              <a:ext cx="1703525" cy="1658251"/>
            </a:xfrm>
            <a:prstGeom prst="rect">
              <a:avLst/>
            </a:prstGeom>
            <a:noFill/>
            <a:ln>
              <a:noFill/>
            </a:ln>
          </p:spPr>
        </p:pic>
        <p:sp>
          <p:nvSpPr>
            <p:cNvPr id="192" name="Google Shape;192;p25"/>
            <p:cNvSpPr/>
            <p:nvPr/>
          </p:nvSpPr>
          <p:spPr>
            <a:xfrm>
              <a:off x="1107500"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5"/>
            <p:cNvSpPr/>
            <p:nvPr/>
          </p:nvSpPr>
          <p:spPr>
            <a:xfrm>
              <a:off x="1633550"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4" name="Google Shape;194;p25"/>
            <p:cNvGrpSpPr/>
            <p:nvPr/>
          </p:nvGrpSpPr>
          <p:grpSpPr>
            <a:xfrm>
              <a:off x="1749207" y="3207591"/>
              <a:ext cx="379436" cy="379436"/>
              <a:chOff x="1190625" y="238125"/>
              <a:chExt cx="5219200" cy="5219200"/>
            </a:xfrm>
          </p:grpSpPr>
          <p:sp>
            <p:nvSpPr>
              <p:cNvPr id="195" name="Google Shape;195;p25"/>
              <p:cNvSpPr/>
              <p:nvPr/>
            </p:nvSpPr>
            <p:spPr>
              <a:xfrm>
                <a:off x="1190625" y="238125"/>
                <a:ext cx="5219200" cy="5219200"/>
              </a:xfrm>
              <a:custGeom>
                <a:rect b="b" l="l" r="r" t="t"/>
                <a:pathLst>
                  <a:path extrusionOk="0" h="208768" w="208768">
                    <a:moveTo>
                      <a:pt x="200612" y="119030"/>
                    </a:moveTo>
                    <a:lnTo>
                      <a:pt x="200612" y="150965"/>
                    </a:lnTo>
                    <a:lnTo>
                      <a:pt x="140820" y="150965"/>
                    </a:lnTo>
                    <a:cubicBezTo>
                      <a:pt x="120824" y="150965"/>
                      <a:pt x="104547" y="167242"/>
                      <a:pt x="104547" y="187271"/>
                    </a:cubicBezTo>
                    <a:lnTo>
                      <a:pt x="104547" y="200612"/>
                    </a:lnTo>
                    <a:lnTo>
                      <a:pt x="72579" y="200612"/>
                    </a:lnTo>
                    <a:lnTo>
                      <a:pt x="72579" y="187271"/>
                    </a:lnTo>
                    <a:cubicBezTo>
                      <a:pt x="72579" y="149627"/>
                      <a:pt x="103177" y="119030"/>
                      <a:pt x="140820" y="119030"/>
                    </a:cubicBezTo>
                    <a:close/>
                    <a:moveTo>
                      <a:pt x="200612" y="159120"/>
                    </a:moveTo>
                    <a:lnTo>
                      <a:pt x="200612" y="200612"/>
                    </a:lnTo>
                    <a:lnTo>
                      <a:pt x="112702" y="200612"/>
                    </a:lnTo>
                    <a:lnTo>
                      <a:pt x="112702" y="187271"/>
                    </a:lnTo>
                    <a:cubicBezTo>
                      <a:pt x="112702" y="171744"/>
                      <a:pt x="125293" y="159120"/>
                      <a:pt x="140820" y="159120"/>
                    </a:cubicBezTo>
                    <a:close/>
                    <a:moveTo>
                      <a:pt x="4077" y="0"/>
                    </a:moveTo>
                    <a:cubicBezTo>
                      <a:pt x="1827" y="0"/>
                      <a:pt x="0" y="1827"/>
                      <a:pt x="0" y="4077"/>
                    </a:cubicBezTo>
                    <a:lnTo>
                      <a:pt x="0" y="204690"/>
                    </a:lnTo>
                    <a:cubicBezTo>
                      <a:pt x="0" y="206940"/>
                      <a:pt x="1827" y="208767"/>
                      <a:pt x="4077" y="208767"/>
                    </a:cubicBezTo>
                    <a:lnTo>
                      <a:pt x="204690" y="208767"/>
                    </a:lnTo>
                    <a:cubicBezTo>
                      <a:pt x="206940" y="208767"/>
                      <a:pt x="208767" y="206940"/>
                      <a:pt x="208767" y="204690"/>
                    </a:cubicBezTo>
                    <a:lnTo>
                      <a:pt x="208767" y="4077"/>
                    </a:lnTo>
                    <a:cubicBezTo>
                      <a:pt x="208767" y="1827"/>
                      <a:pt x="206940" y="0"/>
                      <a:pt x="204690" y="0"/>
                    </a:cubicBezTo>
                    <a:lnTo>
                      <a:pt x="81419" y="0"/>
                    </a:lnTo>
                    <a:cubicBezTo>
                      <a:pt x="79168" y="0"/>
                      <a:pt x="77342" y="1827"/>
                      <a:pt x="77342" y="4077"/>
                    </a:cubicBezTo>
                    <a:cubicBezTo>
                      <a:pt x="77342" y="6328"/>
                      <a:pt x="79168" y="8155"/>
                      <a:pt x="81419" y="8155"/>
                    </a:cubicBezTo>
                    <a:lnTo>
                      <a:pt x="200612" y="8155"/>
                    </a:lnTo>
                    <a:lnTo>
                      <a:pt x="200612" y="110875"/>
                    </a:lnTo>
                    <a:lnTo>
                      <a:pt x="140820" y="110875"/>
                    </a:lnTo>
                    <a:cubicBezTo>
                      <a:pt x="98708" y="110875"/>
                      <a:pt x="64424" y="145126"/>
                      <a:pt x="64424" y="187271"/>
                    </a:cubicBezTo>
                    <a:lnTo>
                      <a:pt x="64424" y="200612"/>
                    </a:lnTo>
                    <a:lnTo>
                      <a:pt x="8155" y="200612"/>
                    </a:lnTo>
                    <a:lnTo>
                      <a:pt x="8155" y="8155"/>
                    </a:lnTo>
                    <a:lnTo>
                      <a:pt x="44591" y="8155"/>
                    </a:lnTo>
                    <a:cubicBezTo>
                      <a:pt x="46842" y="8155"/>
                      <a:pt x="48669" y="6328"/>
                      <a:pt x="48669" y="4077"/>
                    </a:cubicBezTo>
                    <a:cubicBezTo>
                      <a:pt x="48669" y="1827"/>
                      <a:pt x="46842" y="0"/>
                      <a:pt x="44591"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p:nvPr/>
            </p:nvSpPr>
            <p:spPr>
              <a:xfrm>
                <a:off x="2638125" y="238125"/>
                <a:ext cx="203900" cy="203875"/>
              </a:xfrm>
              <a:custGeom>
                <a:rect b="b" l="l" r="r" t="t"/>
                <a:pathLst>
                  <a:path extrusionOk="0" h="8155" w="8156">
                    <a:moveTo>
                      <a:pt x="4078" y="0"/>
                    </a:moveTo>
                    <a:cubicBezTo>
                      <a:pt x="3001" y="0"/>
                      <a:pt x="1957" y="424"/>
                      <a:pt x="1207" y="1207"/>
                    </a:cubicBezTo>
                    <a:cubicBezTo>
                      <a:pt x="457" y="1957"/>
                      <a:pt x="0" y="3001"/>
                      <a:pt x="0" y="4077"/>
                    </a:cubicBezTo>
                    <a:cubicBezTo>
                      <a:pt x="0" y="5154"/>
                      <a:pt x="457" y="6198"/>
                      <a:pt x="1207" y="6948"/>
                    </a:cubicBezTo>
                    <a:cubicBezTo>
                      <a:pt x="1957" y="7731"/>
                      <a:pt x="3001" y="8155"/>
                      <a:pt x="4078" y="8155"/>
                    </a:cubicBezTo>
                    <a:cubicBezTo>
                      <a:pt x="5154" y="8155"/>
                      <a:pt x="6198" y="7731"/>
                      <a:pt x="6981" y="6948"/>
                    </a:cubicBezTo>
                    <a:cubicBezTo>
                      <a:pt x="7731" y="6198"/>
                      <a:pt x="8155" y="5154"/>
                      <a:pt x="8155" y="4077"/>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5"/>
              <p:cNvSpPr/>
              <p:nvPr/>
            </p:nvSpPr>
            <p:spPr>
              <a:xfrm>
                <a:off x="3302750" y="4625200"/>
                <a:ext cx="225100" cy="510000"/>
              </a:xfrm>
              <a:custGeom>
                <a:rect b="b" l="l" r="r" t="t"/>
                <a:pathLst>
                  <a:path extrusionOk="0" h="20400" w="9004">
                    <a:moveTo>
                      <a:pt x="4648" y="1"/>
                    </a:moveTo>
                    <a:cubicBezTo>
                      <a:pt x="2644" y="1"/>
                      <a:pt x="917" y="1452"/>
                      <a:pt x="620" y="3470"/>
                    </a:cubicBezTo>
                    <a:cubicBezTo>
                      <a:pt x="196" y="6210"/>
                      <a:pt x="0" y="9015"/>
                      <a:pt x="0" y="11820"/>
                    </a:cubicBezTo>
                    <a:lnTo>
                      <a:pt x="0" y="16322"/>
                    </a:lnTo>
                    <a:cubicBezTo>
                      <a:pt x="0" y="18573"/>
                      <a:pt x="1827" y="20399"/>
                      <a:pt x="4078" y="20399"/>
                    </a:cubicBezTo>
                    <a:cubicBezTo>
                      <a:pt x="6329" y="20399"/>
                      <a:pt x="8155" y="18573"/>
                      <a:pt x="8155" y="16322"/>
                    </a:cubicBezTo>
                    <a:lnTo>
                      <a:pt x="8155" y="11820"/>
                    </a:lnTo>
                    <a:cubicBezTo>
                      <a:pt x="8155" y="9406"/>
                      <a:pt x="8319" y="7025"/>
                      <a:pt x="8677" y="4677"/>
                    </a:cubicBezTo>
                    <a:cubicBezTo>
                      <a:pt x="9004" y="2426"/>
                      <a:pt x="7470" y="371"/>
                      <a:pt x="5252" y="44"/>
                    </a:cubicBezTo>
                    <a:cubicBezTo>
                      <a:pt x="5049" y="15"/>
                      <a:pt x="4847" y="1"/>
                      <a:pt x="46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5"/>
              <p:cNvSpPr/>
              <p:nvPr/>
            </p:nvSpPr>
            <p:spPr>
              <a:xfrm>
                <a:off x="3417725" y="3998700"/>
                <a:ext cx="390650" cy="456375"/>
              </a:xfrm>
              <a:custGeom>
                <a:rect b="b" l="l" r="r" t="t"/>
                <a:pathLst>
                  <a:path extrusionOk="0" h="18255" w="15626">
                    <a:moveTo>
                      <a:pt x="11033" y="1"/>
                    </a:moveTo>
                    <a:cubicBezTo>
                      <a:pt x="9840" y="1"/>
                      <a:pt x="8661" y="517"/>
                      <a:pt x="7862" y="1520"/>
                    </a:cubicBezTo>
                    <a:cubicBezTo>
                      <a:pt x="5155" y="4880"/>
                      <a:pt x="2839" y="8534"/>
                      <a:pt x="979" y="12415"/>
                    </a:cubicBezTo>
                    <a:cubicBezTo>
                      <a:pt x="1" y="14438"/>
                      <a:pt x="849" y="16884"/>
                      <a:pt x="2871" y="17863"/>
                    </a:cubicBezTo>
                    <a:cubicBezTo>
                      <a:pt x="3426" y="18124"/>
                      <a:pt x="4046" y="18254"/>
                      <a:pt x="4633" y="18254"/>
                    </a:cubicBezTo>
                    <a:cubicBezTo>
                      <a:pt x="6166" y="18254"/>
                      <a:pt x="7601" y="17406"/>
                      <a:pt x="8319" y="15938"/>
                    </a:cubicBezTo>
                    <a:cubicBezTo>
                      <a:pt x="9917" y="12644"/>
                      <a:pt x="11907" y="9512"/>
                      <a:pt x="14223" y="6642"/>
                    </a:cubicBezTo>
                    <a:cubicBezTo>
                      <a:pt x="15626" y="4880"/>
                      <a:pt x="15365" y="2303"/>
                      <a:pt x="13603" y="901"/>
                    </a:cubicBezTo>
                    <a:cubicBezTo>
                      <a:pt x="12845" y="296"/>
                      <a:pt x="11935" y="1"/>
                      <a:pt x="1103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5"/>
              <p:cNvSpPr/>
              <p:nvPr/>
            </p:nvSpPr>
            <p:spPr>
              <a:xfrm>
                <a:off x="3854850" y="3562975"/>
                <a:ext cx="606750" cy="382400"/>
              </a:xfrm>
              <a:custGeom>
                <a:rect b="b" l="l" r="r" t="t"/>
                <a:pathLst>
                  <a:path extrusionOk="0" h="15296" w="24270">
                    <a:moveTo>
                      <a:pt x="19734" y="1"/>
                    </a:moveTo>
                    <a:cubicBezTo>
                      <a:pt x="19358" y="1"/>
                      <a:pt x="18975" y="52"/>
                      <a:pt x="18593" y="160"/>
                    </a:cubicBezTo>
                    <a:cubicBezTo>
                      <a:pt x="12787" y="1824"/>
                      <a:pt x="7340" y="4433"/>
                      <a:pt x="2349" y="7859"/>
                    </a:cubicBezTo>
                    <a:cubicBezTo>
                      <a:pt x="489" y="9131"/>
                      <a:pt x="0" y="11675"/>
                      <a:pt x="1305" y="13534"/>
                    </a:cubicBezTo>
                    <a:cubicBezTo>
                      <a:pt x="2088" y="14676"/>
                      <a:pt x="3360" y="15296"/>
                      <a:pt x="4665" y="15296"/>
                    </a:cubicBezTo>
                    <a:cubicBezTo>
                      <a:pt x="5448" y="15296"/>
                      <a:pt x="6263" y="15068"/>
                      <a:pt x="6948" y="14578"/>
                    </a:cubicBezTo>
                    <a:cubicBezTo>
                      <a:pt x="11221" y="11642"/>
                      <a:pt x="15919" y="9424"/>
                      <a:pt x="20877" y="7989"/>
                    </a:cubicBezTo>
                    <a:cubicBezTo>
                      <a:pt x="23030" y="7369"/>
                      <a:pt x="24269" y="5119"/>
                      <a:pt x="23650" y="2933"/>
                    </a:cubicBezTo>
                    <a:cubicBezTo>
                      <a:pt x="23138" y="1156"/>
                      <a:pt x="21514" y="1"/>
                      <a:pt x="1973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5"/>
              <p:cNvSpPr/>
              <p:nvPr/>
            </p:nvSpPr>
            <p:spPr>
              <a:xfrm>
                <a:off x="4720900" y="3511525"/>
                <a:ext cx="203900" cy="203900"/>
              </a:xfrm>
              <a:custGeom>
                <a:rect b="b" l="l" r="r" t="t"/>
                <a:pathLst>
                  <a:path extrusionOk="0" h="8156" w="8156">
                    <a:moveTo>
                      <a:pt x="4078" y="0"/>
                    </a:moveTo>
                    <a:cubicBezTo>
                      <a:pt x="3001" y="0"/>
                      <a:pt x="1958" y="457"/>
                      <a:pt x="1207" y="1207"/>
                    </a:cubicBezTo>
                    <a:cubicBezTo>
                      <a:pt x="457" y="1957"/>
                      <a:pt x="0" y="3001"/>
                      <a:pt x="0" y="4078"/>
                    </a:cubicBezTo>
                    <a:cubicBezTo>
                      <a:pt x="0" y="5154"/>
                      <a:pt x="424" y="6198"/>
                      <a:pt x="1207" y="6981"/>
                    </a:cubicBezTo>
                    <a:cubicBezTo>
                      <a:pt x="1958" y="7731"/>
                      <a:pt x="3001" y="8155"/>
                      <a:pt x="4078" y="8155"/>
                    </a:cubicBezTo>
                    <a:cubicBezTo>
                      <a:pt x="5154" y="8155"/>
                      <a:pt x="6198" y="7731"/>
                      <a:pt x="6948" y="6981"/>
                    </a:cubicBezTo>
                    <a:cubicBezTo>
                      <a:pt x="7731" y="6198"/>
                      <a:pt x="8155" y="5154"/>
                      <a:pt x="8155" y="4078"/>
                    </a:cubicBezTo>
                    <a:cubicBezTo>
                      <a:pt x="8155" y="3001"/>
                      <a:pt x="7731" y="1957"/>
                      <a:pt x="6948" y="1207"/>
                    </a:cubicBezTo>
                    <a:cubicBezTo>
                      <a:pt x="6198" y="457"/>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p:nvPr/>
            </p:nvSpPr>
            <p:spPr>
              <a:xfrm>
                <a:off x="5137625" y="3511525"/>
                <a:ext cx="920700" cy="203900"/>
              </a:xfrm>
              <a:custGeom>
                <a:rect b="b" l="l" r="r" t="t"/>
                <a:pathLst>
                  <a:path extrusionOk="0" h="8156" w="36828">
                    <a:moveTo>
                      <a:pt x="4078" y="0"/>
                    </a:moveTo>
                    <a:cubicBezTo>
                      <a:pt x="1827" y="0"/>
                      <a:pt x="0" y="1827"/>
                      <a:pt x="0" y="4078"/>
                    </a:cubicBezTo>
                    <a:cubicBezTo>
                      <a:pt x="0" y="6328"/>
                      <a:pt x="1827" y="8155"/>
                      <a:pt x="4078" y="8155"/>
                    </a:cubicBezTo>
                    <a:lnTo>
                      <a:pt x="32750" y="8155"/>
                    </a:lnTo>
                    <a:cubicBezTo>
                      <a:pt x="35001" y="8155"/>
                      <a:pt x="36828" y="6328"/>
                      <a:pt x="36828" y="4078"/>
                    </a:cubicBezTo>
                    <a:cubicBezTo>
                      <a:pt x="36828" y="1827"/>
                      <a:pt x="35001" y="0"/>
                      <a:pt x="3275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5"/>
              <p:cNvSpPr/>
              <p:nvPr/>
            </p:nvSpPr>
            <p:spPr>
              <a:xfrm>
                <a:off x="4026900" y="584700"/>
                <a:ext cx="2179050" cy="1911550"/>
              </a:xfrm>
              <a:custGeom>
                <a:rect b="b" l="l" r="r" t="t"/>
                <a:pathLst>
                  <a:path extrusionOk="0" h="76462" w="87162">
                    <a:moveTo>
                      <a:pt x="25412" y="15136"/>
                    </a:moveTo>
                    <a:lnTo>
                      <a:pt x="30109" y="26977"/>
                    </a:lnTo>
                    <a:lnTo>
                      <a:pt x="19703" y="53138"/>
                    </a:lnTo>
                    <a:lnTo>
                      <a:pt x="10309" y="53138"/>
                    </a:lnTo>
                    <a:lnTo>
                      <a:pt x="25412" y="15136"/>
                    </a:lnTo>
                    <a:close/>
                    <a:moveTo>
                      <a:pt x="43581" y="15136"/>
                    </a:moveTo>
                    <a:lnTo>
                      <a:pt x="58684" y="53138"/>
                    </a:lnTo>
                    <a:lnTo>
                      <a:pt x="28478" y="53138"/>
                    </a:lnTo>
                    <a:lnTo>
                      <a:pt x="43581" y="15136"/>
                    </a:lnTo>
                    <a:close/>
                    <a:moveTo>
                      <a:pt x="61783" y="15136"/>
                    </a:moveTo>
                    <a:lnTo>
                      <a:pt x="76886" y="53138"/>
                    </a:lnTo>
                    <a:lnTo>
                      <a:pt x="67459" y="53138"/>
                    </a:lnTo>
                    <a:lnTo>
                      <a:pt x="57053" y="26977"/>
                    </a:lnTo>
                    <a:lnTo>
                      <a:pt x="61783" y="15136"/>
                    </a:lnTo>
                    <a:close/>
                    <a:moveTo>
                      <a:pt x="39504" y="61293"/>
                    </a:moveTo>
                    <a:lnTo>
                      <a:pt x="39504" y="68306"/>
                    </a:lnTo>
                    <a:lnTo>
                      <a:pt x="29489" y="68306"/>
                    </a:lnTo>
                    <a:lnTo>
                      <a:pt x="29489" y="61293"/>
                    </a:lnTo>
                    <a:close/>
                    <a:moveTo>
                      <a:pt x="57705" y="61293"/>
                    </a:moveTo>
                    <a:lnTo>
                      <a:pt x="57705" y="68306"/>
                    </a:lnTo>
                    <a:lnTo>
                      <a:pt x="47659" y="68306"/>
                    </a:lnTo>
                    <a:lnTo>
                      <a:pt x="47659" y="61293"/>
                    </a:lnTo>
                    <a:close/>
                    <a:moveTo>
                      <a:pt x="25412" y="0"/>
                    </a:moveTo>
                    <a:cubicBezTo>
                      <a:pt x="23748" y="0"/>
                      <a:pt x="22248" y="1012"/>
                      <a:pt x="21628" y="2577"/>
                    </a:cubicBezTo>
                    <a:lnTo>
                      <a:pt x="523" y="55715"/>
                    </a:lnTo>
                    <a:cubicBezTo>
                      <a:pt x="1" y="56955"/>
                      <a:pt x="164" y="58390"/>
                      <a:pt x="914" y="59499"/>
                    </a:cubicBezTo>
                    <a:cubicBezTo>
                      <a:pt x="1697" y="60608"/>
                      <a:pt x="2937" y="61293"/>
                      <a:pt x="4307" y="61293"/>
                    </a:cubicBezTo>
                    <a:lnTo>
                      <a:pt x="21334" y="61293"/>
                    </a:lnTo>
                    <a:lnTo>
                      <a:pt x="21334" y="68306"/>
                    </a:lnTo>
                    <a:lnTo>
                      <a:pt x="9069" y="68306"/>
                    </a:lnTo>
                    <a:cubicBezTo>
                      <a:pt x="6818" y="68306"/>
                      <a:pt x="4992" y="70133"/>
                      <a:pt x="4992" y="72384"/>
                    </a:cubicBezTo>
                    <a:cubicBezTo>
                      <a:pt x="4992" y="74635"/>
                      <a:pt x="6818" y="76461"/>
                      <a:pt x="9069" y="76461"/>
                    </a:cubicBezTo>
                    <a:lnTo>
                      <a:pt x="77179" y="76461"/>
                    </a:lnTo>
                    <a:cubicBezTo>
                      <a:pt x="79430" y="76461"/>
                      <a:pt x="81257" y="74635"/>
                      <a:pt x="81257" y="72384"/>
                    </a:cubicBezTo>
                    <a:cubicBezTo>
                      <a:pt x="81257" y="70133"/>
                      <a:pt x="79430" y="68306"/>
                      <a:pt x="77179" y="68306"/>
                    </a:cubicBezTo>
                    <a:lnTo>
                      <a:pt x="65860" y="68306"/>
                    </a:lnTo>
                    <a:lnTo>
                      <a:pt x="65860" y="61293"/>
                    </a:lnTo>
                    <a:lnTo>
                      <a:pt x="82888" y="61293"/>
                    </a:lnTo>
                    <a:cubicBezTo>
                      <a:pt x="84225" y="61293"/>
                      <a:pt x="85498" y="60608"/>
                      <a:pt x="86248" y="59499"/>
                    </a:cubicBezTo>
                    <a:cubicBezTo>
                      <a:pt x="86998" y="58390"/>
                      <a:pt x="87161" y="56955"/>
                      <a:pt x="86672" y="55715"/>
                    </a:cubicBezTo>
                    <a:lnTo>
                      <a:pt x="65567" y="2577"/>
                    </a:lnTo>
                    <a:cubicBezTo>
                      <a:pt x="64947" y="1012"/>
                      <a:pt x="63447" y="0"/>
                      <a:pt x="61783" y="0"/>
                    </a:cubicBezTo>
                    <a:cubicBezTo>
                      <a:pt x="60087" y="0"/>
                      <a:pt x="58586" y="1012"/>
                      <a:pt x="57999" y="2577"/>
                    </a:cubicBezTo>
                    <a:lnTo>
                      <a:pt x="52682" y="15919"/>
                    </a:lnTo>
                    <a:lnTo>
                      <a:pt x="47365" y="2577"/>
                    </a:lnTo>
                    <a:cubicBezTo>
                      <a:pt x="46778" y="1012"/>
                      <a:pt x="45245" y="0"/>
                      <a:pt x="43581" y="0"/>
                    </a:cubicBezTo>
                    <a:cubicBezTo>
                      <a:pt x="41917" y="0"/>
                      <a:pt x="40417" y="1012"/>
                      <a:pt x="39797" y="2577"/>
                    </a:cubicBezTo>
                    <a:lnTo>
                      <a:pt x="34513" y="15919"/>
                    </a:lnTo>
                    <a:lnTo>
                      <a:pt x="29196" y="2577"/>
                    </a:lnTo>
                    <a:cubicBezTo>
                      <a:pt x="28576" y="1012"/>
                      <a:pt x="27075" y="0"/>
                      <a:pt x="2541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5206925" y="2607950"/>
                <a:ext cx="464050" cy="203900"/>
              </a:xfrm>
              <a:custGeom>
                <a:rect b="b" l="l" r="r" t="t"/>
                <a:pathLst>
                  <a:path extrusionOk="0" h="8156" w="18562">
                    <a:moveTo>
                      <a:pt x="4078" y="0"/>
                    </a:moveTo>
                    <a:cubicBezTo>
                      <a:pt x="1828" y="0"/>
                      <a:pt x="1" y="1827"/>
                      <a:pt x="1" y="4078"/>
                    </a:cubicBezTo>
                    <a:cubicBezTo>
                      <a:pt x="1" y="6329"/>
                      <a:pt x="1828" y="8155"/>
                      <a:pt x="4078" y="8155"/>
                    </a:cubicBezTo>
                    <a:lnTo>
                      <a:pt x="14484" y="8155"/>
                    </a:lnTo>
                    <a:cubicBezTo>
                      <a:pt x="16735" y="8155"/>
                      <a:pt x="18562" y="6329"/>
                      <a:pt x="18562" y="4078"/>
                    </a:cubicBezTo>
                    <a:cubicBezTo>
                      <a:pt x="18562" y="1827"/>
                      <a:pt x="16735" y="0"/>
                      <a:pt x="1448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5"/>
              <p:cNvSpPr/>
              <p:nvPr/>
            </p:nvSpPr>
            <p:spPr>
              <a:xfrm>
                <a:off x="4477875" y="2607950"/>
                <a:ext cx="583100" cy="203900"/>
              </a:xfrm>
              <a:custGeom>
                <a:rect b="b" l="l" r="r" t="t"/>
                <a:pathLst>
                  <a:path extrusionOk="0" h="8156" w="23324">
                    <a:moveTo>
                      <a:pt x="4078" y="0"/>
                    </a:moveTo>
                    <a:cubicBezTo>
                      <a:pt x="1827" y="0"/>
                      <a:pt x="1" y="1827"/>
                      <a:pt x="1" y="4078"/>
                    </a:cubicBezTo>
                    <a:cubicBezTo>
                      <a:pt x="1" y="6329"/>
                      <a:pt x="1827" y="8155"/>
                      <a:pt x="4078" y="8155"/>
                    </a:cubicBezTo>
                    <a:lnTo>
                      <a:pt x="19246" y="8155"/>
                    </a:lnTo>
                    <a:cubicBezTo>
                      <a:pt x="21497" y="8155"/>
                      <a:pt x="23324" y="6329"/>
                      <a:pt x="23324" y="4078"/>
                    </a:cubicBezTo>
                    <a:cubicBezTo>
                      <a:pt x="23324" y="1827"/>
                      <a:pt x="21497" y="0"/>
                      <a:pt x="1924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1944950" y="3433425"/>
                <a:ext cx="567600" cy="547025"/>
              </a:xfrm>
              <a:custGeom>
                <a:rect b="b" l="l" r="r" t="t"/>
                <a:pathLst>
                  <a:path extrusionOk="0" h="21881" w="22704">
                    <a:moveTo>
                      <a:pt x="4486" y="1"/>
                    </a:moveTo>
                    <a:cubicBezTo>
                      <a:pt x="3442" y="1"/>
                      <a:pt x="2398" y="400"/>
                      <a:pt x="1599" y="1200"/>
                    </a:cubicBezTo>
                    <a:cubicBezTo>
                      <a:pt x="0" y="2798"/>
                      <a:pt x="0" y="5375"/>
                      <a:pt x="1599" y="6973"/>
                    </a:cubicBezTo>
                    <a:lnTo>
                      <a:pt x="5578" y="10953"/>
                    </a:lnTo>
                    <a:lnTo>
                      <a:pt x="1599" y="14933"/>
                    </a:lnTo>
                    <a:cubicBezTo>
                      <a:pt x="0" y="16531"/>
                      <a:pt x="0" y="19108"/>
                      <a:pt x="1599" y="20706"/>
                    </a:cubicBezTo>
                    <a:cubicBezTo>
                      <a:pt x="2382" y="21489"/>
                      <a:pt x="3425" y="21881"/>
                      <a:pt x="4469" y="21881"/>
                    </a:cubicBezTo>
                    <a:cubicBezTo>
                      <a:pt x="5513" y="21881"/>
                      <a:pt x="6557" y="21489"/>
                      <a:pt x="7372" y="20706"/>
                    </a:cubicBezTo>
                    <a:lnTo>
                      <a:pt x="11352" y="16727"/>
                    </a:lnTo>
                    <a:lnTo>
                      <a:pt x="15332" y="20706"/>
                    </a:lnTo>
                    <a:cubicBezTo>
                      <a:pt x="16115" y="21489"/>
                      <a:pt x="17158" y="21881"/>
                      <a:pt x="18202" y="21881"/>
                    </a:cubicBezTo>
                    <a:cubicBezTo>
                      <a:pt x="19246" y="21881"/>
                      <a:pt x="20290" y="21489"/>
                      <a:pt x="21105" y="20706"/>
                    </a:cubicBezTo>
                    <a:cubicBezTo>
                      <a:pt x="22704" y="19108"/>
                      <a:pt x="22704" y="16531"/>
                      <a:pt x="21105" y="14933"/>
                    </a:cubicBezTo>
                    <a:lnTo>
                      <a:pt x="17126" y="10953"/>
                    </a:lnTo>
                    <a:lnTo>
                      <a:pt x="21105" y="6973"/>
                    </a:lnTo>
                    <a:cubicBezTo>
                      <a:pt x="22704" y="5375"/>
                      <a:pt x="22704" y="2798"/>
                      <a:pt x="21105" y="1200"/>
                    </a:cubicBezTo>
                    <a:cubicBezTo>
                      <a:pt x="20306" y="400"/>
                      <a:pt x="19262" y="1"/>
                      <a:pt x="18219" y="1"/>
                    </a:cubicBezTo>
                    <a:cubicBezTo>
                      <a:pt x="17175" y="1"/>
                      <a:pt x="16131" y="400"/>
                      <a:pt x="15332" y="1200"/>
                    </a:cubicBezTo>
                    <a:lnTo>
                      <a:pt x="11352" y="5179"/>
                    </a:lnTo>
                    <a:lnTo>
                      <a:pt x="7372"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155025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5"/>
              <p:cNvSpPr/>
              <p:nvPr/>
            </p:nvSpPr>
            <p:spPr>
              <a:xfrm>
                <a:off x="2192850" y="1053600"/>
                <a:ext cx="502375" cy="343350"/>
              </a:xfrm>
              <a:custGeom>
                <a:rect b="b" l="l" r="r" t="t"/>
                <a:pathLst>
                  <a:path extrusionOk="0" h="13734" w="20095">
                    <a:moveTo>
                      <a:pt x="10048" y="1"/>
                    </a:moveTo>
                    <a:cubicBezTo>
                      <a:pt x="8971" y="1"/>
                      <a:pt x="7927" y="425"/>
                      <a:pt x="7177" y="1208"/>
                    </a:cubicBezTo>
                    <a:lnTo>
                      <a:pt x="1599" y="6753"/>
                    </a:lnTo>
                    <a:cubicBezTo>
                      <a:pt x="1" y="8352"/>
                      <a:pt x="1" y="10929"/>
                      <a:pt x="1599" y="12527"/>
                    </a:cubicBezTo>
                    <a:cubicBezTo>
                      <a:pt x="2398" y="13326"/>
                      <a:pt x="3442" y="13726"/>
                      <a:pt x="4486" y="13726"/>
                    </a:cubicBezTo>
                    <a:cubicBezTo>
                      <a:pt x="5530" y="13726"/>
                      <a:pt x="6574" y="13326"/>
                      <a:pt x="7373" y="12527"/>
                    </a:cubicBezTo>
                    <a:lnTo>
                      <a:pt x="10048" y="9852"/>
                    </a:lnTo>
                    <a:lnTo>
                      <a:pt x="12723" y="12527"/>
                    </a:lnTo>
                    <a:cubicBezTo>
                      <a:pt x="13538" y="13310"/>
                      <a:pt x="14582" y="13734"/>
                      <a:pt x="15626" y="13734"/>
                    </a:cubicBezTo>
                    <a:cubicBezTo>
                      <a:pt x="16670" y="13734"/>
                      <a:pt x="17713" y="13310"/>
                      <a:pt x="18496" y="12527"/>
                    </a:cubicBezTo>
                    <a:cubicBezTo>
                      <a:pt x="20095" y="10929"/>
                      <a:pt x="20095" y="8352"/>
                      <a:pt x="18496" y="6753"/>
                    </a:cubicBezTo>
                    <a:lnTo>
                      <a:pt x="12918" y="1208"/>
                    </a:lnTo>
                    <a:cubicBezTo>
                      <a:pt x="12168" y="425"/>
                      <a:pt x="11124"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5"/>
              <p:cNvSpPr/>
              <p:nvPr/>
            </p:nvSpPr>
            <p:spPr>
              <a:xfrm>
                <a:off x="2836275" y="1053600"/>
                <a:ext cx="501575" cy="343350"/>
              </a:xfrm>
              <a:custGeom>
                <a:rect b="b" l="l" r="r" t="t"/>
                <a:pathLst>
                  <a:path extrusionOk="0" h="13734" w="20063">
                    <a:moveTo>
                      <a:pt x="10015" y="1"/>
                    </a:moveTo>
                    <a:cubicBezTo>
                      <a:pt x="8939" y="1"/>
                      <a:pt x="7895" y="425"/>
                      <a:pt x="7145" y="1208"/>
                    </a:cubicBezTo>
                    <a:lnTo>
                      <a:pt x="1599" y="6753"/>
                    </a:lnTo>
                    <a:cubicBezTo>
                      <a:pt x="1" y="8352"/>
                      <a:pt x="1" y="10929"/>
                      <a:pt x="1599" y="12527"/>
                    </a:cubicBezTo>
                    <a:cubicBezTo>
                      <a:pt x="2382" y="13326"/>
                      <a:pt x="3426" y="13726"/>
                      <a:pt x="4470" y="13726"/>
                    </a:cubicBezTo>
                    <a:cubicBezTo>
                      <a:pt x="5514" y="13726"/>
                      <a:pt x="6557" y="13326"/>
                      <a:pt x="7340" y="12527"/>
                    </a:cubicBezTo>
                    <a:lnTo>
                      <a:pt x="10015" y="9852"/>
                    </a:lnTo>
                    <a:lnTo>
                      <a:pt x="12723" y="12527"/>
                    </a:lnTo>
                    <a:cubicBezTo>
                      <a:pt x="13506" y="13310"/>
                      <a:pt x="14549" y="13734"/>
                      <a:pt x="15593" y="13734"/>
                    </a:cubicBezTo>
                    <a:cubicBezTo>
                      <a:pt x="16637" y="13734"/>
                      <a:pt x="17681" y="13310"/>
                      <a:pt x="18464" y="12527"/>
                    </a:cubicBezTo>
                    <a:cubicBezTo>
                      <a:pt x="20062" y="10929"/>
                      <a:pt x="20062" y="8352"/>
                      <a:pt x="18464" y="6753"/>
                    </a:cubicBezTo>
                    <a:lnTo>
                      <a:pt x="12918" y="1208"/>
                    </a:lnTo>
                    <a:cubicBezTo>
                      <a:pt x="12135" y="425"/>
                      <a:pt x="11124" y="1"/>
                      <a:pt x="1001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5"/>
              <p:cNvSpPr/>
              <p:nvPr/>
            </p:nvSpPr>
            <p:spPr>
              <a:xfrm>
                <a:off x="1871550" y="1577975"/>
                <a:ext cx="502375" cy="342525"/>
              </a:xfrm>
              <a:custGeom>
                <a:rect b="b" l="l" r="r" t="t"/>
                <a:pathLst>
                  <a:path extrusionOk="0" h="13701" w="20095">
                    <a:moveTo>
                      <a:pt x="10048" y="0"/>
                    </a:moveTo>
                    <a:cubicBezTo>
                      <a:pt x="8971" y="0"/>
                      <a:pt x="7927" y="424"/>
                      <a:pt x="7177" y="1175"/>
                    </a:cubicBezTo>
                    <a:lnTo>
                      <a:pt x="1599" y="6753"/>
                    </a:lnTo>
                    <a:cubicBezTo>
                      <a:pt x="1" y="8319"/>
                      <a:pt x="1" y="10928"/>
                      <a:pt x="1599" y="12494"/>
                    </a:cubicBezTo>
                    <a:cubicBezTo>
                      <a:pt x="2398" y="13293"/>
                      <a:pt x="3442" y="13693"/>
                      <a:pt x="4486" y="13693"/>
                    </a:cubicBezTo>
                    <a:cubicBezTo>
                      <a:pt x="5530" y="13693"/>
                      <a:pt x="6573" y="13293"/>
                      <a:pt x="7373" y="12494"/>
                    </a:cubicBezTo>
                    <a:lnTo>
                      <a:pt x="10048" y="9819"/>
                    </a:lnTo>
                    <a:lnTo>
                      <a:pt x="12722" y="12494"/>
                    </a:lnTo>
                    <a:cubicBezTo>
                      <a:pt x="13505" y="13309"/>
                      <a:pt x="14549" y="13701"/>
                      <a:pt x="15593" y="13701"/>
                    </a:cubicBezTo>
                    <a:cubicBezTo>
                      <a:pt x="16637" y="13701"/>
                      <a:pt x="17681" y="13309"/>
                      <a:pt x="18496" y="12494"/>
                    </a:cubicBezTo>
                    <a:cubicBezTo>
                      <a:pt x="20094" y="10928"/>
                      <a:pt x="20094" y="8319"/>
                      <a:pt x="18496" y="6753"/>
                    </a:cubicBezTo>
                    <a:lnTo>
                      <a:pt x="12918" y="1175"/>
                    </a:lnTo>
                    <a:cubicBezTo>
                      <a:pt x="12168" y="424"/>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5"/>
              <p:cNvSpPr/>
              <p:nvPr/>
            </p:nvSpPr>
            <p:spPr>
              <a:xfrm>
                <a:off x="2514975" y="1577350"/>
                <a:ext cx="501550" cy="343150"/>
              </a:xfrm>
              <a:custGeom>
                <a:rect b="b" l="l" r="r" t="t"/>
                <a:pathLst>
                  <a:path extrusionOk="0" h="13726" w="20062">
                    <a:moveTo>
                      <a:pt x="10031" y="1"/>
                    </a:moveTo>
                    <a:cubicBezTo>
                      <a:pt x="8987" y="1"/>
                      <a:pt x="7944" y="401"/>
                      <a:pt x="7144" y="1200"/>
                    </a:cubicBezTo>
                    <a:lnTo>
                      <a:pt x="1566" y="6778"/>
                    </a:lnTo>
                    <a:cubicBezTo>
                      <a:pt x="1" y="8344"/>
                      <a:pt x="1" y="10953"/>
                      <a:pt x="1566" y="12519"/>
                    </a:cubicBezTo>
                    <a:cubicBezTo>
                      <a:pt x="2366" y="13318"/>
                      <a:pt x="3409" y="13718"/>
                      <a:pt x="4453" y="13718"/>
                    </a:cubicBezTo>
                    <a:cubicBezTo>
                      <a:pt x="5497" y="13718"/>
                      <a:pt x="6541" y="13318"/>
                      <a:pt x="7340" y="12519"/>
                    </a:cubicBezTo>
                    <a:lnTo>
                      <a:pt x="10015" y="9844"/>
                    </a:lnTo>
                    <a:lnTo>
                      <a:pt x="12690" y="12519"/>
                    </a:lnTo>
                    <a:cubicBezTo>
                      <a:pt x="13505" y="13334"/>
                      <a:pt x="14549" y="13726"/>
                      <a:pt x="15593" y="13726"/>
                    </a:cubicBezTo>
                    <a:cubicBezTo>
                      <a:pt x="16637" y="13726"/>
                      <a:pt x="17681" y="13334"/>
                      <a:pt x="18464" y="12519"/>
                    </a:cubicBezTo>
                    <a:cubicBezTo>
                      <a:pt x="20062" y="10953"/>
                      <a:pt x="20062" y="8344"/>
                      <a:pt x="18464" y="6778"/>
                    </a:cubicBezTo>
                    <a:lnTo>
                      <a:pt x="12918" y="1200"/>
                    </a:lnTo>
                    <a:cubicBezTo>
                      <a:pt x="12119"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5"/>
              <p:cNvSpPr/>
              <p:nvPr/>
            </p:nvSpPr>
            <p:spPr>
              <a:xfrm>
                <a:off x="3157600" y="1577350"/>
                <a:ext cx="501550" cy="343150"/>
              </a:xfrm>
              <a:custGeom>
                <a:rect b="b" l="l" r="r" t="t"/>
                <a:pathLst>
                  <a:path extrusionOk="0" h="13726" w="20062">
                    <a:moveTo>
                      <a:pt x="10031" y="1"/>
                    </a:moveTo>
                    <a:cubicBezTo>
                      <a:pt x="8987" y="1"/>
                      <a:pt x="7943" y="401"/>
                      <a:pt x="7144" y="1200"/>
                    </a:cubicBezTo>
                    <a:lnTo>
                      <a:pt x="1598" y="6778"/>
                    </a:lnTo>
                    <a:cubicBezTo>
                      <a:pt x="0" y="8344"/>
                      <a:pt x="0" y="10953"/>
                      <a:pt x="1598" y="12519"/>
                    </a:cubicBezTo>
                    <a:cubicBezTo>
                      <a:pt x="2398" y="13318"/>
                      <a:pt x="3442" y="13718"/>
                      <a:pt x="4485" y="13718"/>
                    </a:cubicBezTo>
                    <a:cubicBezTo>
                      <a:pt x="5529" y="13718"/>
                      <a:pt x="6573" y="13318"/>
                      <a:pt x="7372" y="12519"/>
                    </a:cubicBezTo>
                    <a:lnTo>
                      <a:pt x="10047" y="9844"/>
                    </a:lnTo>
                    <a:lnTo>
                      <a:pt x="12722" y="12519"/>
                    </a:lnTo>
                    <a:cubicBezTo>
                      <a:pt x="13505" y="13334"/>
                      <a:pt x="14549" y="13726"/>
                      <a:pt x="15592" y="13726"/>
                    </a:cubicBezTo>
                    <a:cubicBezTo>
                      <a:pt x="16636" y="13726"/>
                      <a:pt x="17680" y="13334"/>
                      <a:pt x="18463" y="12519"/>
                    </a:cubicBezTo>
                    <a:cubicBezTo>
                      <a:pt x="20061" y="10953"/>
                      <a:pt x="20061" y="8344"/>
                      <a:pt x="18463" y="6778"/>
                    </a:cubicBezTo>
                    <a:lnTo>
                      <a:pt x="12918" y="1200"/>
                    </a:lnTo>
                    <a:cubicBezTo>
                      <a:pt x="12118"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5"/>
              <p:cNvSpPr/>
              <p:nvPr/>
            </p:nvSpPr>
            <p:spPr>
              <a:xfrm>
                <a:off x="347890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5"/>
              <p:cNvSpPr/>
              <p:nvPr/>
            </p:nvSpPr>
            <p:spPr>
              <a:xfrm>
                <a:off x="155025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5"/>
              <p:cNvSpPr/>
              <p:nvPr/>
            </p:nvSpPr>
            <p:spPr>
              <a:xfrm>
                <a:off x="2192850" y="2159425"/>
                <a:ext cx="502375" cy="343350"/>
              </a:xfrm>
              <a:custGeom>
                <a:rect b="b" l="l" r="r" t="t"/>
                <a:pathLst>
                  <a:path extrusionOk="0" h="13734" w="20095">
                    <a:moveTo>
                      <a:pt x="10048" y="0"/>
                    </a:moveTo>
                    <a:cubicBezTo>
                      <a:pt x="8971" y="0"/>
                      <a:pt x="7927" y="457"/>
                      <a:pt x="7177" y="1207"/>
                    </a:cubicBezTo>
                    <a:lnTo>
                      <a:pt x="1599" y="6785"/>
                    </a:lnTo>
                    <a:cubicBezTo>
                      <a:pt x="1" y="8351"/>
                      <a:pt x="1" y="10928"/>
                      <a:pt x="1599" y="12526"/>
                    </a:cubicBezTo>
                    <a:cubicBezTo>
                      <a:pt x="2398" y="13326"/>
                      <a:pt x="3442" y="13725"/>
                      <a:pt x="4486" y="13725"/>
                    </a:cubicBezTo>
                    <a:cubicBezTo>
                      <a:pt x="5530" y="13725"/>
                      <a:pt x="6574" y="13326"/>
                      <a:pt x="7373" y="12526"/>
                    </a:cubicBezTo>
                    <a:lnTo>
                      <a:pt x="10048" y="9852"/>
                    </a:lnTo>
                    <a:lnTo>
                      <a:pt x="12723" y="12526"/>
                    </a:lnTo>
                    <a:cubicBezTo>
                      <a:pt x="13538" y="13342"/>
                      <a:pt x="14582" y="13733"/>
                      <a:pt x="15626" y="13733"/>
                    </a:cubicBezTo>
                    <a:cubicBezTo>
                      <a:pt x="16670" y="13733"/>
                      <a:pt x="17713" y="13342"/>
                      <a:pt x="18496" y="12526"/>
                    </a:cubicBezTo>
                    <a:cubicBezTo>
                      <a:pt x="20095" y="10928"/>
                      <a:pt x="20095" y="8351"/>
                      <a:pt x="18496" y="6785"/>
                    </a:cubicBezTo>
                    <a:lnTo>
                      <a:pt x="12918" y="1207"/>
                    </a:lnTo>
                    <a:cubicBezTo>
                      <a:pt x="12168" y="457"/>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5"/>
              <p:cNvSpPr/>
              <p:nvPr/>
            </p:nvSpPr>
            <p:spPr>
              <a:xfrm>
                <a:off x="2836275" y="2159425"/>
                <a:ext cx="501575" cy="343350"/>
              </a:xfrm>
              <a:custGeom>
                <a:rect b="b" l="l" r="r" t="t"/>
                <a:pathLst>
                  <a:path extrusionOk="0" h="13734" w="20063">
                    <a:moveTo>
                      <a:pt x="10015" y="0"/>
                    </a:moveTo>
                    <a:cubicBezTo>
                      <a:pt x="8939" y="0"/>
                      <a:pt x="7895" y="457"/>
                      <a:pt x="7145" y="1207"/>
                    </a:cubicBezTo>
                    <a:lnTo>
                      <a:pt x="1599" y="6785"/>
                    </a:lnTo>
                    <a:cubicBezTo>
                      <a:pt x="1" y="8351"/>
                      <a:pt x="1" y="10961"/>
                      <a:pt x="1599" y="12526"/>
                    </a:cubicBezTo>
                    <a:cubicBezTo>
                      <a:pt x="2382" y="13326"/>
                      <a:pt x="3426" y="13725"/>
                      <a:pt x="4470" y="13725"/>
                    </a:cubicBezTo>
                    <a:cubicBezTo>
                      <a:pt x="5514" y="13725"/>
                      <a:pt x="6557" y="13326"/>
                      <a:pt x="7340" y="12526"/>
                    </a:cubicBezTo>
                    <a:lnTo>
                      <a:pt x="10015" y="9852"/>
                    </a:lnTo>
                    <a:lnTo>
                      <a:pt x="12723" y="12526"/>
                    </a:lnTo>
                    <a:cubicBezTo>
                      <a:pt x="13506" y="13342"/>
                      <a:pt x="14549" y="13733"/>
                      <a:pt x="15593" y="13733"/>
                    </a:cubicBezTo>
                    <a:cubicBezTo>
                      <a:pt x="16637" y="13733"/>
                      <a:pt x="17681" y="13342"/>
                      <a:pt x="18464" y="12526"/>
                    </a:cubicBezTo>
                    <a:cubicBezTo>
                      <a:pt x="20062" y="10961"/>
                      <a:pt x="20062" y="8351"/>
                      <a:pt x="18464" y="6785"/>
                    </a:cubicBezTo>
                    <a:lnTo>
                      <a:pt x="12918" y="1207"/>
                    </a:lnTo>
                    <a:cubicBezTo>
                      <a:pt x="12135" y="457"/>
                      <a:pt x="11124" y="0"/>
                      <a:pt x="1001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5"/>
              <p:cNvSpPr/>
              <p:nvPr/>
            </p:nvSpPr>
            <p:spPr>
              <a:xfrm>
                <a:off x="347890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5"/>
              <p:cNvSpPr/>
              <p:nvPr/>
            </p:nvSpPr>
            <p:spPr>
              <a:xfrm>
                <a:off x="5773700" y="4460950"/>
                <a:ext cx="294425" cy="274650"/>
              </a:xfrm>
              <a:custGeom>
                <a:rect b="b" l="l" r="r" t="t"/>
                <a:pathLst>
                  <a:path extrusionOk="0" h="10986" w="11777">
                    <a:moveTo>
                      <a:pt x="4453" y="1"/>
                    </a:moveTo>
                    <a:cubicBezTo>
                      <a:pt x="3409" y="1"/>
                      <a:pt x="2366" y="400"/>
                      <a:pt x="1566" y="1200"/>
                    </a:cubicBezTo>
                    <a:cubicBezTo>
                      <a:pt x="1" y="2798"/>
                      <a:pt x="1" y="5375"/>
                      <a:pt x="1566" y="6973"/>
                    </a:cubicBezTo>
                    <a:lnTo>
                      <a:pt x="4404" y="9811"/>
                    </a:lnTo>
                    <a:cubicBezTo>
                      <a:pt x="5220" y="10594"/>
                      <a:pt x="6264" y="10986"/>
                      <a:pt x="7307" y="10986"/>
                    </a:cubicBezTo>
                    <a:cubicBezTo>
                      <a:pt x="8351" y="10986"/>
                      <a:pt x="9395" y="10594"/>
                      <a:pt x="10178" y="9811"/>
                    </a:cubicBezTo>
                    <a:cubicBezTo>
                      <a:pt x="11776" y="8213"/>
                      <a:pt x="11776" y="5636"/>
                      <a:pt x="10178" y="4038"/>
                    </a:cubicBezTo>
                    <a:lnTo>
                      <a:pt x="7340" y="1200"/>
                    </a:lnTo>
                    <a:cubicBezTo>
                      <a:pt x="6541" y="400"/>
                      <a:pt x="5497" y="1"/>
                      <a:pt x="445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5"/>
              <p:cNvSpPr/>
              <p:nvPr/>
            </p:nvSpPr>
            <p:spPr>
              <a:xfrm>
                <a:off x="5272175" y="4460950"/>
                <a:ext cx="320525" cy="300750"/>
              </a:xfrm>
              <a:custGeom>
                <a:rect b="b" l="l" r="r" t="t"/>
                <a:pathLst>
                  <a:path extrusionOk="0" h="12030" w="12821">
                    <a:moveTo>
                      <a:pt x="4486" y="1"/>
                    </a:moveTo>
                    <a:cubicBezTo>
                      <a:pt x="3442" y="1"/>
                      <a:pt x="2398" y="400"/>
                      <a:pt x="1599" y="1200"/>
                    </a:cubicBezTo>
                    <a:cubicBezTo>
                      <a:pt x="0" y="2798"/>
                      <a:pt x="0" y="5375"/>
                      <a:pt x="1599" y="6973"/>
                    </a:cubicBezTo>
                    <a:lnTo>
                      <a:pt x="5448" y="10822"/>
                    </a:lnTo>
                    <a:cubicBezTo>
                      <a:pt x="6263" y="11638"/>
                      <a:pt x="7307" y="12029"/>
                      <a:pt x="8351" y="12029"/>
                    </a:cubicBezTo>
                    <a:cubicBezTo>
                      <a:pt x="9395" y="12029"/>
                      <a:pt x="10439" y="11638"/>
                      <a:pt x="11222" y="10822"/>
                    </a:cubicBezTo>
                    <a:cubicBezTo>
                      <a:pt x="12820" y="9257"/>
                      <a:pt x="12820" y="6647"/>
                      <a:pt x="11222" y="5081"/>
                    </a:cubicBezTo>
                    <a:lnTo>
                      <a:pt x="7373"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
              <p:cNvSpPr/>
              <p:nvPr/>
            </p:nvSpPr>
            <p:spPr>
              <a:xfrm>
                <a:off x="4770650" y="4460950"/>
                <a:ext cx="320500" cy="300750"/>
              </a:xfrm>
              <a:custGeom>
                <a:rect b="b" l="l" r="r" t="t"/>
                <a:pathLst>
                  <a:path extrusionOk="0" h="12030" w="12820">
                    <a:moveTo>
                      <a:pt x="4485" y="1"/>
                    </a:moveTo>
                    <a:cubicBezTo>
                      <a:pt x="3442" y="1"/>
                      <a:pt x="2398" y="400"/>
                      <a:pt x="1599" y="1200"/>
                    </a:cubicBezTo>
                    <a:cubicBezTo>
                      <a:pt x="0" y="2798"/>
                      <a:pt x="0" y="5375"/>
                      <a:pt x="1599" y="6973"/>
                    </a:cubicBezTo>
                    <a:lnTo>
                      <a:pt x="5480" y="10822"/>
                    </a:lnTo>
                    <a:cubicBezTo>
                      <a:pt x="6263" y="11638"/>
                      <a:pt x="7307" y="12029"/>
                      <a:pt x="8351" y="12029"/>
                    </a:cubicBezTo>
                    <a:cubicBezTo>
                      <a:pt x="9395" y="12029"/>
                      <a:pt x="10439" y="11638"/>
                      <a:pt x="11254" y="10822"/>
                    </a:cubicBezTo>
                    <a:cubicBezTo>
                      <a:pt x="12820" y="9257"/>
                      <a:pt x="12820" y="6647"/>
                      <a:pt x="11254" y="5081"/>
                    </a:cubicBezTo>
                    <a:lnTo>
                      <a:pt x="7372" y="1200"/>
                    </a:lnTo>
                    <a:cubicBezTo>
                      <a:pt x="6573" y="400"/>
                      <a:pt x="5529" y="1"/>
                      <a:pt x="448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5"/>
              <p:cNvSpPr/>
              <p:nvPr/>
            </p:nvSpPr>
            <p:spPr>
              <a:xfrm>
                <a:off x="5580425"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48" y="10831"/>
                    </a:lnTo>
                    <a:cubicBezTo>
                      <a:pt x="6264" y="11614"/>
                      <a:pt x="7308" y="12005"/>
                      <a:pt x="8351" y="12005"/>
                    </a:cubicBezTo>
                    <a:cubicBezTo>
                      <a:pt x="9395" y="12005"/>
                      <a:pt x="10439" y="11614"/>
                      <a:pt x="11222" y="10831"/>
                    </a:cubicBezTo>
                    <a:cubicBezTo>
                      <a:pt x="12820" y="9232"/>
                      <a:pt x="12820" y="6655"/>
                      <a:pt x="11222" y="5057"/>
                    </a:cubicBezTo>
                    <a:lnTo>
                      <a:pt x="7373" y="1175"/>
                    </a:lnTo>
                    <a:cubicBezTo>
                      <a:pt x="6574"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5078900"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81" y="10831"/>
                    </a:lnTo>
                    <a:cubicBezTo>
                      <a:pt x="6264" y="11614"/>
                      <a:pt x="7307" y="12005"/>
                      <a:pt x="8351" y="12005"/>
                    </a:cubicBezTo>
                    <a:cubicBezTo>
                      <a:pt x="9395" y="12005"/>
                      <a:pt x="10439" y="11614"/>
                      <a:pt x="11254" y="10831"/>
                    </a:cubicBezTo>
                    <a:cubicBezTo>
                      <a:pt x="12820" y="9232"/>
                      <a:pt x="12820" y="6655"/>
                      <a:pt x="11254" y="5057"/>
                    </a:cubicBezTo>
                    <a:lnTo>
                      <a:pt x="7373" y="1175"/>
                    </a:lnTo>
                    <a:cubicBezTo>
                      <a:pt x="6573"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a:off x="4578175" y="4822825"/>
                <a:ext cx="320525" cy="300125"/>
              </a:xfrm>
              <a:custGeom>
                <a:rect b="b" l="l" r="r" t="t"/>
                <a:pathLst>
                  <a:path extrusionOk="0" h="12005" w="12821">
                    <a:moveTo>
                      <a:pt x="4470" y="1"/>
                    </a:moveTo>
                    <a:cubicBezTo>
                      <a:pt x="3426" y="1"/>
                      <a:pt x="2382" y="392"/>
                      <a:pt x="1599" y="1175"/>
                    </a:cubicBezTo>
                    <a:cubicBezTo>
                      <a:pt x="1" y="2774"/>
                      <a:pt x="1" y="5351"/>
                      <a:pt x="1599" y="6949"/>
                    </a:cubicBezTo>
                    <a:lnTo>
                      <a:pt x="5448" y="10831"/>
                    </a:lnTo>
                    <a:cubicBezTo>
                      <a:pt x="6264" y="11614"/>
                      <a:pt x="7308" y="12005"/>
                      <a:pt x="8352" y="12005"/>
                    </a:cubicBezTo>
                    <a:cubicBezTo>
                      <a:pt x="9395" y="12005"/>
                      <a:pt x="10439" y="11614"/>
                      <a:pt x="11222" y="10831"/>
                    </a:cubicBezTo>
                    <a:cubicBezTo>
                      <a:pt x="12821" y="9232"/>
                      <a:pt x="12821" y="6655"/>
                      <a:pt x="11222" y="5057"/>
                    </a:cubicBezTo>
                    <a:lnTo>
                      <a:pt x="7340" y="1175"/>
                    </a:lnTo>
                    <a:cubicBezTo>
                      <a:pt x="6558" y="392"/>
                      <a:pt x="5514" y="1"/>
                      <a:pt x="4470"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p:nvPr/>
            </p:nvSpPr>
            <p:spPr>
              <a:xfrm>
                <a:off x="4297650" y="4489300"/>
                <a:ext cx="292800" cy="272400"/>
              </a:xfrm>
              <a:custGeom>
                <a:rect b="b" l="l" r="r" t="t"/>
                <a:pathLst>
                  <a:path extrusionOk="0" h="10896" w="11712">
                    <a:moveTo>
                      <a:pt x="4486" y="0"/>
                    </a:moveTo>
                    <a:cubicBezTo>
                      <a:pt x="3442" y="0"/>
                      <a:pt x="2398" y="392"/>
                      <a:pt x="1599" y="1175"/>
                    </a:cubicBezTo>
                    <a:cubicBezTo>
                      <a:pt x="1" y="2773"/>
                      <a:pt x="1" y="5350"/>
                      <a:pt x="1599" y="6948"/>
                    </a:cubicBezTo>
                    <a:lnTo>
                      <a:pt x="4339" y="9688"/>
                    </a:lnTo>
                    <a:cubicBezTo>
                      <a:pt x="5155" y="10504"/>
                      <a:pt x="6198" y="10895"/>
                      <a:pt x="7242" y="10895"/>
                    </a:cubicBezTo>
                    <a:cubicBezTo>
                      <a:pt x="8286" y="10895"/>
                      <a:pt x="9330" y="10504"/>
                      <a:pt x="10113" y="9688"/>
                    </a:cubicBezTo>
                    <a:cubicBezTo>
                      <a:pt x="11711" y="8123"/>
                      <a:pt x="11711" y="5513"/>
                      <a:pt x="10113" y="3947"/>
                    </a:cubicBezTo>
                    <a:lnTo>
                      <a:pt x="7373" y="1175"/>
                    </a:lnTo>
                    <a:cubicBezTo>
                      <a:pt x="6574" y="392"/>
                      <a:pt x="5530" y="0"/>
                      <a:pt x="448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5"/>
              <p:cNvSpPr/>
              <p:nvPr/>
            </p:nvSpPr>
            <p:spPr>
              <a:xfrm>
                <a:off x="1560025" y="3038525"/>
                <a:ext cx="1336625" cy="1336625"/>
              </a:xfrm>
              <a:custGeom>
                <a:rect b="b" l="l" r="r" t="t"/>
                <a:pathLst>
                  <a:path extrusionOk="0" h="53465" w="53465">
                    <a:moveTo>
                      <a:pt x="26749" y="8156"/>
                    </a:moveTo>
                    <a:cubicBezTo>
                      <a:pt x="36992" y="8156"/>
                      <a:pt x="45310" y="16506"/>
                      <a:pt x="45310" y="26749"/>
                    </a:cubicBezTo>
                    <a:cubicBezTo>
                      <a:pt x="45310" y="36992"/>
                      <a:pt x="36992" y="45310"/>
                      <a:pt x="26749" y="45310"/>
                    </a:cubicBezTo>
                    <a:cubicBezTo>
                      <a:pt x="16506" y="45310"/>
                      <a:pt x="8156" y="36992"/>
                      <a:pt x="8156" y="26749"/>
                    </a:cubicBezTo>
                    <a:cubicBezTo>
                      <a:pt x="8156" y="16506"/>
                      <a:pt x="16506" y="8156"/>
                      <a:pt x="26749" y="8156"/>
                    </a:cubicBezTo>
                    <a:close/>
                    <a:moveTo>
                      <a:pt x="26749" y="1"/>
                    </a:moveTo>
                    <a:cubicBezTo>
                      <a:pt x="12005" y="1"/>
                      <a:pt x="1" y="12005"/>
                      <a:pt x="1" y="26749"/>
                    </a:cubicBezTo>
                    <a:cubicBezTo>
                      <a:pt x="1" y="41493"/>
                      <a:pt x="12005" y="53465"/>
                      <a:pt x="26749" y="53465"/>
                    </a:cubicBezTo>
                    <a:cubicBezTo>
                      <a:pt x="41493" y="53465"/>
                      <a:pt x="53465" y="41493"/>
                      <a:pt x="53465" y="26749"/>
                    </a:cubicBezTo>
                    <a:cubicBezTo>
                      <a:pt x="53465" y="12005"/>
                      <a:pt x="41493" y="1"/>
                      <a:pt x="26749"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5" name="Google Shape;225;p25"/>
          <p:cNvGrpSpPr/>
          <p:nvPr/>
        </p:nvGrpSpPr>
        <p:grpSpPr>
          <a:xfrm>
            <a:off x="6288301" y="3076550"/>
            <a:ext cx="1703530" cy="2073956"/>
            <a:chOff x="6288301" y="3076550"/>
            <a:chExt cx="1703530" cy="2073956"/>
          </a:xfrm>
        </p:grpSpPr>
        <p:pic>
          <p:nvPicPr>
            <p:cNvPr id="226" name="Google Shape;226;p25"/>
            <p:cNvPicPr preferRelativeResize="0"/>
            <p:nvPr/>
          </p:nvPicPr>
          <p:blipFill rotWithShape="1">
            <a:blip r:embed="rId4">
              <a:alphaModFix/>
            </a:blip>
            <a:srcRect b="0" l="21109" r="21103" t="0"/>
            <a:stretch/>
          </p:blipFill>
          <p:spPr>
            <a:xfrm>
              <a:off x="6288301" y="3492250"/>
              <a:ext cx="1703530" cy="1658256"/>
            </a:xfrm>
            <a:prstGeom prst="rect">
              <a:avLst/>
            </a:prstGeom>
            <a:noFill/>
            <a:ln>
              <a:noFill/>
            </a:ln>
          </p:spPr>
        </p:pic>
        <p:sp>
          <p:nvSpPr>
            <p:cNvPr id="227" name="Google Shape;227;p25"/>
            <p:cNvSpPr/>
            <p:nvPr/>
          </p:nvSpPr>
          <p:spPr>
            <a:xfrm>
              <a:off x="6288375"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5"/>
            <p:cNvSpPr/>
            <p:nvPr/>
          </p:nvSpPr>
          <p:spPr>
            <a:xfrm>
              <a:off x="6836113"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25"/>
            <p:cNvGrpSpPr/>
            <p:nvPr/>
          </p:nvGrpSpPr>
          <p:grpSpPr>
            <a:xfrm>
              <a:off x="6928389" y="3158443"/>
              <a:ext cx="423799" cy="423799"/>
              <a:chOff x="1190625" y="238125"/>
              <a:chExt cx="5219200" cy="5219200"/>
            </a:xfrm>
          </p:grpSpPr>
          <p:sp>
            <p:nvSpPr>
              <p:cNvPr id="230" name="Google Shape;230;p25"/>
              <p:cNvSpPr/>
              <p:nvPr/>
            </p:nvSpPr>
            <p:spPr>
              <a:xfrm>
                <a:off x="1190625" y="238125"/>
                <a:ext cx="5219200" cy="5219200"/>
              </a:xfrm>
              <a:custGeom>
                <a:rect b="b" l="l" r="r" t="t"/>
                <a:pathLst>
                  <a:path extrusionOk="0" h="208768" w="208768">
                    <a:moveTo>
                      <a:pt x="177778" y="45244"/>
                    </a:moveTo>
                    <a:lnTo>
                      <a:pt x="177778" y="56367"/>
                    </a:lnTo>
                    <a:cubicBezTo>
                      <a:pt x="174549" y="52192"/>
                      <a:pt x="170798" y="48473"/>
                      <a:pt x="166622" y="45244"/>
                    </a:cubicBezTo>
                    <a:close/>
                    <a:moveTo>
                      <a:pt x="185933" y="8612"/>
                    </a:moveTo>
                    <a:cubicBezTo>
                      <a:pt x="194317" y="10471"/>
                      <a:pt x="200612" y="17974"/>
                      <a:pt x="200612" y="26911"/>
                    </a:cubicBezTo>
                    <a:lnTo>
                      <a:pt x="200612" y="162577"/>
                    </a:lnTo>
                    <a:cubicBezTo>
                      <a:pt x="196698" y="158761"/>
                      <a:pt x="191609" y="156119"/>
                      <a:pt x="185933" y="155238"/>
                    </a:cubicBezTo>
                    <a:lnTo>
                      <a:pt x="185933" y="8612"/>
                    </a:lnTo>
                    <a:close/>
                    <a:moveTo>
                      <a:pt x="11189" y="66414"/>
                    </a:moveTo>
                    <a:cubicBezTo>
                      <a:pt x="20551" y="66414"/>
                      <a:pt x="29749" y="68110"/>
                      <a:pt x="38491" y="71503"/>
                    </a:cubicBezTo>
                    <a:cubicBezTo>
                      <a:pt x="48180" y="75221"/>
                      <a:pt x="58357" y="77113"/>
                      <a:pt x="68730" y="77113"/>
                    </a:cubicBezTo>
                    <a:lnTo>
                      <a:pt x="70557" y="77113"/>
                    </a:lnTo>
                    <a:cubicBezTo>
                      <a:pt x="69056" y="82496"/>
                      <a:pt x="68273" y="88106"/>
                      <a:pt x="68273" y="93847"/>
                    </a:cubicBezTo>
                    <a:cubicBezTo>
                      <a:pt x="68273" y="94826"/>
                      <a:pt x="68273" y="95805"/>
                      <a:pt x="68339" y="96783"/>
                    </a:cubicBezTo>
                    <a:cubicBezTo>
                      <a:pt x="63446" y="95511"/>
                      <a:pt x="58292" y="94826"/>
                      <a:pt x="53007" y="94826"/>
                    </a:cubicBezTo>
                    <a:cubicBezTo>
                      <a:pt x="43841" y="94826"/>
                      <a:pt x="35034" y="96816"/>
                      <a:pt x="26846" y="100698"/>
                    </a:cubicBezTo>
                    <a:cubicBezTo>
                      <a:pt x="24791" y="101676"/>
                      <a:pt x="23943" y="104090"/>
                      <a:pt x="24889" y="106145"/>
                    </a:cubicBezTo>
                    <a:cubicBezTo>
                      <a:pt x="25595" y="107605"/>
                      <a:pt x="27050" y="108470"/>
                      <a:pt x="28577" y="108470"/>
                    </a:cubicBezTo>
                    <a:cubicBezTo>
                      <a:pt x="29166" y="108470"/>
                      <a:pt x="29765" y="108342"/>
                      <a:pt x="30336" y="108070"/>
                    </a:cubicBezTo>
                    <a:cubicBezTo>
                      <a:pt x="37448" y="104710"/>
                      <a:pt x="45081" y="102981"/>
                      <a:pt x="53007" y="102981"/>
                    </a:cubicBezTo>
                    <a:cubicBezTo>
                      <a:pt x="82235" y="102981"/>
                      <a:pt x="106015" y="126761"/>
                      <a:pt x="106015" y="155988"/>
                    </a:cubicBezTo>
                    <a:cubicBezTo>
                      <a:pt x="106015" y="174190"/>
                      <a:pt x="96914" y="190794"/>
                      <a:pt x="81615" y="200612"/>
                    </a:cubicBezTo>
                    <a:lnTo>
                      <a:pt x="54345" y="200612"/>
                    </a:lnTo>
                    <a:cubicBezTo>
                      <a:pt x="55943" y="200058"/>
                      <a:pt x="57085" y="198557"/>
                      <a:pt x="57085" y="196763"/>
                    </a:cubicBezTo>
                    <a:cubicBezTo>
                      <a:pt x="57085" y="194512"/>
                      <a:pt x="55258" y="192686"/>
                      <a:pt x="53007" y="192686"/>
                    </a:cubicBezTo>
                    <a:cubicBezTo>
                      <a:pt x="32783" y="192686"/>
                      <a:pt x="16310" y="176213"/>
                      <a:pt x="16310" y="155988"/>
                    </a:cubicBezTo>
                    <a:cubicBezTo>
                      <a:pt x="16310" y="135764"/>
                      <a:pt x="32783" y="119291"/>
                      <a:pt x="53007" y="119291"/>
                    </a:cubicBezTo>
                    <a:cubicBezTo>
                      <a:pt x="73232" y="119291"/>
                      <a:pt x="89705" y="135764"/>
                      <a:pt x="89705" y="155988"/>
                    </a:cubicBezTo>
                    <a:cubicBezTo>
                      <a:pt x="89705" y="168188"/>
                      <a:pt x="83670" y="179572"/>
                      <a:pt x="73525" y="186423"/>
                    </a:cubicBezTo>
                    <a:cubicBezTo>
                      <a:pt x="71666" y="187695"/>
                      <a:pt x="71177" y="190206"/>
                      <a:pt x="72416" y="192098"/>
                    </a:cubicBezTo>
                    <a:cubicBezTo>
                      <a:pt x="73209" y="193257"/>
                      <a:pt x="74495" y="193884"/>
                      <a:pt x="75803" y="193884"/>
                    </a:cubicBezTo>
                    <a:cubicBezTo>
                      <a:pt x="76593" y="193884"/>
                      <a:pt x="77391" y="193654"/>
                      <a:pt x="78092" y="193175"/>
                    </a:cubicBezTo>
                    <a:cubicBezTo>
                      <a:pt x="90455" y="184824"/>
                      <a:pt x="97860" y="170928"/>
                      <a:pt x="97860" y="155988"/>
                    </a:cubicBezTo>
                    <a:cubicBezTo>
                      <a:pt x="97860" y="131262"/>
                      <a:pt x="77733" y="111136"/>
                      <a:pt x="53007" y="111136"/>
                    </a:cubicBezTo>
                    <a:cubicBezTo>
                      <a:pt x="28281" y="111136"/>
                      <a:pt x="8155" y="131262"/>
                      <a:pt x="8155" y="155988"/>
                    </a:cubicBezTo>
                    <a:cubicBezTo>
                      <a:pt x="8155" y="179181"/>
                      <a:pt x="25835" y="198296"/>
                      <a:pt x="48408" y="200612"/>
                    </a:cubicBezTo>
                    <a:lnTo>
                      <a:pt x="8155" y="200612"/>
                    </a:lnTo>
                    <a:lnTo>
                      <a:pt x="8155" y="155988"/>
                    </a:lnTo>
                    <a:lnTo>
                      <a:pt x="8155" y="96098"/>
                    </a:lnTo>
                    <a:cubicBezTo>
                      <a:pt x="10797" y="94532"/>
                      <a:pt x="15788" y="91760"/>
                      <a:pt x="20094" y="90748"/>
                    </a:cubicBezTo>
                    <a:cubicBezTo>
                      <a:pt x="22279" y="90227"/>
                      <a:pt x="23649" y="88041"/>
                      <a:pt x="23127" y="85823"/>
                    </a:cubicBezTo>
                    <a:cubicBezTo>
                      <a:pt x="22678" y="83941"/>
                      <a:pt x="20996" y="82688"/>
                      <a:pt x="19142" y="82688"/>
                    </a:cubicBezTo>
                    <a:cubicBezTo>
                      <a:pt x="18843" y="82688"/>
                      <a:pt x="18539" y="82721"/>
                      <a:pt x="18235" y="82789"/>
                    </a:cubicBezTo>
                    <a:cubicBezTo>
                      <a:pt x="14777" y="83605"/>
                      <a:pt x="11123" y="85236"/>
                      <a:pt x="8155" y="86769"/>
                    </a:cubicBezTo>
                    <a:lnTo>
                      <a:pt x="8155" y="66414"/>
                    </a:lnTo>
                    <a:close/>
                    <a:moveTo>
                      <a:pt x="181856" y="0"/>
                    </a:moveTo>
                    <a:cubicBezTo>
                      <a:pt x="179605" y="0"/>
                      <a:pt x="177778" y="1827"/>
                      <a:pt x="177778" y="4077"/>
                    </a:cubicBezTo>
                    <a:lnTo>
                      <a:pt x="177778" y="37089"/>
                    </a:lnTo>
                    <a:lnTo>
                      <a:pt x="67686" y="37089"/>
                    </a:lnTo>
                    <a:cubicBezTo>
                      <a:pt x="65435" y="37089"/>
                      <a:pt x="63609" y="38915"/>
                      <a:pt x="63609" y="41166"/>
                    </a:cubicBezTo>
                    <a:cubicBezTo>
                      <a:pt x="63609" y="43417"/>
                      <a:pt x="65435" y="45244"/>
                      <a:pt x="67686" y="45244"/>
                    </a:cubicBezTo>
                    <a:lnTo>
                      <a:pt x="150639" y="45244"/>
                    </a:lnTo>
                    <a:cubicBezTo>
                      <a:pt x="162577" y="50496"/>
                      <a:pt x="172429" y="60216"/>
                      <a:pt x="177778" y="72123"/>
                    </a:cubicBezTo>
                    <a:lnTo>
                      <a:pt x="177778" y="115540"/>
                    </a:lnTo>
                    <a:cubicBezTo>
                      <a:pt x="169232" y="134590"/>
                      <a:pt x="150345" y="146855"/>
                      <a:pt x="129403" y="146855"/>
                    </a:cubicBezTo>
                    <a:cubicBezTo>
                      <a:pt x="127152" y="146855"/>
                      <a:pt x="125326" y="148681"/>
                      <a:pt x="125326" y="150932"/>
                    </a:cubicBezTo>
                    <a:cubicBezTo>
                      <a:pt x="125326" y="153183"/>
                      <a:pt x="127152" y="155010"/>
                      <a:pt x="129403" y="155010"/>
                    </a:cubicBezTo>
                    <a:cubicBezTo>
                      <a:pt x="148649" y="155010"/>
                      <a:pt x="166361" y="146039"/>
                      <a:pt x="177778" y="131295"/>
                    </a:cubicBezTo>
                    <a:lnTo>
                      <a:pt x="177778" y="159022"/>
                    </a:lnTo>
                    <a:cubicBezTo>
                      <a:pt x="177778" y="161273"/>
                      <a:pt x="179605" y="163099"/>
                      <a:pt x="181856" y="163099"/>
                    </a:cubicBezTo>
                    <a:cubicBezTo>
                      <a:pt x="191968" y="163099"/>
                      <a:pt x="200221" y="171156"/>
                      <a:pt x="200580" y="181171"/>
                    </a:cubicBezTo>
                    <a:lnTo>
                      <a:pt x="193664" y="181171"/>
                    </a:lnTo>
                    <a:cubicBezTo>
                      <a:pt x="181399" y="181171"/>
                      <a:pt x="169362" y="178953"/>
                      <a:pt x="157913" y="174549"/>
                    </a:cubicBezTo>
                    <a:cubicBezTo>
                      <a:pt x="145517" y="169786"/>
                      <a:pt x="132502" y="167373"/>
                      <a:pt x="119258" y="167373"/>
                    </a:cubicBezTo>
                    <a:lnTo>
                      <a:pt x="113093" y="167373"/>
                    </a:lnTo>
                    <a:cubicBezTo>
                      <a:pt x="113811" y="163621"/>
                      <a:pt x="114170" y="159805"/>
                      <a:pt x="114170" y="155988"/>
                    </a:cubicBezTo>
                    <a:cubicBezTo>
                      <a:pt x="114170" y="130675"/>
                      <a:pt x="98708" y="108918"/>
                      <a:pt x="76722" y="99621"/>
                    </a:cubicBezTo>
                    <a:cubicBezTo>
                      <a:pt x="76526" y="97696"/>
                      <a:pt x="76428" y="95772"/>
                      <a:pt x="76428" y="93847"/>
                    </a:cubicBezTo>
                    <a:cubicBezTo>
                      <a:pt x="76428" y="79886"/>
                      <a:pt x="81778" y="66708"/>
                      <a:pt x="91564" y="56759"/>
                    </a:cubicBezTo>
                    <a:cubicBezTo>
                      <a:pt x="93130" y="55128"/>
                      <a:pt x="93097" y="52551"/>
                      <a:pt x="91499" y="50985"/>
                    </a:cubicBezTo>
                    <a:cubicBezTo>
                      <a:pt x="90712" y="50198"/>
                      <a:pt x="89687" y="49806"/>
                      <a:pt x="88659" y="49806"/>
                    </a:cubicBezTo>
                    <a:cubicBezTo>
                      <a:pt x="87600" y="49806"/>
                      <a:pt x="86536" y="50222"/>
                      <a:pt x="85725" y="51050"/>
                    </a:cubicBezTo>
                    <a:cubicBezTo>
                      <a:pt x="80571" y="56302"/>
                      <a:pt x="76461" y="62369"/>
                      <a:pt x="73525" y="68958"/>
                    </a:cubicBezTo>
                    <a:lnTo>
                      <a:pt x="68730" y="68958"/>
                    </a:lnTo>
                    <a:cubicBezTo>
                      <a:pt x="59368" y="68958"/>
                      <a:pt x="50169" y="67230"/>
                      <a:pt x="41427" y="63870"/>
                    </a:cubicBezTo>
                    <a:cubicBezTo>
                      <a:pt x="31739" y="60151"/>
                      <a:pt x="21562" y="58259"/>
                      <a:pt x="11189" y="58259"/>
                    </a:cubicBezTo>
                    <a:lnTo>
                      <a:pt x="8155" y="58259"/>
                    </a:lnTo>
                    <a:lnTo>
                      <a:pt x="8155" y="45244"/>
                    </a:lnTo>
                    <a:lnTo>
                      <a:pt x="27727" y="45244"/>
                    </a:lnTo>
                    <a:cubicBezTo>
                      <a:pt x="29978" y="45244"/>
                      <a:pt x="31804" y="43417"/>
                      <a:pt x="31804" y="41166"/>
                    </a:cubicBezTo>
                    <a:cubicBezTo>
                      <a:pt x="31804" y="38915"/>
                      <a:pt x="29978" y="37089"/>
                      <a:pt x="27727" y="37089"/>
                    </a:cubicBezTo>
                    <a:lnTo>
                      <a:pt x="4077" y="37089"/>
                    </a:lnTo>
                    <a:cubicBezTo>
                      <a:pt x="1827" y="37089"/>
                      <a:pt x="0" y="38915"/>
                      <a:pt x="0" y="41166"/>
                    </a:cubicBezTo>
                    <a:lnTo>
                      <a:pt x="0" y="204690"/>
                    </a:lnTo>
                    <a:cubicBezTo>
                      <a:pt x="0" y="206940"/>
                      <a:pt x="1827" y="208767"/>
                      <a:pt x="4077" y="208767"/>
                    </a:cubicBezTo>
                    <a:lnTo>
                      <a:pt x="122749" y="208767"/>
                    </a:lnTo>
                    <a:cubicBezTo>
                      <a:pt x="124999" y="208767"/>
                      <a:pt x="126826" y="206940"/>
                      <a:pt x="126826" y="204690"/>
                    </a:cubicBezTo>
                    <a:cubicBezTo>
                      <a:pt x="126826" y="202439"/>
                      <a:pt x="124999" y="200612"/>
                      <a:pt x="122749" y="200612"/>
                    </a:cubicBezTo>
                    <a:lnTo>
                      <a:pt x="94826" y="200612"/>
                    </a:lnTo>
                    <a:cubicBezTo>
                      <a:pt x="99262" y="196437"/>
                      <a:pt x="103079" y="191642"/>
                      <a:pt x="106112" y="186325"/>
                    </a:cubicBezTo>
                    <a:cubicBezTo>
                      <a:pt x="108102" y="182900"/>
                      <a:pt x="109733" y="179246"/>
                      <a:pt x="110973" y="175527"/>
                    </a:cubicBezTo>
                    <a:lnTo>
                      <a:pt x="119258" y="175527"/>
                    </a:lnTo>
                    <a:cubicBezTo>
                      <a:pt x="131523" y="175527"/>
                      <a:pt x="143527" y="177746"/>
                      <a:pt x="155010" y="182149"/>
                    </a:cubicBezTo>
                    <a:cubicBezTo>
                      <a:pt x="167373" y="186912"/>
                      <a:pt x="180388" y="189326"/>
                      <a:pt x="193664" y="189326"/>
                    </a:cubicBezTo>
                    <a:lnTo>
                      <a:pt x="199046" y="189326"/>
                    </a:lnTo>
                    <a:cubicBezTo>
                      <a:pt x="196176" y="195948"/>
                      <a:pt x="189554" y="200612"/>
                      <a:pt x="181856" y="200612"/>
                    </a:cubicBezTo>
                    <a:lnTo>
                      <a:pt x="158891" y="200612"/>
                    </a:lnTo>
                    <a:cubicBezTo>
                      <a:pt x="156641" y="200612"/>
                      <a:pt x="154814" y="202439"/>
                      <a:pt x="154814" y="204690"/>
                    </a:cubicBezTo>
                    <a:cubicBezTo>
                      <a:pt x="154814" y="206940"/>
                      <a:pt x="156641" y="208767"/>
                      <a:pt x="158891" y="208767"/>
                    </a:cubicBezTo>
                    <a:lnTo>
                      <a:pt x="181856" y="208767"/>
                    </a:lnTo>
                    <a:cubicBezTo>
                      <a:pt x="196698" y="208767"/>
                      <a:pt x="208767" y="196698"/>
                      <a:pt x="208767" y="181856"/>
                    </a:cubicBezTo>
                    <a:lnTo>
                      <a:pt x="208767" y="26911"/>
                    </a:lnTo>
                    <a:cubicBezTo>
                      <a:pt x="208767" y="12069"/>
                      <a:pt x="196698" y="0"/>
                      <a:pt x="18185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5"/>
              <p:cNvSpPr/>
              <p:nvPr/>
            </p:nvSpPr>
            <p:spPr>
              <a:xfrm>
                <a:off x="2189600" y="3811625"/>
                <a:ext cx="652425" cy="652425"/>
              </a:xfrm>
              <a:custGeom>
                <a:rect b="b" l="l" r="r" t="t"/>
                <a:pathLst>
                  <a:path extrusionOk="0" h="26097" w="26097">
                    <a:moveTo>
                      <a:pt x="13048" y="8155"/>
                    </a:moveTo>
                    <a:cubicBezTo>
                      <a:pt x="15756" y="8155"/>
                      <a:pt x="17941" y="10341"/>
                      <a:pt x="17941" y="13048"/>
                    </a:cubicBezTo>
                    <a:cubicBezTo>
                      <a:pt x="17941" y="15756"/>
                      <a:pt x="15756" y="17941"/>
                      <a:pt x="13048" y="17941"/>
                    </a:cubicBezTo>
                    <a:cubicBezTo>
                      <a:pt x="10341" y="17941"/>
                      <a:pt x="8155" y="15756"/>
                      <a:pt x="8155" y="13048"/>
                    </a:cubicBezTo>
                    <a:cubicBezTo>
                      <a:pt x="8155" y="10341"/>
                      <a:pt x="10341" y="8155"/>
                      <a:pt x="13048" y="8155"/>
                    </a:cubicBezTo>
                    <a:close/>
                    <a:moveTo>
                      <a:pt x="13048" y="0"/>
                    </a:moveTo>
                    <a:cubicBezTo>
                      <a:pt x="5839" y="0"/>
                      <a:pt x="0" y="5872"/>
                      <a:pt x="0" y="13048"/>
                    </a:cubicBezTo>
                    <a:cubicBezTo>
                      <a:pt x="0" y="20257"/>
                      <a:pt x="5839" y="26096"/>
                      <a:pt x="13048" y="26096"/>
                    </a:cubicBezTo>
                    <a:cubicBezTo>
                      <a:pt x="20257" y="26096"/>
                      <a:pt x="26096" y="20257"/>
                      <a:pt x="26096" y="13048"/>
                    </a:cubicBezTo>
                    <a:cubicBezTo>
                      <a:pt x="26096" y="5872"/>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5"/>
              <p:cNvSpPr/>
              <p:nvPr/>
            </p:nvSpPr>
            <p:spPr>
              <a:xfrm>
                <a:off x="1781850" y="3403875"/>
                <a:ext cx="1467925" cy="1467925"/>
              </a:xfrm>
              <a:custGeom>
                <a:rect b="b" l="l" r="r" t="t"/>
                <a:pathLst>
                  <a:path extrusionOk="0" h="58717" w="58717">
                    <a:moveTo>
                      <a:pt x="29358" y="0"/>
                    </a:moveTo>
                    <a:cubicBezTo>
                      <a:pt x="27108" y="0"/>
                      <a:pt x="25281" y="1827"/>
                      <a:pt x="25281" y="4078"/>
                    </a:cubicBezTo>
                    <a:cubicBezTo>
                      <a:pt x="25281" y="6329"/>
                      <a:pt x="27108" y="8155"/>
                      <a:pt x="29358" y="8155"/>
                    </a:cubicBezTo>
                    <a:cubicBezTo>
                      <a:pt x="41036" y="8155"/>
                      <a:pt x="50561" y="17680"/>
                      <a:pt x="50561" y="29358"/>
                    </a:cubicBezTo>
                    <a:cubicBezTo>
                      <a:pt x="50561" y="41069"/>
                      <a:pt x="41036" y="50561"/>
                      <a:pt x="29358" y="50561"/>
                    </a:cubicBezTo>
                    <a:cubicBezTo>
                      <a:pt x="17680" y="50561"/>
                      <a:pt x="8155" y="41069"/>
                      <a:pt x="8155" y="29358"/>
                    </a:cubicBezTo>
                    <a:cubicBezTo>
                      <a:pt x="8155" y="24009"/>
                      <a:pt x="10145" y="18887"/>
                      <a:pt x="13799" y="14973"/>
                    </a:cubicBezTo>
                    <a:cubicBezTo>
                      <a:pt x="15332" y="13309"/>
                      <a:pt x="15234" y="10732"/>
                      <a:pt x="13570" y="9199"/>
                    </a:cubicBezTo>
                    <a:cubicBezTo>
                      <a:pt x="12781" y="8472"/>
                      <a:pt x="11786" y="8111"/>
                      <a:pt x="10794" y="8111"/>
                    </a:cubicBezTo>
                    <a:cubicBezTo>
                      <a:pt x="9696" y="8111"/>
                      <a:pt x="8602" y="8553"/>
                      <a:pt x="7797" y="9427"/>
                    </a:cubicBezTo>
                    <a:cubicBezTo>
                      <a:pt x="2773" y="14875"/>
                      <a:pt x="0" y="21953"/>
                      <a:pt x="0" y="29358"/>
                    </a:cubicBezTo>
                    <a:cubicBezTo>
                      <a:pt x="0" y="45538"/>
                      <a:pt x="13179" y="58716"/>
                      <a:pt x="29358" y="58716"/>
                    </a:cubicBezTo>
                    <a:cubicBezTo>
                      <a:pt x="45538" y="58716"/>
                      <a:pt x="58716" y="45538"/>
                      <a:pt x="58716" y="29358"/>
                    </a:cubicBezTo>
                    <a:cubicBezTo>
                      <a:pt x="58716" y="13179"/>
                      <a:pt x="45538"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5"/>
              <p:cNvSpPr/>
              <p:nvPr/>
            </p:nvSpPr>
            <p:spPr>
              <a:xfrm>
                <a:off x="4099500" y="2258100"/>
                <a:ext cx="653225" cy="652425"/>
              </a:xfrm>
              <a:custGeom>
                <a:rect b="b" l="l" r="r" t="t"/>
                <a:pathLst>
                  <a:path extrusionOk="0" h="26097" w="26129">
                    <a:moveTo>
                      <a:pt x="13048" y="8155"/>
                    </a:moveTo>
                    <a:cubicBezTo>
                      <a:pt x="15755" y="8155"/>
                      <a:pt x="17974" y="10341"/>
                      <a:pt x="17974" y="13048"/>
                    </a:cubicBezTo>
                    <a:cubicBezTo>
                      <a:pt x="17974" y="15723"/>
                      <a:pt x="15755" y="17941"/>
                      <a:pt x="13048" y="17941"/>
                    </a:cubicBezTo>
                    <a:cubicBezTo>
                      <a:pt x="10373" y="17941"/>
                      <a:pt x="8155" y="15723"/>
                      <a:pt x="8155" y="13048"/>
                    </a:cubicBezTo>
                    <a:cubicBezTo>
                      <a:pt x="8155" y="10341"/>
                      <a:pt x="10373" y="8155"/>
                      <a:pt x="13048" y="8155"/>
                    </a:cubicBezTo>
                    <a:close/>
                    <a:moveTo>
                      <a:pt x="13048" y="0"/>
                    </a:moveTo>
                    <a:cubicBezTo>
                      <a:pt x="5872" y="0"/>
                      <a:pt x="0" y="5839"/>
                      <a:pt x="0" y="13048"/>
                    </a:cubicBezTo>
                    <a:cubicBezTo>
                      <a:pt x="0" y="20225"/>
                      <a:pt x="5872" y="26096"/>
                      <a:pt x="13048" y="26096"/>
                    </a:cubicBezTo>
                    <a:cubicBezTo>
                      <a:pt x="20257" y="26096"/>
                      <a:pt x="26129" y="20225"/>
                      <a:pt x="26129" y="13048"/>
                    </a:cubicBezTo>
                    <a:cubicBezTo>
                      <a:pt x="26129" y="5839"/>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5"/>
              <p:cNvSpPr/>
              <p:nvPr/>
            </p:nvSpPr>
            <p:spPr>
              <a:xfrm>
                <a:off x="3691750" y="1850350"/>
                <a:ext cx="1468725" cy="1467925"/>
              </a:xfrm>
              <a:custGeom>
                <a:rect b="b" l="l" r="r" t="t"/>
                <a:pathLst>
                  <a:path extrusionOk="0" h="58717" w="58749">
                    <a:moveTo>
                      <a:pt x="29358" y="0"/>
                    </a:moveTo>
                    <a:cubicBezTo>
                      <a:pt x="13179" y="0"/>
                      <a:pt x="0" y="13146"/>
                      <a:pt x="0" y="29358"/>
                    </a:cubicBezTo>
                    <a:cubicBezTo>
                      <a:pt x="0" y="37089"/>
                      <a:pt x="3001" y="44396"/>
                      <a:pt x="8416" y="49909"/>
                    </a:cubicBezTo>
                    <a:cubicBezTo>
                      <a:pt x="9211" y="50720"/>
                      <a:pt x="10267" y="51128"/>
                      <a:pt x="11327" y="51128"/>
                    </a:cubicBezTo>
                    <a:cubicBezTo>
                      <a:pt x="12355" y="51128"/>
                      <a:pt x="13387" y="50745"/>
                      <a:pt x="14190" y="49974"/>
                    </a:cubicBezTo>
                    <a:cubicBezTo>
                      <a:pt x="15788" y="48376"/>
                      <a:pt x="15821" y="45799"/>
                      <a:pt x="14222" y="44200"/>
                    </a:cubicBezTo>
                    <a:cubicBezTo>
                      <a:pt x="10308" y="40221"/>
                      <a:pt x="8188" y="34936"/>
                      <a:pt x="8188" y="29358"/>
                    </a:cubicBezTo>
                    <a:cubicBezTo>
                      <a:pt x="8188" y="17648"/>
                      <a:pt x="17680" y="8155"/>
                      <a:pt x="29391" y="8155"/>
                    </a:cubicBezTo>
                    <a:cubicBezTo>
                      <a:pt x="41069" y="8155"/>
                      <a:pt x="50594" y="17648"/>
                      <a:pt x="50594" y="29358"/>
                    </a:cubicBezTo>
                    <a:cubicBezTo>
                      <a:pt x="50594" y="41036"/>
                      <a:pt x="41069" y="50561"/>
                      <a:pt x="29391" y="50561"/>
                    </a:cubicBezTo>
                    <a:cubicBezTo>
                      <a:pt x="27107" y="50561"/>
                      <a:pt x="25313" y="52388"/>
                      <a:pt x="25313" y="54639"/>
                    </a:cubicBezTo>
                    <a:cubicBezTo>
                      <a:pt x="25313" y="56890"/>
                      <a:pt x="27107" y="58716"/>
                      <a:pt x="29391" y="58716"/>
                    </a:cubicBezTo>
                    <a:cubicBezTo>
                      <a:pt x="45570" y="58716"/>
                      <a:pt x="58749" y="45538"/>
                      <a:pt x="58749" y="29358"/>
                    </a:cubicBezTo>
                    <a:cubicBezTo>
                      <a:pt x="58749" y="13146"/>
                      <a:pt x="45570"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5"/>
              <p:cNvSpPr/>
              <p:nvPr/>
            </p:nvSpPr>
            <p:spPr>
              <a:xfrm>
                <a:off x="4323750" y="1603075"/>
                <a:ext cx="1224075" cy="2102550"/>
              </a:xfrm>
              <a:custGeom>
                <a:rect b="b" l="l" r="r" t="t"/>
                <a:pathLst>
                  <a:path extrusionOk="0" h="84102" w="48963">
                    <a:moveTo>
                      <a:pt x="24766" y="0"/>
                    </a:moveTo>
                    <a:cubicBezTo>
                      <a:pt x="23367" y="0"/>
                      <a:pt x="21997" y="725"/>
                      <a:pt x="21236" y="2030"/>
                    </a:cubicBezTo>
                    <a:cubicBezTo>
                      <a:pt x="20094" y="3955"/>
                      <a:pt x="20747" y="6466"/>
                      <a:pt x="22704" y="7608"/>
                    </a:cubicBezTo>
                    <a:cubicBezTo>
                      <a:pt x="33860" y="14165"/>
                      <a:pt x="40808" y="26299"/>
                      <a:pt x="40808" y="39249"/>
                    </a:cubicBezTo>
                    <a:cubicBezTo>
                      <a:pt x="40808" y="59474"/>
                      <a:pt x="24335" y="75947"/>
                      <a:pt x="4078" y="75947"/>
                    </a:cubicBezTo>
                    <a:cubicBezTo>
                      <a:pt x="1827" y="75947"/>
                      <a:pt x="1" y="77773"/>
                      <a:pt x="1" y="80024"/>
                    </a:cubicBezTo>
                    <a:cubicBezTo>
                      <a:pt x="1" y="82275"/>
                      <a:pt x="1827" y="84102"/>
                      <a:pt x="4078" y="84102"/>
                    </a:cubicBezTo>
                    <a:cubicBezTo>
                      <a:pt x="28836" y="84102"/>
                      <a:pt x="48963" y="63975"/>
                      <a:pt x="48963" y="39249"/>
                    </a:cubicBezTo>
                    <a:cubicBezTo>
                      <a:pt x="48963" y="23429"/>
                      <a:pt x="40482" y="8619"/>
                      <a:pt x="26814" y="562"/>
                    </a:cubicBezTo>
                    <a:cubicBezTo>
                      <a:pt x="26173" y="182"/>
                      <a:pt x="25466" y="0"/>
                      <a:pt x="2476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
              <p:cNvSpPr/>
              <p:nvPr/>
            </p:nvSpPr>
            <p:spPr>
              <a:xfrm>
                <a:off x="3304375" y="1463000"/>
                <a:ext cx="1223275" cy="1223250"/>
              </a:xfrm>
              <a:custGeom>
                <a:rect b="b" l="l" r="r" t="t"/>
                <a:pathLst>
                  <a:path extrusionOk="0" h="48930" w="48931">
                    <a:moveTo>
                      <a:pt x="44853" y="0"/>
                    </a:moveTo>
                    <a:cubicBezTo>
                      <a:pt x="20127" y="0"/>
                      <a:pt x="1" y="20126"/>
                      <a:pt x="1" y="44852"/>
                    </a:cubicBezTo>
                    <a:cubicBezTo>
                      <a:pt x="1" y="47103"/>
                      <a:pt x="1827" y="48930"/>
                      <a:pt x="4078" y="48930"/>
                    </a:cubicBezTo>
                    <a:cubicBezTo>
                      <a:pt x="6362" y="48930"/>
                      <a:pt x="8156" y="47103"/>
                      <a:pt x="8156" y="44852"/>
                    </a:cubicBezTo>
                    <a:cubicBezTo>
                      <a:pt x="8156" y="24595"/>
                      <a:pt x="24629" y="8155"/>
                      <a:pt x="44853" y="8155"/>
                    </a:cubicBezTo>
                    <a:cubicBezTo>
                      <a:pt x="47136" y="8155"/>
                      <a:pt x="48930" y="6328"/>
                      <a:pt x="48930" y="4078"/>
                    </a:cubicBezTo>
                    <a:cubicBezTo>
                      <a:pt x="48930" y="1827"/>
                      <a:pt x="47136" y="0"/>
                      <a:pt x="44853"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
              <p:cNvSpPr/>
              <p:nvPr/>
            </p:nvSpPr>
            <p:spPr>
              <a:xfrm>
                <a:off x="2271150" y="1175925"/>
                <a:ext cx="203900" cy="203900"/>
              </a:xfrm>
              <a:custGeom>
                <a:rect b="b" l="l" r="r" t="t"/>
                <a:pathLst>
                  <a:path extrusionOk="0" h="8156" w="8156">
                    <a:moveTo>
                      <a:pt x="4078" y="1"/>
                    </a:moveTo>
                    <a:cubicBezTo>
                      <a:pt x="1827" y="1"/>
                      <a:pt x="0" y="1828"/>
                      <a:pt x="0" y="4078"/>
                    </a:cubicBezTo>
                    <a:cubicBezTo>
                      <a:pt x="0" y="6329"/>
                      <a:pt x="1827" y="8156"/>
                      <a:pt x="4078" y="8156"/>
                    </a:cubicBezTo>
                    <a:cubicBezTo>
                      <a:pt x="6329" y="8156"/>
                      <a:pt x="8155" y="6329"/>
                      <a:pt x="8155" y="4078"/>
                    </a:cubicBezTo>
                    <a:cubicBezTo>
                      <a:pt x="8155" y="1828"/>
                      <a:pt x="632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5"/>
              <p:cNvSpPr/>
              <p:nvPr/>
            </p:nvSpPr>
            <p:spPr>
              <a:xfrm>
                <a:off x="4598575" y="5253425"/>
                <a:ext cx="203900" cy="203900"/>
              </a:xfrm>
              <a:custGeom>
                <a:rect b="b" l="l" r="r" t="t"/>
                <a:pathLst>
                  <a:path extrusionOk="0" h="8156" w="8156">
                    <a:moveTo>
                      <a:pt x="4078" y="0"/>
                    </a:moveTo>
                    <a:cubicBezTo>
                      <a:pt x="3001" y="0"/>
                      <a:pt x="1958" y="424"/>
                      <a:pt x="1207" y="1207"/>
                    </a:cubicBezTo>
                    <a:cubicBezTo>
                      <a:pt x="457" y="1957"/>
                      <a:pt x="0" y="3001"/>
                      <a:pt x="0" y="4078"/>
                    </a:cubicBezTo>
                    <a:cubicBezTo>
                      <a:pt x="0" y="5154"/>
                      <a:pt x="457" y="6198"/>
                      <a:pt x="1207" y="6948"/>
                    </a:cubicBezTo>
                    <a:cubicBezTo>
                      <a:pt x="1958" y="7731"/>
                      <a:pt x="3001" y="8155"/>
                      <a:pt x="4078" y="8155"/>
                    </a:cubicBezTo>
                    <a:cubicBezTo>
                      <a:pt x="5154" y="8155"/>
                      <a:pt x="6198" y="7731"/>
                      <a:pt x="6981" y="6948"/>
                    </a:cubicBezTo>
                    <a:cubicBezTo>
                      <a:pt x="7731" y="6198"/>
                      <a:pt x="8155" y="5154"/>
                      <a:pt x="8155" y="4078"/>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9" name="Google Shape;239;p25"/>
          <p:cNvGrpSpPr/>
          <p:nvPr/>
        </p:nvGrpSpPr>
        <p:grpSpPr>
          <a:xfrm>
            <a:off x="3709026" y="3076550"/>
            <a:ext cx="1703525" cy="2073948"/>
            <a:chOff x="3709026" y="3076550"/>
            <a:chExt cx="1703525" cy="2073948"/>
          </a:xfrm>
        </p:grpSpPr>
        <p:pic>
          <p:nvPicPr>
            <p:cNvPr id="240" name="Google Shape;240;p25"/>
            <p:cNvPicPr preferRelativeResize="0"/>
            <p:nvPr/>
          </p:nvPicPr>
          <p:blipFill rotWithShape="1">
            <a:blip r:embed="rId5">
              <a:alphaModFix/>
            </a:blip>
            <a:srcRect b="0" l="21109" r="21103" t="0"/>
            <a:stretch/>
          </p:blipFill>
          <p:spPr>
            <a:xfrm>
              <a:off x="3709026" y="3492250"/>
              <a:ext cx="1703525" cy="1658248"/>
            </a:xfrm>
            <a:prstGeom prst="rect">
              <a:avLst/>
            </a:prstGeom>
            <a:noFill/>
            <a:ln>
              <a:noFill/>
            </a:ln>
          </p:spPr>
        </p:pic>
        <p:sp>
          <p:nvSpPr>
            <p:cNvPr id="241" name="Google Shape;241;p25"/>
            <p:cNvSpPr/>
            <p:nvPr/>
          </p:nvSpPr>
          <p:spPr>
            <a:xfrm>
              <a:off x="3709037"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a:off x="4245788"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3" name="Google Shape;243;p25"/>
            <p:cNvGrpSpPr/>
            <p:nvPr/>
          </p:nvGrpSpPr>
          <p:grpSpPr>
            <a:xfrm>
              <a:off x="4324534" y="3161403"/>
              <a:ext cx="471816" cy="471816"/>
              <a:chOff x="1190625" y="238125"/>
              <a:chExt cx="5219200" cy="5219200"/>
            </a:xfrm>
          </p:grpSpPr>
          <p:sp>
            <p:nvSpPr>
              <p:cNvPr id="244" name="Google Shape;244;p25"/>
              <p:cNvSpPr/>
              <p:nvPr/>
            </p:nvSpPr>
            <p:spPr>
              <a:xfrm>
                <a:off x="1190625" y="788675"/>
                <a:ext cx="5219200" cy="4668650"/>
              </a:xfrm>
              <a:custGeom>
                <a:rect b="b" l="l" r="r" t="t"/>
                <a:pathLst>
                  <a:path extrusionOk="0" h="186746" w="208768">
                    <a:moveTo>
                      <a:pt x="8155" y="13925"/>
                    </a:moveTo>
                    <a:lnTo>
                      <a:pt x="22312" y="28082"/>
                    </a:lnTo>
                    <a:lnTo>
                      <a:pt x="27955" y="60245"/>
                    </a:lnTo>
                    <a:cubicBezTo>
                      <a:pt x="28086" y="60865"/>
                      <a:pt x="28314" y="61452"/>
                      <a:pt x="28705" y="61974"/>
                    </a:cubicBezTo>
                    <a:lnTo>
                      <a:pt x="40840" y="78284"/>
                    </a:lnTo>
                    <a:lnTo>
                      <a:pt x="8155" y="78284"/>
                    </a:lnTo>
                    <a:lnTo>
                      <a:pt x="8155" y="13925"/>
                    </a:lnTo>
                    <a:close/>
                    <a:moveTo>
                      <a:pt x="46288" y="86439"/>
                    </a:moveTo>
                    <a:lnTo>
                      <a:pt x="51963" y="95279"/>
                    </a:lnTo>
                    <a:cubicBezTo>
                      <a:pt x="52420" y="95964"/>
                      <a:pt x="53040" y="96486"/>
                      <a:pt x="53790" y="96812"/>
                    </a:cubicBezTo>
                    <a:lnTo>
                      <a:pt x="80147" y="108164"/>
                    </a:lnTo>
                    <a:lnTo>
                      <a:pt x="81680" y="113970"/>
                    </a:lnTo>
                    <a:cubicBezTo>
                      <a:pt x="81974" y="115079"/>
                      <a:pt x="82691" y="115993"/>
                      <a:pt x="83703" y="116515"/>
                    </a:cubicBezTo>
                    <a:lnTo>
                      <a:pt x="123662" y="138142"/>
                    </a:lnTo>
                    <a:cubicBezTo>
                      <a:pt x="123825" y="138239"/>
                      <a:pt x="123988" y="138305"/>
                      <a:pt x="124151" y="138370"/>
                    </a:cubicBezTo>
                    <a:lnTo>
                      <a:pt x="140233" y="144339"/>
                    </a:lnTo>
                    <a:lnTo>
                      <a:pt x="8155" y="144339"/>
                    </a:lnTo>
                    <a:lnTo>
                      <a:pt x="8155" y="86439"/>
                    </a:lnTo>
                    <a:close/>
                    <a:moveTo>
                      <a:pt x="162186" y="152494"/>
                    </a:moveTo>
                    <a:lnTo>
                      <a:pt x="181236" y="159573"/>
                    </a:lnTo>
                    <a:cubicBezTo>
                      <a:pt x="181432" y="159638"/>
                      <a:pt x="181595" y="159703"/>
                      <a:pt x="181791" y="159736"/>
                    </a:cubicBezTo>
                    <a:lnTo>
                      <a:pt x="200612" y="163911"/>
                    </a:lnTo>
                    <a:lnTo>
                      <a:pt x="200612" y="178590"/>
                    </a:lnTo>
                    <a:lnTo>
                      <a:pt x="8155" y="178590"/>
                    </a:lnTo>
                    <a:lnTo>
                      <a:pt x="8155" y="152494"/>
                    </a:lnTo>
                    <a:close/>
                    <a:moveTo>
                      <a:pt x="4090" y="0"/>
                    </a:moveTo>
                    <a:cubicBezTo>
                      <a:pt x="3559" y="0"/>
                      <a:pt x="3023" y="105"/>
                      <a:pt x="2512" y="323"/>
                    </a:cubicBezTo>
                    <a:cubicBezTo>
                      <a:pt x="979" y="942"/>
                      <a:pt x="0" y="2410"/>
                      <a:pt x="0" y="4074"/>
                    </a:cubicBezTo>
                    <a:lnTo>
                      <a:pt x="0" y="182668"/>
                    </a:lnTo>
                    <a:cubicBezTo>
                      <a:pt x="0" y="184918"/>
                      <a:pt x="1827" y="186745"/>
                      <a:pt x="4077" y="186745"/>
                    </a:cubicBezTo>
                    <a:lnTo>
                      <a:pt x="204690" y="186745"/>
                    </a:lnTo>
                    <a:cubicBezTo>
                      <a:pt x="206940" y="186745"/>
                      <a:pt x="208767" y="184918"/>
                      <a:pt x="208767" y="182668"/>
                    </a:cubicBezTo>
                    <a:lnTo>
                      <a:pt x="208767" y="160649"/>
                    </a:lnTo>
                    <a:cubicBezTo>
                      <a:pt x="208767" y="158725"/>
                      <a:pt x="207430" y="157094"/>
                      <a:pt x="205570" y="156670"/>
                    </a:cubicBezTo>
                    <a:lnTo>
                      <a:pt x="183813" y="151842"/>
                    </a:lnTo>
                    <a:lnTo>
                      <a:pt x="127283" y="130835"/>
                    </a:lnTo>
                    <a:lnTo>
                      <a:pt x="89117" y="110186"/>
                    </a:lnTo>
                    <a:lnTo>
                      <a:pt x="87519" y="104184"/>
                    </a:lnTo>
                    <a:cubicBezTo>
                      <a:pt x="87226" y="102977"/>
                      <a:pt x="86345" y="101966"/>
                      <a:pt x="85203" y="101477"/>
                    </a:cubicBezTo>
                    <a:lnTo>
                      <a:pt x="58161" y="89832"/>
                    </a:lnTo>
                    <a:lnTo>
                      <a:pt x="49093" y="75740"/>
                    </a:lnTo>
                    <a:cubicBezTo>
                      <a:pt x="49060" y="75674"/>
                      <a:pt x="48995" y="75609"/>
                      <a:pt x="48930" y="75544"/>
                    </a:cubicBezTo>
                    <a:lnTo>
                      <a:pt x="35817" y="57864"/>
                    </a:lnTo>
                    <a:lnTo>
                      <a:pt x="30108" y="25375"/>
                    </a:lnTo>
                    <a:cubicBezTo>
                      <a:pt x="29978" y="24559"/>
                      <a:pt x="29586" y="23809"/>
                      <a:pt x="28966" y="23222"/>
                    </a:cubicBezTo>
                    <a:lnTo>
                      <a:pt x="6948" y="1203"/>
                    </a:lnTo>
                    <a:cubicBezTo>
                      <a:pt x="6187" y="420"/>
                      <a:pt x="5150" y="0"/>
                      <a:pt x="409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5"/>
              <p:cNvSpPr/>
              <p:nvPr/>
            </p:nvSpPr>
            <p:spPr>
              <a:xfrm>
                <a:off x="3089900" y="2745775"/>
                <a:ext cx="3319925" cy="203900"/>
              </a:xfrm>
              <a:custGeom>
                <a:rect b="b" l="l" r="r" t="t"/>
                <a:pathLst>
                  <a:path extrusionOk="0" h="8156" w="132797">
                    <a:moveTo>
                      <a:pt x="4078" y="0"/>
                    </a:moveTo>
                    <a:cubicBezTo>
                      <a:pt x="1827" y="0"/>
                      <a:pt x="1" y="1827"/>
                      <a:pt x="1" y="4078"/>
                    </a:cubicBezTo>
                    <a:cubicBezTo>
                      <a:pt x="1" y="6328"/>
                      <a:pt x="1827" y="8155"/>
                      <a:pt x="4078" y="8155"/>
                    </a:cubicBezTo>
                    <a:lnTo>
                      <a:pt x="128719" y="8155"/>
                    </a:lnTo>
                    <a:cubicBezTo>
                      <a:pt x="130969" y="8155"/>
                      <a:pt x="132796" y="6328"/>
                      <a:pt x="132796" y="4078"/>
                    </a:cubicBezTo>
                    <a:cubicBezTo>
                      <a:pt x="132796" y="1827"/>
                      <a:pt x="130969" y="0"/>
                      <a:pt x="12871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
              <p:cNvSpPr/>
              <p:nvPr/>
            </p:nvSpPr>
            <p:spPr>
              <a:xfrm>
                <a:off x="4557800" y="238125"/>
                <a:ext cx="1852025" cy="856275"/>
              </a:xfrm>
              <a:custGeom>
                <a:rect b="b" l="l" r="r" t="t"/>
                <a:pathLst>
                  <a:path extrusionOk="0" h="34251" w="74081">
                    <a:moveTo>
                      <a:pt x="37057" y="8155"/>
                    </a:moveTo>
                    <a:cubicBezTo>
                      <a:pt x="42635" y="8155"/>
                      <a:pt x="47756" y="11645"/>
                      <a:pt x="49746" y="16832"/>
                    </a:cubicBezTo>
                    <a:cubicBezTo>
                      <a:pt x="50353" y="18442"/>
                      <a:pt x="51895" y="19458"/>
                      <a:pt x="53580" y="19458"/>
                    </a:cubicBezTo>
                    <a:cubicBezTo>
                      <a:pt x="53704" y="19458"/>
                      <a:pt x="53828" y="19453"/>
                      <a:pt x="53954" y="19441"/>
                    </a:cubicBezTo>
                    <a:cubicBezTo>
                      <a:pt x="54345" y="19376"/>
                      <a:pt x="54737" y="19376"/>
                      <a:pt x="55063" y="19376"/>
                    </a:cubicBezTo>
                    <a:cubicBezTo>
                      <a:pt x="59597" y="19376"/>
                      <a:pt x="63511" y="22149"/>
                      <a:pt x="65110" y="26096"/>
                    </a:cubicBezTo>
                    <a:lnTo>
                      <a:pt x="8971" y="26096"/>
                    </a:lnTo>
                    <a:cubicBezTo>
                      <a:pt x="10602" y="22149"/>
                      <a:pt x="14484" y="19376"/>
                      <a:pt x="19018" y="19376"/>
                    </a:cubicBezTo>
                    <a:cubicBezTo>
                      <a:pt x="19377" y="19376"/>
                      <a:pt x="19735" y="19376"/>
                      <a:pt x="20159" y="19441"/>
                    </a:cubicBezTo>
                    <a:cubicBezTo>
                      <a:pt x="20285" y="19453"/>
                      <a:pt x="20409" y="19458"/>
                      <a:pt x="20533" y="19458"/>
                    </a:cubicBezTo>
                    <a:cubicBezTo>
                      <a:pt x="22214" y="19458"/>
                      <a:pt x="23729" y="18442"/>
                      <a:pt x="24367" y="16832"/>
                    </a:cubicBezTo>
                    <a:cubicBezTo>
                      <a:pt x="26357" y="11645"/>
                      <a:pt x="31446" y="8155"/>
                      <a:pt x="37057" y="8155"/>
                    </a:cubicBezTo>
                    <a:close/>
                    <a:moveTo>
                      <a:pt x="37057" y="0"/>
                    </a:moveTo>
                    <a:cubicBezTo>
                      <a:pt x="29097" y="0"/>
                      <a:pt x="21758" y="4404"/>
                      <a:pt x="17974" y="11254"/>
                    </a:cubicBezTo>
                    <a:cubicBezTo>
                      <a:pt x="7992" y="11776"/>
                      <a:pt x="0" y="20061"/>
                      <a:pt x="0" y="30173"/>
                    </a:cubicBezTo>
                    <a:cubicBezTo>
                      <a:pt x="0" y="32424"/>
                      <a:pt x="1827" y="34251"/>
                      <a:pt x="4078" y="34251"/>
                    </a:cubicBezTo>
                    <a:lnTo>
                      <a:pt x="70003" y="34251"/>
                    </a:lnTo>
                    <a:cubicBezTo>
                      <a:pt x="72253" y="34251"/>
                      <a:pt x="74080" y="32424"/>
                      <a:pt x="74080" y="30173"/>
                    </a:cubicBezTo>
                    <a:cubicBezTo>
                      <a:pt x="74080" y="20061"/>
                      <a:pt x="66121" y="11776"/>
                      <a:pt x="56107" y="11254"/>
                    </a:cubicBezTo>
                    <a:cubicBezTo>
                      <a:pt x="52323" y="4404"/>
                      <a:pt x="45016" y="0"/>
                      <a:pt x="3705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p:nvPr/>
            </p:nvSpPr>
            <p:spPr>
              <a:xfrm>
                <a:off x="2298875" y="686625"/>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59" y="11287"/>
                      <a:pt x="11059" y="15169"/>
                    </a:cubicBezTo>
                    <a:cubicBezTo>
                      <a:pt x="11059" y="17420"/>
                      <a:pt x="12885" y="19247"/>
                      <a:pt x="15136" y="19247"/>
                    </a:cubicBezTo>
                    <a:cubicBezTo>
                      <a:pt x="17387" y="19247"/>
                      <a:pt x="19213" y="17420"/>
                      <a:pt x="19213" y="15169"/>
                    </a:cubicBezTo>
                    <a:cubicBezTo>
                      <a:pt x="19213" y="11287"/>
                      <a:pt x="22378" y="8156"/>
                      <a:pt x="26227" y="8156"/>
                    </a:cubicBezTo>
                    <a:cubicBezTo>
                      <a:pt x="28478" y="8156"/>
                      <a:pt x="30304" y="6329"/>
                      <a:pt x="30304" y="4078"/>
                    </a:cubicBezTo>
                    <a:cubicBezTo>
                      <a:pt x="30304" y="1828"/>
                      <a:pt x="28478" y="1"/>
                      <a:pt x="26227" y="1"/>
                    </a:cubicBezTo>
                    <a:cubicBezTo>
                      <a:pt x="21856" y="1"/>
                      <a:pt x="17909" y="1860"/>
                      <a:pt x="15136"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
              <p:cNvSpPr/>
              <p:nvPr/>
            </p:nvSpPr>
            <p:spPr>
              <a:xfrm>
                <a:off x="3440575" y="1098450"/>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91" y="11287"/>
                      <a:pt x="11091" y="15169"/>
                    </a:cubicBezTo>
                    <a:cubicBezTo>
                      <a:pt x="11091" y="17420"/>
                      <a:pt x="12918" y="19247"/>
                      <a:pt x="15168" y="19247"/>
                    </a:cubicBezTo>
                    <a:cubicBezTo>
                      <a:pt x="17419" y="19247"/>
                      <a:pt x="19246" y="17420"/>
                      <a:pt x="19246" y="15169"/>
                    </a:cubicBezTo>
                    <a:cubicBezTo>
                      <a:pt x="19246" y="11287"/>
                      <a:pt x="22377" y="8156"/>
                      <a:pt x="26227" y="8156"/>
                    </a:cubicBezTo>
                    <a:cubicBezTo>
                      <a:pt x="28477" y="8156"/>
                      <a:pt x="30304" y="6329"/>
                      <a:pt x="30304" y="4078"/>
                    </a:cubicBezTo>
                    <a:cubicBezTo>
                      <a:pt x="30304" y="1828"/>
                      <a:pt x="28477" y="1"/>
                      <a:pt x="26227" y="1"/>
                    </a:cubicBezTo>
                    <a:cubicBezTo>
                      <a:pt x="21856" y="1"/>
                      <a:pt x="17909" y="1860"/>
                      <a:pt x="15168"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p:nvPr/>
            </p:nvSpPr>
            <p:spPr>
              <a:xfrm>
                <a:off x="4725800" y="1601625"/>
                <a:ext cx="758425" cy="480350"/>
              </a:xfrm>
              <a:custGeom>
                <a:rect b="b" l="l" r="r" t="t"/>
                <a:pathLst>
                  <a:path extrusionOk="0" h="19214" w="30337">
                    <a:moveTo>
                      <a:pt x="4078" y="0"/>
                    </a:moveTo>
                    <a:cubicBezTo>
                      <a:pt x="1827" y="0"/>
                      <a:pt x="0" y="1827"/>
                      <a:pt x="0" y="4078"/>
                    </a:cubicBezTo>
                    <a:cubicBezTo>
                      <a:pt x="0" y="6329"/>
                      <a:pt x="1827" y="8155"/>
                      <a:pt x="4078" y="8155"/>
                    </a:cubicBezTo>
                    <a:cubicBezTo>
                      <a:pt x="7959" y="8155"/>
                      <a:pt x="11091" y="11287"/>
                      <a:pt x="11091" y="15136"/>
                    </a:cubicBezTo>
                    <a:cubicBezTo>
                      <a:pt x="11091" y="17387"/>
                      <a:pt x="12918" y="19214"/>
                      <a:pt x="15168" y="19214"/>
                    </a:cubicBezTo>
                    <a:cubicBezTo>
                      <a:pt x="17419" y="19214"/>
                      <a:pt x="19246" y="17387"/>
                      <a:pt x="19246" y="15136"/>
                    </a:cubicBezTo>
                    <a:cubicBezTo>
                      <a:pt x="19246" y="11287"/>
                      <a:pt x="22377" y="8155"/>
                      <a:pt x="26259" y="8155"/>
                    </a:cubicBezTo>
                    <a:cubicBezTo>
                      <a:pt x="28510" y="8155"/>
                      <a:pt x="30337" y="6329"/>
                      <a:pt x="30337" y="4078"/>
                    </a:cubicBezTo>
                    <a:cubicBezTo>
                      <a:pt x="30337" y="1827"/>
                      <a:pt x="28510" y="0"/>
                      <a:pt x="26259" y="0"/>
                    </a:cubicBezTo>
                    <a:cubicBezTo>
                      <a:pt x="21888" y="0"/>
                      <a:pt x="17941" y="1860"/>
                      <a:pt x="15168" y="4828"/>
                    </a:cubicBezTo>
                    <a:cubicBezTo>
                      <a:pt x="12396" y="1860"/>
                      <a:pt x="8449"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p:nvPr/>
            </p:nvSpPr>
            <p:spPr>
              <a:xfrm>
                <a:off x="2713950" y="2745775"/>
                <a:ext cx="203900" cy="203900"/>
              </a:xfrm>
              <a:custGeom>
                <a:rect b="b" l="l" r="r" t="t"/>
                <a:pathLst>
                  <a:path extrusionOk="0" h="8156" w="8156">
                    <a:moveTo>
                      <a:pt x="4078" y="0"/>
                    </a:moveTo>
                    <a:cubicBezTo>
                      <a:pt x="3002" y="0"/>
                      <a:pt x="1958" y="424"/>
                      <a:pt x="1208" y="1207"/>
                    </a:cubicBezTo>
                    <a:cubicBezTo>
                      <a:pt x="458" y="1957"/>
                      <a:pt x="1" y="3001"/>
                      <a:pt x="1" y="4078"/>
                    </a:cubicBezTo>
                    <a:cubicBezTo>
                      <a:pt x="1" y="5154"/>
                      <a:pt x="458" y="6198"/>
                      <a:pt x="1208" y="6948"/>
                    </a:cubicBezTo>
                    <a:cubicBezTo>
                      <a:pt x="1958" y="7731"/>
                      <a:pt x="3002" y="8155"/>
                      <a:pt x="4078" y="8155"/>
                    </a:cubicBezTo>
                    <a:cubicBezTo>
                      <a:pt x="5155" y="8155"/>
                      <a:pt x="6199" y="7731"/>
                      <a:pt x="6982" y="6948"/>
                    </a:cubicBezTo>
                    <a:cubicBezTo>
                      <a:pt x="7732" y="6198"/>
                      <a:pt x="8156" y="5154"/>
                      <a:pt x="8156" y="4078"/>
                    </a:cubicBezTo>
                    <a:cubicBezTo>
                      <a:pt x="8156" y="3001"/>
                      <a:pt x="7732" y="1957"/>
                      <a:pt x="6982" y="1207"/>
                    </a:cubicBezTo>
                    <a:cubicBezTo>
                      <a:pt x="6199" y="424"/>
                      <a:pt x="5155"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5"/>
              <p:cNvSpPr/>
              <p:nvPr/>
            </p:nvSpPr>
            <p:spPr>
              <a:xfrm>
                <a:off x="1741075" y="4835875"/>
                <a:ext cx="580650" cy="203900"/>
              </a:xfrm>
              <a:custGeom>
                <a:rect b="b" l="l" r="r" t="t"/>
                <a:pathLst>
                  <a:path extrusionOk="0" h="8156" w="23226">
                    <a:moveTo>
                      <a:pt x="4078" y="1"/>
                    </a:moveTo>
                    <a:cubicBezTo>
                      <a:pt x="1827" y="1"/>
                      <a:pt x="0" y="1795"/>
                      <a:pt x="0" y="4078"/>
                    </a:cubicBezTo>
                    <a:cubicBezTo>
                      <a:pt x="0" y="6329"/>
                      <a:pt x="1827" y="8156"/>
                      <a:pt x="4078" y="8156"/>
                    </a:cubicBezTo>
                    <a:lnTo>
                      <a:pt x="19148" y="8156"/>
                    </a:lnTo>
                    <a:cubicBezTo>
                      <a:pt x="21432" y="8156"/>
                      <a:pt x="23226" y="6329"/>
                      <a:pt x="23226" y="4078"/>
                    </a:cubicBezTo>
                    <a:cubicBezTo>
                      <a:pt x="23226" y="1795"/>
                      <a:pt x="21432" y="1"/>
                      <a:pt x="191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5"/>
              <p:cNvSpPr/>
              <p:nvPr/>
            </p:nvSpPr>
            <p:spPr>
              <a:xfrm>
                <a:off x="2647100" y="4835875"/>
                <a:ext cx="722550" cy="203900"/>
              </a:xfrm>
              <a:custGeom>
                <a:rect b="b" l="l" r="r" t="t"/>
                <a:pathLst>
                  <a:path extrusionOk="0" h="8156" w="28902">
                    <a:moveTo>
                      <a:pt x="4078" y="1"/>
                    </a:moveTo>
                    <a:cubicBezTo>
                      <a:pt x="1827" y="1"/>
                      <a:pt x="0" y="1795"/>
                      <a:pt x="0" y="4078"/>
                    </a:cubicBezTo>
                    <a:cubicBezTo>
                      <a:pt x="0" y="6329"/>
                      <a:pt x="1827" y="8156"/>
                      <a:pt x="4078" y="8156"/>
                    </a:cubicBezTo>
                    <a:lnTo>
                      <a:pt x="24824" y="8156"/>
                    </a:lnTo>
                    <a:cubicBezTo>
                      <a:pt x="27075" y="8156"/>
                      <a:pt x="28901" y="6329"/>
                      <a:pt x="28901" y="4078"/>
                    </a:cubicBezTo>
                    <a:cubicBezTo>
                      <a:pt x="28901" y="1795"/>
                      <a:pt x="27075" y="1"/>
                      <a:pt x="2482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
              <p:cNvSpPr/>
              <p:nvPr/>
            </p:nvSpPr>
            <p:spPr>
              <a:xfrm>
                <a:off x="3994300" y="4835875"/>
                <a:ext cx="203900" cy="203900"/>
              </a:xfrm>
              <a:custGeom>
                <a:rect b="b" l="l" r="r" t="t"/>
                <a:pathLst>
                  <a:path extrusionOk="0" h="8156" w="8156">
                    <a:moveTo>
                      <a:pt x="4078" y="1"/>
                    </a:moveTo>
                    <a:cubicBezTo>
                      <a:pt x="3001" y="1"/>
                      <a:pt x="1957" y="425"/>
                      <a:pt x="1207" y="1175"/>
                    </a:cubicBezTo>
                    <a:cubicBezTo>
                      <a:pt x="457" y="1925"/>
                      <a:pt x="0" y="3002"/>
                      <a:pt x="0" y="4078"/>
                    </a:cubicBezTo>
                    <a:cubicBezTo>
                      <a:pt x="0" y="5122"/>
                      <a:pt x="457" y="6199"/>
                      <a:pt x="1207" y="6949"/>
                    </a:cubicBezTo>
                    <a:cubicBezTo>
                      <a:pt x="1957" y="7699"/>
                      <a:pt x="3001" y="8156"/>
                      <a:pt x="4078" y="8156"/>
                    </a:cubicBezTo>
                    <a:cubicBezTo>
                      <a:pt x="5154" y="8156"/>
                      <a:pt x="6198" y="7699"/>
                      <a:pt x="6981" y="6949"/>
                    </a:cubicBezTo>
                    <a:cubicBezTo>
                      <a:pt x="7731" y="6199"/>
                      <a:pt x="8155" y="5122"/>
                      <a:pt x="8155" y="4078"/>
                    </a:cubicBezTo>
                    <a:cubicBezTo>
                      <a:pt x="8155" y="3002"/>
                      <a:pt x="7731" y="1925"/>
                      <a:pt x="6981" y="1175"/>
                    </a:cubicBezTo>
                    <a:cubicBezTo>
                      <a:pt x="6198" y="425"/>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5"/>
              <p:cNvSpPr/>
              <p:nvPr/>
            </p:nvSpPr>
            <p:spPr>
              <a:xfrm>
                <a:off x="4402850" y="4835875"/>
                <a:ext cx="1081375" cy="203900"/>
              </a:xfrm>
              <a:custGeom>
                <a:rect b="b" l="l" r="r" t="t"/>
                <a:pathLst>
                  <a:path extrusionOk="0" h="8156" w="43255">
                    <a:moveTo>
                      <a:pt x="4078" y="1"/>
                    </a:moveTo>
                    <a:cubicBezTo>
                      <a:pt x="1827" y="1"/>
                      <a:pt x="1" y="1795"/>
                      <a:pt x="1" y="4078"/>
                    </a:cubicBezTo>
                    <a:cubicBezTo>
                      <a:pt x="1" y="6329"/>
                      <a:pt x="1827" y="8156"/>
                      <a:pt x="4078" y="8156"/>
                    </a:cubicBezTo>
                    <a:lnTo>
                      <a:pt x="39177" y="8156"/>
                    </a:lnTo>
                    <a:cubicBezTo>
                      <a:pt x="41428" y="8156"/>
                      <a:pt x="43255" y="6329"/>
                      <a:pt x="43255" y="4078"/>
                    </a:cubicBezTo>
                    <a:cubicBezTo>
                      <a:pt x="43255" y="1795"/>
                      <a:pt x="41428" y="1"/>
                      <a:pt x="3917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
              <p:cNvSpPr/>
              <p:nvPr/>
            </p:nvSpPr>
            <p:spPr>
              <a:xfrm>
                <a:off x="2313550" y="3523750"/>
                <a:ext cx="353125" cy="203900"/>
              </a:xfrm>
              <a:custGeom>
                <a:rect b="b" l="l" r="r" t="t"/>
                <a:pathLst>
                  <a:path extrusionOk="0" h="8156" w="14125">
                    <a:moveTo>
                      <a:pt x="4078" y="0"/>
                    </a:moveTo>
                    <a:cubicBezTo>
                      <a:pt x="1827" y="0"/>
                      <a:pt x="1" y="1827"/>
                      <a:pt x="1" y="4078"/>
                    </a:cubicBezTo>
                    <a:cubicBezTo>
                      <a:pt x="1"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p:nvPr/>
            </p:nvSpPr>
            <p:spPr>
              <a:xfrm>
                <a:off x="1591825" y="3321500"/>
                <a:ext cx="353150" cy="203900"/>
              </a:xfrm>
              <a:custGeom>
                <a:rect b="b" l="l" r="r" t="t"/>
                <a:pathLst>
                  <a:path extrusionOk="0" h="8156" w="14126">
                    <a:moveTo>
                      <a:pt x="4078" y="1"/>
                    </a:moveTo>
                    <a:cubicBezTo>
                      <a:pt x="1828" y="1"/>
                      <a:pt x="1" y="1827"/>
                      <a:pt x="1" y="4078"/>
                    </a:cubicBezTo>
                    <a:cubicBezTo>
                      <a:pt x="1" y="6329"/>
                      <a:pt x="1828" y="8156"/>
                      <a:pt x="4078" y="8156"/>
                    </a:cubicBezTo>
                    <a:lnTo>
                      <a:pt x="10048" y="8156"/>
                    </a:lnTo>
                    <a:cubicBezTo>
                      <a:pt x="12299" y="8156"/>
                      <a:pt x="14125" y="6329"/>
                      <a:pt x="14125" y="4078"/>
                    </a:cubicBezTo>
                    <a:cubicBezTo>
                      <a:pt x="14125" y="1827"/>
                      <a:pt x="12299"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5"/>
              <p:cNvSpPr/>
              <p:nvPr/>
            </p:nvSpPr>
            <p:spPr>
              <a:xfrm>
                <a:off x="18267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5"/>
              <p:cNvSpPr/>
              <p:nvPr/>
            </p:nvSpPr>
            <p:spPr>
              <a:xfrm>
                <a:off x="28102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4" y="6329"/>
                      <a:pt x="14124" y="4078"/>
                    </a:cubicBezTo>
                    <a:cubicBezTo>
                      <a:pt x="14124"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
              <p:cNvSpPr/>
              <p:nvPr/>
            </p:nvSpPr>
            <p:spPr>
              <a:xfrm>
                <a:off x="5064225" y="3412850"/>
                <a:ext cx="1167000" cy="684225"/>
              </a:xfrm>
              <a:custGeom>
                <a:rect b="b" l="l" r="r" t="t"/>
                <a:pathLst>
                  <a:path extrusionOk="0" h="27369" w="46680">
                    <a:moveTo>
                      <a:pt x="18594" y="8155"/>
                    </a:moveTo>
                    <a:cubicBezTo>
                      <a:pt x="23943" y="8155"/>
                      <a:pt x="28673" y="10536"/>
                      <a:pt x="31707" y="12559"/>
                    </a:cubicBezTo>
                    <a:cubicBezTo>
                      <a:pt x="32380" y="13000"/>
                      <a:pt x="33168" y="13226"/>
                      <a:pt x="33955" y="13226"/>
                    </a:cubicBezTo>
                    <a:cubicBezTo>
                      <a:pt x="34274" y="13226"/>
                      <a:pt x="34593" y="13189"/>
                      <a:pt x="34904" y="13113"/>
                    </a:cubicBezTo>
                    <a:cubicBezTo>
                      <a:pt x="35001" y="13113"/>
                      <a:pt x="35099" y="13081"/>
                      <a:pt x="35165" y="13048"/>
                    </a:cubicBezTo>
                    <a:lnTo>
                      <a:pt x="35165" y="13048"/>
                    </a:lnTo>
                    <a:cubicBezTo>
                      <a:pt x="35132" y="13472"/>
                      <a:pt x="35132" y="13896"/>
                      <a:pt x="35165" y="14320"/>
                    </a:cubicBezTo>
                    <a:cubicBezTo>
                      <a:pt x="35099" y="14288"/>
                      <a:pt x="35001" y="14255"/>
                      <a:pt x="34904" y="14255"/>
                    </a:cubicBezTo>
                    <a:cubicBezTo>
                      <a:pt x="34593" y="14180"/>
                      <a:pt x="34274" y="14142"/>
                      <a:pt x="33955" y="14142"/>
                    </a:cubicBezTo>
                    <a:cubicBezTo>
                      <a:pt x="33168" y="14142"/>
                      <a:pt x="32380" y="14369"/>
                      <a:pt x="31707" y="14810"/>
                    </a:cubicBezTo>
                    <a:cubicBezTo>
                      <a:pt x="28673" y="16832"/>
                      <a:pt x="23943" y="19213"/>
                      <a:pt x="18594" y="19213"/>
                    </a:cubicBezTo>
                    <a:cubicBezTo>
                      <a:pt x="14060" y="19213"/>
                      <a:pt x="10732" y="15886"/>
                      <a:pt x="9003" y="13700"/>
                    </a:cubicBezTo>
                    <a:cubicBezTo>
                      <a:pt x="10732" y="11482"/>
                      <a:pt x="14060" y="8155"/>
                      <a:pt x="18594" y="8155"/>
                    </a:cubicBezTo>
                    <a:close/>
                    <a:moveTo>
                      <a:pt x="18594" y="0"/>
                    </a:moveTo>
                    <a:cubicBezTo>
                      <a:pt x="6916" y="0"/>
                      <a:pt x="751" y="11287"/>
                      <a:pt x="490" y="11743"/>
                    </a:cubicBezTo>
                    <a:cubicBezTo>
                      <a:pt x="196" y="12363"/>
                      <a:pt x="0" y="13015"/>
                      <a:pt x="0" y="13700"/>
                    </a:cubicBezTo>
                    <a:cubicBezTo>
                      <a:pt x="0" y="14353"/>
                      <a:pt x="196" y="15005"/>
                      <a:pt x="490" y="15625"/>
                    </a:cubicBezTo>
                    <a:cubicBezTo>
                      <a:pt x="751" y="16082"/>
                      <a:pt x="6916" y="27368"/>
                      <a:pt x="18594" y="27368"/>
                    </a:cubicBezTo>
                    <a:cubicBezTo>
                      <a:pt x="24204" y="27368"/>
                      <a:pt x="29195" y="25541"/>
                      <a:pt x="33012" y="23519"/>
                    </a:cubicBezTo>
                    <a:cubicBezTo>
                      <a:pt x="35589" y="25933"/>
                      <a:pt x="39014" y="27303"/>
                      <a:pt x="42602" y="27303"/>
                    </a:cubicBezTo>
                    <a:cubicBezTo>
                      <a:pt x="43678" y="27303"/>
                      <a:pt x="44722" y="26879"/>
                      <a:pt x="45505" y="26129"/>
                    </a:cubicBezTo>
                    <a:cubicBezTo>
                      <a:pt x="46255" y="25346"/>
                      <a:pt x="46679" y="24302"/>
                      <a:pt x="46679" y="23225"/>
                    </a:cubicBezTo>
                    <a:cubicBezTo>
                      <a:pt x="46679" y="20029"/>
                      <a:pt x="45570" y="16897"/>
                      <a:pt x="43548" y="14418"/>
                    </a:cubicBezTo>
                    <a:cubicBezTo>
                      <a:pt x="43222" y="13994"/>
                      <a:pt x="43222" y="13374"/>
                      <a:pt x="43548" y="12950"/>
                    </a:cubicBezTo>
                    <a:cubicBezTo>
                      <a:pt x="45570" y="10471"/>
                      <a:pt x="46679" y="7340"/>
                      <a:pt x="46679" y="4143"/>
                    </a:cubicBezTo>
                    <a:cubicBezTo>
                      <a:pt x="46679" y="3066"/>
                      <a:pt x="46255" y="2023"/>
                      <a:pt x="45505" y="1240"/>
                    </a:cubicBezTo>
                    <a:cubicBezTo>
                      <a:pt x="44722" y="489"/>
                      <a:pt x="43678" y="65"/>
                      <a:pt x="42602" y="65"/>
                    </a:cubicBezTo>
                    <a:cubicBezTo>
                      <a:pt x="39014" y="65"/>
                      <a:pt x="35589" y="1435"/>
                      <a:pt x="33012" y="3849"/>
                    </a:cubicBezTo>
                    <a:cubicBezTo>
                      <a:pt x="29195" y="1827"/>
                      <a:pt x="24204" y="0"/>
                      <a:pt x="1859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5"/>
              <p:cNvSpPr/>
              <p:nvPr/>
            </p:nvSpPr>
            <p:spPr>
              <a:xfrm>
                <a:off x="4726600" y="3021400"/>
                <a:ext cx="203900" cy="203900"/>
              </a:xfrm>
              <a:custGeom>
                <a:rect b="b" l="l" r="r" t="t"/>
                <a:pathLst>
                  <a:path extrusionOk="0" h="8156" w="8156">
                    <a:moveTo>
                      <a:pt x="4078" y="1"/>
                    </a:moveTo>
                    <a:cubicBezTo>
                      <a:pt x="3002" y="1"/>
                      <a:pt x="1925" y="425"/>
                      <a:pt x="1175" y="1175"/>
                    </a:cubicBezTo>
                    <a:cubicBezTo>
                      <a:pt x="425" y="1925"/>
                      <a:pt x="1" y="3002"/>
                      <a:pt x="1" y="4078"/>
                    </a:cubicBezTo>
                    <a:cubicBezTo>
                      <a:pt x="1" y="5122"/>
                      <a:pt x="425" y="6198"/>
                      <a:pt x="1175" y="6949"/>
                    </a:cubicBezTo>
                    <a:cubicBezTo>
                      <a:pt x="1925" y="7699"/>
                      <a:pt x="3002" y="8156"/>
                      <a:pt x="4078" y="8156"/>
                    </a:cubicBezTo>
                    <a:cubicBezTo>
                      <a:pt x="5122" y="8156"/>
                      <a:pt x="6199" y="7699"/>
                      <a:pt x="6949" y="6949"/>
                    </a:cubicBezTo>
                    <a:cubicBezTo>
                      <a:pt x="7699" y="6198"/>
                      <a:pt x="8156" y="5122"/>
                      <a:pt x="8156" y="4078"/>
                    </a:cubicBezTo>
                    <a:cubicBezTo>
                      <a:pt x="8156" y="3002"/>
                      <a:pt x="7699" y="1925"/>
                      <a:pt x="6949" y="1175"/>
                    </a:cubicBezTo>
                    <a:cubicBezTo>
                      <a:pt x="6199" y="425"/>
                      <a:pt x="5122"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a:off x="4289500" y="3312525"/>
                <a:ext cx="203900" cy="203900"/>
              </a:xfrm>
              <a:custGeom>
                <a:rect b="b" l="l" r="r" t="t"/>
                <a:pathLst>
                  <a:path extrusionOk="0" h="8156" w="8156">
                    <a:moveTo>
                      <a:pt x="4078" y="1"/>
                    </a:moveTo>
                    <a:cubicBezTo>
                      <a:pt x="3002" y="1"/>
                      <a:pt x="1958" y="458"/>
                      <a:pt x="1207" y="1208"/>
                    </a:cubicBezTo>
                    <a:cubicBezTo>
                      <a:pt x="425" y="1958"/>
                      <a:pt x="0" y="3035"/>
                      <a:pt x="0" y="4078"/>
                    </a:cubicBezTo>
                    <a:cubicBezTo>
                      <a:pt x="0" y="5155"/>
                      <a:pt x="425" y="6199"/>
                      <a:pt x="1207" y="6982"/>
                    </a:cubicBezTo>
                    <a:cubicBezTo>
                      <a:pt x="1958" y="7732"/>
                      <a:pt x="3002" y="8156"/>
                      <a:pt x="4078" y="8156"/>
                    </a:cubicBezTo>
                    <a:cubicBezTo>
                      <a:pt x="5154" y="8156"/>
                      <a:pt x="6198" y="7732"/>
                      <a:pt x="6949" y="6982"/>
                    </a:cubicBezTo>
                    <a:cubicBezTo>
                      <a:pt x="7731" y="6199"/>
                      <a:pt x="8155" y="5155"/>
                      <a:pt x="8155" y="4078"/>
                    </a:cubicBezTo>
                    <a:cubicBezTo>
                      <a:pt x="8155" y="3035"/>
                      <a:pt x="7731" y="1958"/>
                      <a:pt x="6949" y="1208"/>
                    </a:cubicBezTo>
                    <a:cubicBezTo>
                      <a:pt x="6198" y="458"/>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
              <p:cNvSpPr/>
              <p:nvPr/>
            </p:nvSpPr>
            <p:spPr>
              <a:xfrm>
                <a:off x="4726600" y="3653400"/>
                <a:ext cx="203900" cy="203900"/>
              </a:xfrm>
              <a:custGeom>
                <a:rect b="b" l="l" r="r" t="t"/>
                <a:pathLst>
                  <a:path extrusionOk="0" h="8156" w="8156">
                    <a:moveTo>
                      <a:pt x="4078" y="1"/>
                    </a:moveTo>
                    <a:cubicBezTo>
                      <a:pt x="3002" y="1"/>
                      <a:pt x="1958" y="425"/>
                      <a:pt x="1208" y="1175"/>
                    </a:cubicBezTo>
                    <a:cubicBezTo>
                      <a:pt x="457" y="1926"/>
                      <a:pt x="1" y="3002"/>
                      <a:pt x="1" y="4078"/>
                    </a:cubicBezTo>
                    <a:cubicBezTo>
                      <a:pt x="1" y="5122"/>
                      <a:pt x="457" y="6199"/>
                      <a:pt x="1208" y="6949"/>
                    </a:cubicBezTo>
                    <a:cubicBezTo>
                      <a:pt x="1958" y="7699"/>
                      <a:pt x="3034" y="8156"/>
                      <a:pt x="4078" y="8156"/>
                    </a:cubicBezTo>
                    <a:cubicBezTo>
                      <a:pt x="5155" y="8156"/>
                      <a:pt x="6199" y="7699"/>
                      <a:pt x="6981" y="6949"/>
                    </a:cubicBezTo>
                    <a:cubicBezTo>
                      <a:pt x="7732" y="6199"/>
                      <a:pt x="8156" y="5122"/>
                      <a:pt x="8156" y="4078"/>
                    </a:cubicBezTo>
                    <a:cubicBezTo>
                      <a:pt x="8156" y="3002"/>
                      <a:pt x="7732" y="1926"/>
                      <a:pt x="6981" y="1175"/>
                    </a:cubicBezTo>
                    <a:cubicBezTo>
                      <a:pt x="6231" y="425"/>
                      <a:pt x="5155"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3" name="Google Shape;263;p25"/>
          <p:cNvSpPr txBox="1"/>
          <p:nvPr>
            <p:ph idx="4" type="ctrTitle"/>
          </p:nvPr>
        </p:nvSpPr>
        <p:spPr>
          <a:xfrm>
            <a:off x="5826677" y="124113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Survival</a:t>
            </a:r>
            <a:endParaRPr/>
          </a:p>
        </p:txBody>
      </p:sp>
      <p:sp>
        <p:nvSpPr>
          <p:cNvPr id="264" name="Google Shape;264;p25"/>
          <p:cNvSpPr txBox="1"/>
          <p:nvPr>
            <p:ph idx="1" type="subTitle"/>
          </p:nvPr>
        </p:nvSpPr>
        <p:spPr>
          <a:xfrm>
            <a:off x="1001725" y="1818953"/>
            <a:ext cx="1959600" cy="10761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Camping</a:t>
            </a:r>
            <a:endParaRPr/>
          </a:p>
          <a:p>
            <a:pPr indent="-304800" lvl="0" marL="457200" rtl="0" algn="l">
              <a:spcBef>
                <a:spcPts val="0"/>
              </a:spcBef>
              <a:spcAft>
                <a:spcPts val="0"/>
              </a:spcAft>
              <a:buSzPts val="1200"/>
              <a:buChar char="●"/>
            </a:pPr>
            <a:r>
              <a:rPr lang="es"/>
              <a:t>Backpacking</a:t>
            </a:r>
            <a:endParaRPr/>
          </a:p>
          <a:p>
            <a:pPr indent="-304800" lvl="0" marL="457200" rtl="0" algn="l">
              <a:spcBef>
                <a:spcPts val="0"/>
              </a:spcBef>
              <a:spcAft>
                <a:spcPts val="0"/>
              </a:spcAft>
              <a:buSzPts val="1200"/>
              <a:buChar char="●"/>
            </a:pPr>
            <a:r>
              <a:rPr lang="es"/>
              <a:t>Canoeing</a:t>
            </a:r>
            <a:endParaRPr/>
          </a:p>
          <a:p>
            <a:pPr indent="-304800" lvl="0" marL="457200" rtl="0" algn="l">
              <a:spcBef>
                <a:spcPts val="0"/>
              </a:spcBef>
              <a:spcAft>
                <a:spcPts val="0"/>
              </a:spcAft>
              <a:buSzPts val="1200"/>
              <a:buChar char="●"/>
            </a:pPr>
            <a:r>
              <a:rPr lang="es"/>
              <a:t>Kayaking</a:t>
            </a:r>
            <a:endParaRPr/>
          </a:p>
          <a:p>
            <a:pPr indent="-304800" lvl="0" marL="457200" rtl="0" algn="l">
              <a:spcBef>
                <a:spcPts val="0"/>
              </a:spcBef>
              <a:spcAft>
                <a:spcPts val="0"/>
              </a:spcAft>
              <a:buSzPts val="1200"/>
              <a:buChar char="●"/>
            </a:pPr>
            <a:r>
              <a:rPr lang="es"/>
              <a:t>Something Else?</a:t>
            </a:r>
            <a:endParaRPr/>
          </a:p>
          <a:p>
            <a:pPr indent="0" lvl="0" marL="0" rtl="0" algn="ctr">
              <a:spcBef>
                <a:spcPts val="1600"/>
              </a:spcBef>
              <a:spcAft>
                <a:spcPts val="1600"/>
              </a:spcAft>
              <a:buNone/>
            </a:pPr>
            <a:r>
              <a:t/>
            </a:r>
            <a:endParaRPr/>
          </a:p>
        </p:txBody>
      </p:sp>
      <p:sp>
        <p:nvSpPr>
          <p:cNvPr id="265" name="Google Shape;265;p25"/>
          <p:cNvSpPr txBox="1"/>
          <p:nvPr>
            <p:ph type="ctrTitle"/>
          </p:nvPr>
        </p:nvSpPr>
        <p:spPr>
          <a:xfrm>
            <a:off x="736475" y="1241138"/>
            <a:ext cx="24456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Primitive</a:t>
            </a:r>
            <a:endParaRPr/>
          </a:p>
        </p:txBody>
      </p:sp>
      <p:sp>
        <p:nvSpPr>
          <p:cNvPr id="266" name="Google Shape;266;p25"/>
          <p:cNvSpPr txBox="1"/>
          <p:nvPr>
            <p:ph idx="5" type="subTitle"/>
          </p:nvPr>
        </p:nvSpPr>
        <p:spPr>
          <a:xfrm>
            <a:off x="6154302" y="1818938"/>
            <a:ext cx="1959600" cy="577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National Park</a:t>
            </a:r>
            <a:endParaRPr/>
          </a:p>
          <a:p>
            <a:pPr indent="-304800" lvl="0" marL="457200" rtl="0" algn="l">
              <a:spcBef>
                <a:spcPts val="0"/>
              </a:spcBef>
              <a:spcAft>
                <a:spcPts val="0"/>
              </a:spcAft>
              <a:buSzPts val="1200"/>
              <a:buChar char="●"/>
            </a:pPr>
            <a:r>
              <a:rPr lang="es"/>
              <a:t>Girl Scout Camp</a:t>
            </a:r>
            <a:endParaRPr/>
          </a:p>
          <a:p>
            <a:pPr indent="-304800" lvl="0" marL="457200" rtl="0" algn="l">
              <a:spcBef>
                <a:spcPts val="0"/>
              </a:spcBef>
              <a:spcAft>
                <a:spcPts val="0"/>
              </a:spcAft>
              <a:buSzPts val="1200"/>
              <a:buChar char="●"/>
            </a:pPr>
            <a:r>
              <a:rPr lang="es"/>
              <a:t>National Forest</a:t>
            </a:r>
            <a:endParaRPr/>
          </a:p>
          <a:p>
            <a:pPr indent="-304800" lvl="0" marL="457200" rtl="0" algn="l">
              <a:spcBef>
                <a:spcPts val="0"/>
              </a:spcBef>
              <a:spcAft>
                <a:spcPts val="0"/>
              </a:spcAft>
              <a:buSzPts val="1200"/>
              <a:buChar char="●"/>
            </a:pPr>
            <a:r>
              <a:rPr lang="es"/>
              <a:t>State Park</a:t>
            </a:r>
            <a:endParaRPr/>
          </a:p>
          <a:p>
            <a:pPr indent="-304800" lvl="0" marL="457200" rtl="0" algn="l">
              <a:spcBef>
                <a:spcPts val="0"/>
              </a:spcBef>
              <a:spcAft>
                <a:spcPts val="0"/>
              </a:spcAft>
              <a:buSzPts val="1200"/>
              <a:buChar char="●"/>
            </a:pPr>
            <a:r>
              <a:rPr lang="es"/>
              <a:t>Somewhere else?</a:t>
            </a:r>
            <a:endParaRPr/>
          </a:p>
          <a:p>
            <a:pPr indent="0" lvl="0" marL="0" rtl="0" algn="ctr">
              <a:spcBef>
                <a:spcPts val="1600"/>
              </a:spcBef>
              <a:spcAft>
                <a:spcPts val="1600"/>
              </a:spcAft>
              <a:buNone/>
            </a:pPr>
            <a:r>
              <a:t/>
            </a:r>
            <a:endParaRPr/>
          </a:p>
        </p:txBody>
      </p:sp>
      <p:sp>
        <p:nvSpPr>
          <p:cNvPr id="267" name="Google Shape;267;p25"/>
          <p:cNvSpPr txBox="1"/>
          <p:nvPr>
            <p:ph idx="2" type="ctrTitle"/>
          </p:nvPr>
        </p:nvSpPr>
        <p:spPr>
          <a:xfrm>
            <a:off x="3247389" y="124113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Adventure</a:t>
            </a:r>
            <a:endParaRPr/>
          </a:p>
        </p:txBody>
      </p:sp>
      <p:sp>
        <p:nvSpPr>
          <p:cNvPr id="268" name="Google Shape;268;p25"/>
          <p:cNvSpPr txBox="1"/>
          <p:nvPr>
            <p:ph idx="3" type="subTitle"/>
          </p:nvPr>
        </p:nvSpPr>
        <p:spPr>
          <a:xfrm>
            <a:off x="3580989" y="1818938"/>
            <a:ext cx="1959600" cy="577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Backpacking</a:t>
            </a:r>
            <a:endParaRPr/>
          </a:p>
          <a:p>
            <a:pPr indent="-304800" lvl="0" marL="457200" rtl="0" algn="l">
              <a:spcBef>
                <a:spcPts val="0"/>
              </a:spcBef>
              <a:spcAft>
                <a:spcPts val="0"/>
              </a:spcAft>
              <a:buSzPts val="1200"/>
              <a:buChar char="●"/>
            </a:pPr>
            <a:r>
              <a:rPr lang="es"/>
              <a:t>Mountain Biking</a:t>
            </a:r>
            <a:endParaRPr/>
          </a:p>
          <a:p>
            <a:pPr indent="-304800" lvl="0" marL="457200" rtl="0" algn="l">
              <a:spcBef>
                <a:spcPts val="0"/>
              </a:spcBef>
              <a:spcAft>
                <a:spcPts val="0"/>
              </a:spcAft>
              <a:buSzPts val="1200"/>
              <a:buChar char="●"/>
            </a:pPr>
            <a:r>
              <a:rPr lang="es"/>
              <a:t>Whitewater Rafting</a:t>
            </a:r>
            <a:endParaRPr/>
          </a:p>
          <a:p>
            <a:pPr indent="-304800" lvl="0" marL="457200" rtl="0" algn="l">
              <a:spcBef>
                <a:spcPts val="0"/>
              </a:spcBef>
              <a:spcAft>
                <a:spcPts val="0"/>
              </a:spcAft>
              <a:buSzPts val="1200"/>
              <a:buChar char="●"/>
            </a:pPr>
            <a:r>
              <a:rPr lang="es"/>
              <a:t>Sea Kayaking</a:t>
            </a:r>
            <a:endParaRPr/>
          </a:p>
          <a:p>
            <a:pPr indent="-304800" lvl="0" marL="457200" rtl="0" algn="l">
              <a:spcBef>
                <a:spcPts val="0"/>
              </a:spcBef>
              <a:spcAft>
                <a:spcPts val="0"/>
              </a:spcAft>
              <a:buSzPts val="1200"/>
              <a:buChar char="●"/>
            </a:pPr>
            <a:r>
              <a:rPr lang="es"/>
              <a:t>Mountaineering</a:t>
            </a:r>
            <a:endParaRPr/>
          </a:p>
          <a:p>
            <a:pPr indent="-304800" lvl="0" marL="457200" rtl="0" algn="l">
              <a:spcBef>
                <a:spcPts val="0"/>
              </a:spcBef>
              <a:spcAft>
                <a:spcPts val="0"/>
              </a:spcAft>
              <a:buSzPts val="1200"/>
              <a:buChar char="●"/>
            </a:pPr>
            <a:r>
              <a:rPr lang="es"/>
              <a:t>Something else?</a:t>
            </a:r>
            <a:endParaRPr/>
          </a:p>
          <a:p>
            <a:pPr indent="0" lvl="0" marL="0" rtl="0" algn="ctr">
              <a:spcBef>
                <a:spcPts val="1600"/>
              </a:spcBef>
              <a:spcAft>
                <a:spcPts val="1600"/>
              </a:spcAft>
              <a:buNone/>
            </a:pPr>
            <a:r>
              <a:t/>
            </a:r>
            <a:endParaRPr/>
          </a:p>
        </p:txBody>
      </p:sp>
      <p:sp>
        <p:nvSpPr>
          <p:cNvPr id="269" name="Google Shape;269;p25"/>
          <p:cNvSpPr txBox="1"/>
          <p:nvPr/>
        </p:nvSpPr>
        <p:spPr>
          <a:xfrm>
            <a:off x="1663175" y="3095350"/>
            <a:ext cx="5487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800">
                <a:solidFill>
                  <a:schemeClr val="lt1"/>
                </a:solidFill>
                <a:latin typeface="Oswald Medium"/>
                <a:ea typeface="Oswald Medium"/>
                <a:cs typeface="Oswald Medium"/>
                <a:sym typeface="Oswald Medium"/>
              </a:rPr>
              <a:t>C</a:t>
            </a:r>
            <a:endParaRPr sz="4400">
              <a:solidFill>
                <a:schemeClr val="lt1"/>
              </a:solidFill>
              <a:latin typeface="Oswald Medium"/>
              <a:ea typeface="Oswald Medium"/>
              <a:cs typeface="Oswald Medium"/>
              <a:sym typeface="Oswald Medium"/>
            </a:endParaRPr>
          </a:p>
        </p:txBody>
      </p:sp>
      <p:sp>
        <p:nvSpPr>
          <p:cNvPr id="270" name="Google Shape;270;p25"/>
          <p:cNvSpPr txBox="1"/>
          <p:nvPr/>
        </p:nvSpPr>
        <p:spPr>
          <a:xfrm>
            <a:off x="4234925" y="3079950"/>
            <a:ext cx="5778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700">
                <a:solidFill>
                  <a:srgbClr val="FFFFFF"/>
                </a:solidFill>
                <a:latin typeface="Oswald Medium"/>
                <a:ea typeface="Oswald Medium"/>
                <a:cs typeface="Oswald Medium"/>
                <a:sym typeface="Oswald Medium"/>
              </a:rPr>
              <a:t>S</a:t>
            </a:r>
            <a:endParaRPr sz="3700">
              <a:solidFill>
                <a:srgbClr val="FFFFFF"/>
              </a:solidFill>
              <a:latin typeface="Oswald Medium"/>
              <a:ea typeface="Oswald Medium"/>
              <a:cs typeface="Oswald Medium"/>
              <a:sym typeface="Oswald Medium"/>
            </a:endParaRPr>
          </a:p>
        </p:txBody>
      </p:sp>
      <p:sp>
        <p:nvSpPr>
          <p:cNvPr id="271" name="Google Shape;271;p25"/>
          <p:cNvSpPr txBox="1"/>
          <p:nvPr/>
        </p:nvSpPr>
        <p:spPr>
          <a:xfrm>
            <a:off x="6837475" y="3079950"/>
            <a:ext cx="5778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700">
                <a:solidFill>
                  <a:srgbClr val="FFFFFF"/>
                </a:solidFill>
                <a:latin typeface="Oswald Medium"/>
                <a:ea typeface="Oswald Medium"/>
                <a:cs typeface="Oswald Medium"/>
                <a:sym typeface="Oswald Medium"/>
              </a:rPr>
              <a:t>A</a:t>
            </a:r>
            <a:endParaRPr sz="3700">
              <a:solidFill>
                <a:srgbClr val="FFFFFF"/>
              </a:solidFill>
              <a:latin typeface="Oswald Medium"/>
              <a:ea typeface="Oswald Medium"/>
              <a:cs typeface="Oswald Medium"/>
              <a:sym typeface="Oswald Medium"/>
            </a:endParaRPr>
          </a:p>
        </p:txBody>
      </p:sp>
      <p:sp>
        <p:nvSpPr>
          <p:cNvPr id="272" name="Google Shape;272;p25"/>
          <p:cNvSpPr txBox="1"/>
          <p:nvPr/>
        </p:nvSpPr>
        <p:spPr>
          <a:xfrm>
            <a:off x="1107500" y="200200"/>
            <a:ext cx="7099200" cy="9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Oswald Medium"/>
                <a:ea typeface="Oswald Medium"/>
                <a:cs typeface="Oswald Medium"/>
                <a:sym typeface="Oswald Medium"/>
              </a:rPr>
              <a:t>Let’s get started…</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rPr lang="es" sz="1500">
                <a:solidFill>
                  <a:schemeClr val="dk2"/>
                </a:solidFill>
                <a:latin typeface="Oswald Medium"/>
                <a:ea typeface="Oswald Medium"/>
                <a:cs typeface="Oswald Medium"/>
                <a:sym typeface="Oswald Medium"/>
              </a:rPr>
              <a:t>First, you need to figure out what type of camping trip you’re interested in...</a:t>
            </a:r>
            <a:endParaRPr sz="1500">
              <a:solidFill>
                <a:schemeClr val="dk2"/>
              </a:solidFill>
              <a:latin typeface="Oswald Medium"/>
              <a:ea typeface="Oswald Medium"/>
              <a:cs typeface="Oswald Medium"/>
              <a:sym typeface="Oswald Medium"/>
            </a:endParaRPr>
          </a:p>
          <a:p>
            <a:pPr indent="0" lvl="0" marL="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6"/>
          <p:cNvSpPr txBox="1"/>
          <p:nvPr>
            <p:ph type="ctrTitle"/>
          </p:nvPr>
        </p:nvSpPr>
        <p:spPr>
          <a:xfrm>
            <a:off x="4686900" y="1882850"/>
            <a:ext cx="31590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WHAT DOES IT TAKE TO DO THIS?</a:t>
            </a:r>
            <a:endParaRPr/>
          </a:p>
        </p:txBody>
      </p:sp>
      <p:sp>
        <p:nvSpPr>
          <p:cNvPr id="278" name="Google Shape;278;p26"/>
          <p:cNvSpPr txBox="1"/>
          <p:nvPr>
            <p:ph idx="1" type="subTitle"/>
          </p:nvPr>
        </p:nvSpPr>
        <p:spPr>
          <a:xfrm>
            <a:off x="3982673" y="2539125"/>
            <a:ext cx="3862800" cy="577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s"/>
              <a:t>When planning a more intensive camping trip, no matter what type you chose, there are many factors to </a:t>
            </a:r>
            <a:r>
              <a:rPr lang="es"/>
              <a:t>consider</a:t>
            </a:r>
            <a:r>
              <a:rPr lang="es"/>
              <a:t> to ensure a successful trip. When planning your trip you will want to plan for all of these factors. Look into what you will need for your trip before our first zoom meeting.</a:t>
            </a:r>
            <a:endParaRPr/>
          </a:p>
        </p:txBody>
      </p:sp>
      <p:sp>
        <p:nvSpPr>
          <p:cNvPr id="279" name="Google Shape;279;p2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280" name="Google Shape;280;p26"/>
          <p:cNvPicPr preferRelativeResize="0"/>
          <p:nvPr/>
        </p:nvPicPr>
        <p:blipFill rotWithShape="1">
          <a:blip r:embed="rId3">
            <a:alphaModFix/>
          </a:blip>
          <a:srcRect b="0" l="56910" r="16860" t="0"/>
          <a:stretch/>
        </p:blipFill>
        <p:spPr>
          <a:xfrm>
            <a:off x="0" y="-27925"/>
            <a:ext cx="2043374" cy="5193600"/>
          </a:xfrm>
          <a:prstGeom prst="rect">
            <a:avLst/>
          </a:prstGeom>
          <a:noFill/>
          <a:ln>
            <a:noFill/>
          </a:ln>
        </p:spPr>
      </p:pic>
      <p:sp>
        <p:nvSpPr>
          <p:cNvPr id="281" name="Google Shape;281;p26"/>
          <p:cNvSpPr/>
          <p:nvPr/>
        </p:nvSpPr>
        <p:spPr>
          <a:xfrm>
            <a:off x="6900" y="-25050"/>
            <a:ext cx="2043300" cy="51936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27"/>
          <p:cNvPicPr preferRelativeResize="0"/>
          <p:nvPr/>
        </p:nvPicPr>
        <p:blipFill rotWithShape="1">
          <a:blip r:embed="rId3">
            <a:alphaModFix/>
          </a:blip>
          <a:srcRect b="37434" l="31318" r="46458" t="20888"/>
          <a:stretch/>
        </p:blipFill>
        <p:spPr>
          <a:xfrm>
            <a:off x="4278075" y="2575800"/>
            <a:ext cx="885874" cy="934524"/>
          </a:xfrm>
          <a:prstGeom prst="rect">
            <a:avLst/>
          </a:prstGeom>
          <a:noFill/>
          <a:ln>
            <a:noFill/>
          </a:ln>
        </p:spPr>
      </p:pic>
      <p:pic>
        <p:nvPicPr>
          <p:cNvPr id="287" name="Google Shape;287;p27"/>
          <p:cNvPicPr preferRelativeResize="0"/>
          <p:nvPr/>
        </p:nvPicPr>
        <p:blipFill rotWithShape="1">
          <a:blip r:embed="rId4">
            <a:alphaModFix/>
          </a:blip>
          <a:srcRect b="43407" l="64422" r="14419" t="16914"/>
          <a:stretch/>
        </p:blipFill>
        <p:spPr>
          <a:xfrm>
            <a:off x="1060473" y="2575800"/>
            <a:ext cx="885874" cy="934524"/>
          </a:xfrm>
          <a:prstGeom prst="rect">
            <a:avLst/>
          </a:prstGeom>
          <a:noFill/>
          <a:ln>
            <a:noFill/>
          </a:ln>
        </p:spPr>
      </p:pic>
      <p:pic>
        <p:nvPicPr>
          <p:cNvPr id="288" name="Google Shape;288;p27"/>
          <p:cNvPicPr preferRelativeResize="0"/>
          <p:nvPr/>
        </p:nvPicPr>
        <p:blipFill rotWithShape="1">
          <a:blip r:embed="rId5">
            <a:alphaModFix/>
          </a:blip>
          <a:srcRect b="16064" l="41590" r="19852" t="29716"/>
          <a:stretch/>
        </p:blipFill>
        <p:spPr>
          <a:xfrm>
            <a:off x="4278075" y="582675"/>
            <a:ext cx="885872" cy="934525"/>
          </a:xfrm>
          <a:prstGeom prst="rect">
            <a:avLst/>
          </a:prstGeom>
          <a:noFill/>
          <a:ln>
            <a:noFill/>
          </a:ln>
        </p:spPr>
      </p:pic>
      <p:pic>
        <p:nvPicPr>
          <p:cNvPr id="289" name="Google Shape;289;p27"/>
          <p:cNvPicPr preferRelativeResize="0"/>
          <p:nvPr/>
        </p:nvPicPr>
        <p:blipFill rotWithShape="1">
          <a:blip r:embed="rId6">
            <a:alphaModFix/>
          </a:blip>
          <a:srcRect b="4457" l="0" r="80410" t="67613"/>
          <a:stretch/>
        </p:blipFill>
        <p:spPr>
          <a:xfrm>
            <a:off x="1060461" y="582675"/>
            <a:ext cx="885874" cy="934500"/>
          </a:xfrm>
          <a:prstGeom prst="rect">
            <a:avLst/>
          </a:prstGeom>
          <a:noFill/>
          <a:ln>
            <a:noFill/>
          </a:ln>
        </p:spPr>
      </p:pic>
      <p:sp>
        <p:nvSpPr>
          <p:cNvPr id="290" name="Google Shape;290;p27"/>
          <p:cNvSpPr/>
          <p:nvPr/>
        </p:nvSpPr>
        <p:spPr>
          <a:xfrm>
            <a:off x="1060447" y="582675"/>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7"/>
          <p:cNvSpPr/>
          <p:nvPr/>
        </p:nvSpPr>
        <p:spPr>
          <a:xfrm>
            <a:off x="1060447" y="2575821"/>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7"/>
          <p:cNvSpPr/>
          <p:nvPr/>
        </p:nvSpPr>
        <p:spPr>
          <a:xfrm>
            <a:off x="4280707" y="582675"/>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p:nvPr/>
        </p:nvSpPr>
        <p:spPr>
          <a:xfrm>
            <a:off x="4280707" y="2575821"/>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295" name="Google Shape;295;p27"/>
          <p:cNvSpPr txBox="1"/>
          <p:nvPr>
            <p:ph type="ctrTitle"/>
          </p:nvPr>
        </p:nvSpPr>
        <p:spPr>
          <a:xfrm>
            <a:off x="4943814" y="1202875"/>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PERMITS</a:t>
            </a:r>
            <a:endParaRPr/>
          </a:p>
        </p:txBody>
      </p:sp>
      <p:sp>
        <p:nvSpPr>
          <p:cNvPr id="296" name="Google Shape;296;p27"/>
          <p:cNvSpPr txBox="1"/>
          <p:nvPr>
            <p:ph idx="1" type="subTitle"/>
          </p:nvPr>
        </p:nvSpPr>
        <p:spPr>
          <a:xfrm>
            <a:off x="4943826" y="1645175"/>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Do you need </a:t>
            </a:r>
            <a:r>
              <a:rPr lang="es"/>
              <a:t>special</a:t>
            </a:r>
            <a:r>
              <a:rPr lang="es"/>
              <a:t> permits or training to go there or do the activities you want to?</a:t>
            </a:r>
            <a:endParaRPr/>
          </a:p>
          <a:p>
            <a:pPr indent="0" lvl="0" marL="0" rtl="0" algn="l">
              <a:spcBef>
                <a:spcPts val="1600"/>
              </a:spcBef>
              <a:spcAft>
                <a:spcPts val="1600"/>
              </a:spcAft>
              <a:buNone/>
            </a:pPr>
            <a:r>
              <a:t/>
            </a:r>
            <a:endParaRPr sz="1100"/>
          </a:p>
        </p:txBody>
      </p:sp>
      <p:sp>
        <p:nvSpPr>
          <p:cNvPr id="297" name="Google Shape;297;p27"/>
          <p:cNvSpPr txBox="1"/>
          <p:nvPr>
            <p:ph idx="5" type="ctrTitle"/>
          </p:nvPr>
        </p:nvSpPr>
        <p:spPr>
          <a:xfrm>
            <a:off x="1733277" y="1202875"/>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BUDGET</a:t>
            </a:r>
            <a:endParaRPr/>
          </a:p>
        </p:txBody>
      </p:sp>
      <p:sp>
        <p:nvSpPr>
          <p:cNvPr id="298" name="Google Shape;298;p27"/>
          <p:cNvSpPr txBox="1"/>
          <p:nvPr>
            <p:ph idx="2" type="ctrTitle"/>
          </p:nvPr>
        </p:nvSpPr>
        <p:spPr>
          <a:xfrm>
            <a:off x="4943814" y="3188700"/>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EMERGENCIES</a:t>
            </a:r>
            <a:endParaRPr/>
          </a:p>
        </p:txBody>
      </p:sp>
      <p:sp>
        <p:nvSpPr>
          <p:cNvPr id="299" name="Google Shape;299;p27"/>
          <p:cNvSpPr txBox="1"/>
          <p:nvPr>
            <p:ph idx="3" type="subTitle"/>
          </p:nvPr>
        </p:nvSpPr>
        <p:spPr>
          <a:xfrm>
            <a:off x="4943826" y="3631000"/>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Do you have a plan and someone trained to handle emergencies on your </a:t>
            </a:r>
            <a:r>
              <a:rPr lang="es"/>
              <a:t>trip</a:t>
            </a:r>
            <a:r>
              <a:rPr lang="es"/>
              <a:t>?</a:t>
            </a:r>
            <a:endParaRPr/>
          </a:p>
          <a:p>
            <a:pPr indent="0" lvl="0" marL="0" rtl="0" algn="l">
              <a:spcBef>
                <a:spcPts val="1600"/>
              </a:spcBef>
              <a:spcAft>
                <a:spcPts val="1600"/>
              </a:spcAft>
              <a:buNone/>
            </a:pPr>
            <a:r>
              <a:t/>
            </a:r>
            <a:endParaRPr sz="1100"/>
          </a:p>
        </p:txBody>
      </p:sp>
      <p:sp>
        <p:nvSpPr>
          <p:cNvPr id="300" name="Google Shape;300;p27"/>
          <p:cNvSpPr txBox="1"/>
          <p:nvPr>
            <p:ph idx="6" type="subTitle"/>
          </p:nvPr>
        </p:nvSpPr>
        <p:spPr>
          <a:xfrm>
            <a:off x="1733288" y="1645175"/>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How do you plan on paying for your trip and how much money do you have for it?</a:t>
            </a:r>
            <a:endParaRPr/>
          </a:p>
        </p:txBody>
      </p:sp>
      <p:sp>
        <p:nvSpPr>
          <p:cNvPr id="301" name="Google Shape;301;p27"/>
          <p:cNvSpPr txBox="1"/>
          <p:nvPr>
            <p:ph idx="7" type="ctrTitle"/>
          </p:nvPr>
        </p:nvSpPr>
        <p:spPr>
          <a:xfrm>
            <a:off x="1733277" y="3188700"/>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SPECIAL GEAR</a:t>
            </a:r>
            <a:endParaRPr/>
          </a:p>
        </p:txBody>
      </p:sp>
      <p:sp>
        <p:nvSpPr>
          <p:cNvPr id="302" name="Google Shape;302;p27"/>
          <p:cNvSpPr txBox="1"/>
          <p:nvPr>
            <p:ph idx="8" type="subTitle"/>
          </p:nvPr>
        </p:nvSpPr>
        <p:spPr>
          <a:xfrm>
            <a:off x="1733287" y="3631000"/>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Do you need to purchase or rent special gear or equipment and do you know how to use them?</a:t>
            </a:r>
            <a:endParaRPr/>
          </a:p>
        </p:txBody>
      </p:sp>
      <p:sp>
        <p:nvSpPr>
          <p:cNvPr id="303" name="Google Shape;303;p27"/>
          <p:cNvSpPr txBox="1"/>
          <p:nvPr/>
        </p:nvSpPr>
        <p:spPr>
          <a:xfrm>
            <a:off x="819200" y="188025"/>
            <a:ext cx="26700" cy="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304" name="Google Shape;304;p27"/>
          <p:cNvSpPr txBox="1"/>
          <p:nvPr/>
        </p:nvSpPr>
        <p:spPr>
          <a:xfrm>
            <a:off x="364325" y="199400"/>
            <a:ext cx="6808800" cy="2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HERE ARE SOME OF THE FACTORS YOU WILL NEED TO THINK OF</a:t>
            </a:r>
            <a:endParaRPr>
              <a:solidFill>
                <a:srgbClr val="466269"/>
              </a:solidFill>
              <a:latin typeface="Oswald Medium"/>
              <a:ea typeface="Oswald Medium"/>
              <a:cs typeface="Oswald Medium"/>
              <a:sym typeface="Oswal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8"/>
          <p:cNvSpPr txBox="1"/>
          <p:nvPr>
            <p:ph idx="3" type="subTitle"/>
          </p:nvPr>
        </p:nvSpPr>
        <p:spPr>
          <a:xfrm>
            <a:off x="5879939" y="3599688"/>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When planning your trip it is important to keep these 7 principles in mind to make sure you are camping </a:t>
            </a:r>
            <a:r>
              <a:rPr lang="es"/>
              <a:t>responsibly</a:t>
            </a:r>
            <a:endParaRPr/>
          </a:p>
        </p:txBody>
      </p:sp>
      <p:sp>
        <p:nvSpPr>
          <p:cNvPr id="310" name="Google Shape;310;p28"/>
          <p:cNvSpPr txBox="1"/>
          <p:nvPr>
            <p:ph idx="2" type="ctrTitle"/>
          </p:nvPr>
        </p:nvSpPr>
        <p:spPr>
          <a:xfrm>
            <a:off x="5879939" y="3102263"/>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And Your Trip</a:t>
            </a:r>
            <a:endParaRPr/>
          </a:p>
        </p:txBody>
      </p:sp>
      <p:sp>
        <p:nvSpPr>
          <p:cNvPr id="311" name="Google Shape;311;p28"/>
          <p:cNvSpPr txBox="1"/>
          <p:nvPr>
            <p:ph type="ctrTitle"/>
          </p:nvPr>
        </p:nvSpPr>
        <p:spPr>
          <a:xfrm>
            <a:off x="426375" y="854863"/>
            <a:ext cx="28059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Leave No Trace</a:t>
            </a:r>
            <a:endParaRPr/>
          </a:p>
        </p:txBody>
      </p:sp>
      <p:sp>
        <p:nvSpPr>
          <p:cNvPr id="312" name="Google Shape;312;p28"/>
          <p:cNvSpPr txBox="1"/>
          <p:nvPr>
            <p:ph idx="1" type="subTitle"/>
          </p:nvPr>
        </p:nvSpPr>
        <p:spPr>
          <a:xfrm>
            <a:off x="1272675" y="1352275"/>
            <a:ext cx="1959600" cy="577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s"/>
              <a:t>A large part of taking part in the outdoors and ensuring that it remains pristine for other campers is using the principles of Leave No Trace</a:t>
            </a:r>
            <a:endParaRPr/>
          </a:p>
        </p:txBody>
      </p:sp>
      <p:sp>
        <p:nvSpPr>
          <p:cNvPr id="313" name="Google Shape;313;p2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314" name="Google Shape;314;p28"/>
          <p:cNvPicPr preferRelativeResize="0"/>
          <p:nvPr/>
        </p:nvPicPr>
        <p:blipFill rotWithShape="1">
          <a:blip r:embed="rId3">
            <a:alphaModFix/>
          </a:blip>
          <a:srcRect b="0" l="24459" r="24454" t="0"/>
          <a:stretch/>
        </p:blipFill>
        <p:spPr>
          <a:xfrm>
            <a:off x="3592200" y="435650"/>
            <a:ext cx="1959595" cy="2157578"/>
          </a:xfrm>
          <a:prstGeom prst="rect">
            <a:avLst/>
          </a:prstGeom>
          <a:noFill/>
          <a:ln>
            <a:noFill/>
          </a:ln>
        </p:spPr>
      </p:pic>
      <p:pic>
        <p:nvPicPr>
          <p:cNvPr id="315" name="Google Shape;315;p28"/>
          <p:cNvPicPr preferRelativeResize="0"/>
          <p:nvPr/>
        </p:nvPicPr>
        <p:blipFill rotWithShape="1">
          <a:blip r:embed="rId4">
            <a:alphaModFix/>
          </a:blip>
          <a:srcRect b="0" l="8606" r="54581" t="45972"/>
          <a:stretch/>
        </p:blipFill>
        <p:spPr>
          <a:xfrm>
            <a:off x="3592200" y="2593229"/>
            <a:ext cx="1959603" cy="2157580"/>
          </a:xfrm>
          <a:prstGeom prst="rect">
            <a:avLst/>
          </a:prstGeom>
          <a:noFill/>
          <a:ln>
            <a:noFill/>
          </a:ln>
        </p:spPr>
      </p:pic>
      <p:sp>
        <p:nvSpPr>
          <p:cNvPr id="316" name="Google Shape;316;p28"/>
          <p:cNvSpPr/>
          <p:nvPr/>
        </p:nvSpPr>
        <p:spPr>
          <a:xfrm>
            <a:off x="3599074" y="435650"/>
            <a:ext cx="19596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8"/>
          <p:cNvSpPr/>
          <p:nvPr/>
        </p:nvSpPr>
        <p:spPr>
          <a:xfrm rot="5400000">
            <a:off x="3472790" y="1380888"/>
            <a:ext cx="449700" cy="267100"/>
          </a:xfrm>
          <a:prstGeom prst="flowChartExtra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8"/>
          <p:cNvSpPr/>
          <p:nvPr/>
        </p:nvSpPr>
        <p:spPr>
          <a:xfrm rot="-5400000">
            <a:off x="5207443" y="3538450"/>
            <a:ext cx="449700" cy="267100"/>
          </a:xfrm>
          <a:prstGeom prst="flowChartExtra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324" name="Google Shape;324;p29"/>
          <p:cNvPicPr preferRelativeResize="0"/>
          <p:nvPr/>
        </p:nvPicPr>
        <p:blipFill rotWithShape="1">
          <a:blip r:embed="rId3">
            <a:alphaModFix/>
          </a:blip>
          <a:srcRect b="0" l="50455" r="12351" t="0"/>
          <a:stretch/>
        </p:blipFill>
        <p:spPr>
          <a:xfrm>
            <a:off x="541000" y="435650"/>
            <a:ext cx="2853230" cy="4315199"/>
          </a:xfrm>
          <a:prstGeom prst="rect">
            <a:avLst/>
          </a:prstGeom>
          <a:noFill/>
          <a:ln>
            <a:noFill/>
          </a:ln>
        </p:spPr>
      </p:pic>
      <p:sp>
        <p:nvSpPr>
          <p:cNvPr id="325" name="Google Shape;325;p29"/>
          <p:cNvSpPr/>
          <p:nvPr/>
        </p:nvSpPr>
        <p:spPr>
          <a:xfrm>
            <a:off x="540950"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p:nvPr/>
        </p:nvSpPr>
        <p:spPr>
          <a:xfrm>
            <a:off x="2283675" y="0"/>
            <a:ext cx="2178300" cy="5143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txBox="1"/>
          <p:nvPr/>
        </p:nvSpPr>
        <p:spPr>
          <a:xfrm>
            <a:off x="2430750" y="1262375"/>
            <a:ext cx="1826400" cy="16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500">
                <a:solidFill>
                  <a:srgbClr val="FFFFFF"/>
                </a:solidFill>
                <a:latin typeface="Didact Gothic"/>
                <a:ea typeface="Didact Gothic"/>
                <a:cs typeface="Didact Gothic"/>
                <a:sym typeface="Didact Gothic"/>
              </a:rPr>
              <a:t>Watch this video for an overview of what the Leave No Trace principles are.</a:t>
            </a:r>
            <a:endParaRPr sz="1500">
              <a:solidFill>
                <a:srgbClr val="FFFFFF"/>
              </a:solidFill>
              <a:latin typeface="Didact Gothic"/>
              <a:ea typeface="Didact Gothic"/>
              <a:cs typeface="Didact Gothic"/>
              <a:sym typeface="Didact Gothic"/>
            </a:endParaRPr>
          </a:p>
          <a:p>
            <a:pPr indent="0" lvl="0" marL="0" rtl="0" algn="l">
              <a:spcBef>
                <a:spcPts val="1600"/>
              </a:spcBef>
              <a:spcAft>
                <a:spcPts val="0"/>
              </a:spcAft>
              <a:buNone/>
            </a:pPr>
            <a:r>
              <a:t/>
            </a:r>
            <a:endParaRPr>
              <a:solidFill>
                <a:srgbClr val="FFFFFF"/>
              </a:solidFill>
              <a:latin typeface="Didact Gothic"/>
              <a:ea typeface="Didact Gothic"/>
              <a:cs typeface="Didact Gothic"/>
              <a:sym typeface="Didact Gothic"/>
            </a:endParaRPr>
          </a:p>
        </p:txBody>
      </p:sp>
      <p:sp>
        <p:nvSpPr>
          <p:cNvPr id="328" name="Google Shape;328;p29"/>
          <p:cNvSpPr/>
          <p:nvPr/>
        </p:nvSpPr>
        <p:spPr>
          <a:xfrm>
            <a:off x="4979312" y="126237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5097737" y="170457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9"/>
          <p:cNvSpPr/>
          <p:nvPr/>
        </p:nvSpPr>
        <p:spPr>
          <a:xfrm>
            <a:off x="5097748" y="350164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5097748" y="170457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6456481" y="246793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a:off x="5170473" y="334459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5170473" y="334459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9"/>
          <p:cNvSpPr/>
          <p:nvPr/>
        </p:nvSpPr>
        <p:spPr>
          <a:xfrm>
            <a:off x="6527913" y="332913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9"/>
          <p:cNvSpPr/>
          <p:nvPr/>
        </p:nvSpPr>
        <p:spPr>
          <a:xfrm>
            <a:off x="6540146" y="334073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9"/>
          <p:cNvSpPr/>
          <p:nvPr/>
        </p:nvSpPr>
        <p:spPr>
          <a:xfrm>
            <a:off x="5402830" y="339069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9"/>
          <p:cNvSpPr/>
          <p:nvPr/>
        </p:nvSpPr>
        <p:spPr>
          <a:xfrm>
            <a:off x="5481343" y="338579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9"/>
          <p:cNvSpPr/>
          <p:nvPr/>
        </p:nvSpPr>
        <p:spPr>
          <a:xfrm>
            <a:off x="5249643" y="338579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9"/>
          <p:cNvSpPr/>
          <p:nvPr/>
        </p:nvSpPr>
        <p:spPr>
          <a:xfrm>
            <a:off x="5214235" y="338579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
          <p:cNvSpPr/>
          <p:nvPr/>
        </p:nvSpPr>
        <p:spPr>
          <a:xfrm>
            <a:off x="7893091" y="338579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9"/>
          <p:cNvSpPr/>
          <p:nvPr/>
        </p:nvSpPr>
        <p:spPr>
          <a:xfrm>
            <a:off x="7944571" y="338579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9"/>
          <p:cNvSpPr/>
          <p:nvPr/>
        </p:nvSpPr>
        <p:spPr>
          <a:xfrm>
            <a:off x="5149229" y="360848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9"/>
          <p:cNvSpPr/>
          <p:nvPr/>
        </p:nvSpPr>
        <p:spPr>
          <a:xfrm>
            <a:off x="5110618" y="364518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9"/>
          <p:cNvSpPr/>
          <p:nvPr/>
        </p:nvSpPr>
        <p:spPr>
          <a:xfrm>
            <a:off x="5337823" y="364518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9"/>
          <p:cNvSpPr/>
          <p:nvPr/>
        </p:nvSpPr>
        <p:spPr>
          <a:xfrm>
            <a:off x="5438874" y="364518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
          <p:cNvSpPr/>
          <p:nvPr/>
        </p:nvSpPr>
        <p:spPr>
          <a:xfrm>
            <a:off x="5570180" y="363951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9"/>
          <p:cNvSpPr/>
          <p:nvPr/>
        </p:nvSpPr>
        <p:spPr>
          <a:xfrm>
            <a:off x="5807688" y="364518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9"/>
          <p:cNvSpPr/>
          <p:nvPr/>
        </p:nvSpPr>
        <p:spPr>
          <a:xfrm>
            <a:off x="5807688" y="365805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9"/>
          <p:cNvSpPr/>
          <p:nvPr/>
        </p:nvSpPr>
        <p:spPr>
          <a:xfrm>
            <a:off x="5807688" y="367028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9"/>
          <p:cNvSpPr/>
          <p:nvPr/>
        </p:nvSpPr>
        <p:spPr>
          <a:xfrm>
            <a:off x="5807688" y="368250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9"/>
          <p:cNvSpPr/>
          <p:nvPr/>
        </p:nvSpPr>
        <p:spPr>
          <a:xfrm>
            <a:off x="5807688" y="369539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9"/>
          <p:cNvSpPr/>
          <p:nvPr/>
        </p:nvSpPr>
        <p:spPr>
          <a:xfrm>
            <a:off x="5807688" y="370760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9"/>
          <p:cNvSpPr/>
          <p:nvPr/>
        </p:nvSpPr>
        <p:spPr>
          <a:xfrm>
            <a:off x="5859806" y="367028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9"/>
          <p:cNvSpPr/>
          <p:nvPr/>
        </p:nvSpPr>
        <p:spPr>
          <a:xfrm>
            <a:off x="6046471" y="367285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a:off x="6079948" y="367285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a:off x="6112770" y="367285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5097748" y="139304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a:off x="5165321" y="143939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p:nvPr/>
        </p:nvSpPr>
        <p:spPr>
          <a:xfrm>
            <a:off x="5152451" y="148186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5393182" y="143873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p:nvPr/>
        </p:nvSpPr>
        <p:spPr>
          <a:xfrm>
            <a:off x="5097748" y="393676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eave No Trace, or LNT, principles are a group of best practices for enjoying our wild spaces. In this video, Miranda talks about the seven principles of Leave No Trace and how you can follow them to leave the wilderness as beautiful as you found it. &#10;&#10;Check out or videos on how to poop in the woods: https://youtu.be/ZaOKKzpCjgA&#10;How to build a campfire: https://youtu.be/0O3Bj8JFcTc&#10;And food storage for backpackers: https://youtu.be/TlF0JlwVYHo&#10;&#10;To learn more about LNT, read our article: https://www.rei.com/learn/expert-advice/leave-no-trace.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363" name="Google Shape;363;p29" title="What is Leave No Trace? || REI">
            <a:hlinkClick r:id="rId4"/>
          </p:cNvPr>
          <p:cNvPicPr preferRelativeResize="0"/>
          <p:nvPr/>
        </p:nvPicPr>
        <p:blipFill>
          <a:blip r:embed="rId5">
            <a:alphaModFix/>
          </a:blip>
          <a:stretch>
            <a:fillRect/>
          </a:stretch>
        </p:blipFill>
        <p:spPr>
          <a:xfrm>
            <a:off x="5110613" y="1704575"/>
            <a:ext cx="3004475" cy="1813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69" name="Google Shape;369;p30"/>
          <p:cNvSpPr txBox="1"/>
          <p:nvPr>
            <p:ph idx="2" type="ctrTitle"/>
          </p:nvPr>
        </p:nvSpPr>
        <p:spPr>
          <a:xfrm>
            <a:off x="4102300" y="304800"/>
            <a:ext cx="3941400" cy="234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Before our first video meeting, look at the questions on the document linked below. Make notes so you will be prepared to share what you’ve learned and ask questions!</a:t>
            </a:r>
            <a:endParaRPr/>
          </a:p>
        </p:txBody>
      </p:sp>
      <p:pic>
        <p:nvPicPr>
          <p:cNvPr id="370" name="Google Shape;370;p30"/>
          <p:cNvPicPr preferRelativeResize="0"/>
          <p:nvPr/>
        </p:nvPicPr>
        <p:blipFill>
          <a:blip r:embed="rId3">
            <a:alphaModFix/>
          </a:blip>
          <a:stretch>
            <a:fillRect/>
          </a:stretch>
        </p:blipFill>
        <p:spPr>
          <a:xfrm>
            <a:off x="0" y="304800"/>
            <a:ext cx="2714970" cy="4838700"/>
          </a:xfrm>
          <a:prstGeom prst="rect">
            <a:avLst/>
          </a:prstGeom>
          <a:noFill/>
          <a:ln>
            <a:noFill/>
          </a:ln>
        </p:spPr>
      </p:pic>
      <p:sp>
        <p:nvSpPr>
          <p:cNvPr id="371" name="Google Shape;371;p30"/>
          <p:cNvSpPr/>
          <p:nvPr/>
        </p:nvSpPr>
        <p:spPr>
          <a:xfrm>
            <a:off x="4399775" y="2875425"/>
            <a:ext cx="2875500" cy="13386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0"/>
          <p:cNvSpPr txBox="1"/>
          <p:nvPr/>
        </p:nvSpPr>
        <p:spPr>
          <a:xfrm>
            <a:off x="4220063" y="3037900"/>
            <a:ext cx="3234900" cy="133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400" u="sng">
                <a:solidFill>
                  <a:schemeClr val="hlink"/>
                </a:solidFill>
                <a:latin typeface="Oswald"/>
                <a:ea typeface="Oswald"/>
                <a:cs typeface="Oswald"/>
                <a:sym typeface="Oswald"/>
                <a:hlinkClick r:id="rId4"/>
              </a:rPr>
              <a:t>Click here to get started planning</a:t>
            </a:r>
            <a:endParaRPr b="1" sz="2400">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78" name="Google Shape;378;p31"/>
          <p:cNvSpPr txBox="1"/>
          <p:nvPr>
            <p:ph idx="1" type="subTitle"/>
          </p:nvPr>
        </p:nvSpPr>
        <p:spPr>
          <a:xfrm>
            <a:off x="2389050" y="1665463"/>
            <a:ext cx="4365900" cy="59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Join us on a GoToMeeting call to discuss your work so far and ask questions to an expert.</a:t>
            </a:r>
            <a:endParaRPr sz="1400"/>
          </a:p>
        </p:txBody>
      </p:sp>
      <p:sp>
        <p:nvSpPr>
          <p:cNvPr id="379" name="Google Shape;379;p31"/>
          <p:cNvSpPr txBox="1"/>
          <p:nvPr>
            <p:ph idx="5" type="title"/>
          </p:nvPr>
        </p:nvSpPr>
        <p:spPr>
          <a:xfrm>
            <a:off x="2939475" y="809100"/>
            <a:ext cx="32652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First Video Call</a:t>
            </a:r>
            <a:endParaRPr/>
          </a:p>
        </p:txBody>
      </p:sp>
      <p:sp>
        <p:nvSpPr>
          <p:cNvPr id="380" name="Google Shape;380;p31"/>
          <p:cNvSpPr txBox="1"/>
          <p:nvPr>
            <p:ph idx="4" type="title"/>
          </p:nvPr>
        </p:nvSpPr>
        <p:spPr>
          <a:xfrm>
            <a:off x="2389125" y="2283900"/>
            <a:ext cx="4365900" cy="12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13th</a:t>
            </a:r>
            <a:endParaRPr/>
          </a:p>
          <a:p>
            <a:pPr indent="0" lvl="0" marL="0" rtl="0" algn="ctr">
              <a:spcBef>
                <a:spcPts val="0"/>
              </a:spcBef>
              <a:spcAft>
                <a:spcPts val="0"/>
              </a:spcAft>
              <a:buNone/>
            </a:pPr>
            <a:r>
              <a:rPr lang="es"/>
              <a:t>4:30 pm</a:t>
            </a:r>
            <a:endParaRPr/>
          </a:p>
        </p:txBody>
      </p:sp>
      <p:sp>
        <p:nvSpPr>
          <p:cNvPr id="381" name="Google Shape;381;p31"/>
          <p:cNvSpPr txBox="1"/>
          <p:nvPr/>
        </p:nvSpPr>
        <p:spPr>
          <a:xfrm>
            <a:off x="2223375" y="3284400"/>
            <a:ext cx="4697400" cy="59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s" sz="1700" u="sng">
                <a:solidFill>
                  <a:schemeClr val="hlink"/>
                </a:solidFill>
                <a:latin typeface="Didact Gothic"/>
                <a:ea typeface="Didact Gothic"/>
                <a:cs typeface="Didact Gothic"/>
                <a:sym typeface="Didact Gothic"/>
                <a:hlinkClick r:id="rId4"/>
              </a:rPr>
              <a:t>https://global.gotomeeting.com/join/401368869</a:t>
            </a:r>
            <a:endParaRPr sz="1700" u="sng">
              <a:solidFill>
                <a:schemeClr val="hlink"/>
              </a:solidFill>
              <a:latin typeface="Didact Gothic"/>
              <a:ea typeface="Didact Gothic"/>
              <a:cs typeface="Didact Gothic"/>
              <a:sym typeface="Didact Gothic"/>
            </a:endParaRPr>
          </a:p>
          <a:p>
            <a:pPr indent="0" lvl="0" marL="0" rtl="0" algn="ctr">
              <a:spcBef>
                <a:spcPts val="1200"/>
              </a:spcBef>
              <a:spcAft>
                <a:spcPts val="0"/>
              </a:spcAft>
              <a:buNone/>
            </a:pPr>
            <a:r>
              <a:t/>
            </a:r>
            <a:endParaRPr>
              <a:latin typeface="Didact Gothic"/>
              <a:ea typeface="Didact Gothic"/>
              <a:cs typeface="Didact Gothic"/>
              <a:sym typeface="Didact Gothic"/>
            </a:endParaRPr>
          </a:p>
        </p:txBody>
      </p:sp>
      <p:sp>
        <p:nvSpPr>
          <p:cNvPr id="382" name="Google Shape;382;p31"/>
          <p:cNvSpPr txBox="1"/>
          <p:nvPr/>
        </p:nvSpPr>
        <p:spPr>
          <a:xfrm>
            <a:off x="2491200" y="3874500"/>
            <a:ext cx="4152000" cy="2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700">
                <a:solidFill>
                  <a:srgbClr val="FFFFFF"/>
                </a:solidFill>
                <a:latin typeface="Didact Gothic"/>
                <a:ea typeface="Didact Gothic"/>
                <a:cs typeface="Didact Gothic"/>
                <a:sym typeface="Didact Gothic"/>
              </a:rPr>
              <a:t>Access Code: 401-368-869</a:t>
            </a:r>
            <a:endParaRPr sz="1700">
              <a:solidFill>
                <a:srgbClr val="FFFFFF"/>
              </a:solidFill>
              <a:latin typeface="Didact Gothic"/>
              <a:ea typeface="Didact Gothic"/>
              <a:cs typeface="Didact Gothic"/>
              <a:sym typeface="Didact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2"/>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MENU PLANNING</a:t>
            </a:r>
            <a:endParaRPr/>
          </a:p>
        </p:txBody>
      </p:sp>
      <p:sp>
        <p:nvSpPr>
          <p:cNvPr id="388" name="Google Shape;388;p32"/>
          <p:cNvSpPr/>
          <p:nvPr/>
        </p:nvSpPr>
        <p:spPr>
          <a:xfrm>
            <a:off x="2072300" y="1536675"/>
            <a:ext cx="5229900" cy="10272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2"/>
          <p:cNvSpPr txBox="1"/>
          <p:nvPr>
            <p:ph idx="1" type="subTitle"/>
          </p:nvPr>
        </p:nvSpPr>
        <p:spPr>
          <a:xfrm>
            <a:off x="1629825" y="3142475"/>
            <a:ext cx="2076900" cy="1152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s" sz="1400"/>
              <a:t>Number of Meals</a:t>
            </a:r>
            <a:endParaRPr sz="1400"/>
          </a:p>
          <a:p>
            <a:pPr indent="-317500" lvl="0" marL="457200" rtl="0" algn="l">
              <a:spcBef>
                <a:spcPts val="0"/>
              </a:spcBef>
              <a:spcAft>
                <a:spcPts val="0"/>
              </a:spcAft>
              <a:buSzPts val="1400"/>
              <a:buChar char="●"/>
            </a:pPr>
            <a:r>
              <a:rPr lang="es" sz="1400"/>
              <a:t>Weight of Cooking Gear</a:t>
            </a:r>
            <a:endParaRPr sz="1400"/>
          </a:p>
          <a:p>
            <a:pPr indent="-317500" lvl="0" marL="457200" rtl="0" algn="l">
              <a:spcBef>
                <a:spcPts val="0"/>
              </a:spcBef>
              <a:spcAft>
                <a:spcPts val="0"/>
              </a:spcAft>
              <a:buSzPts val="1400"/>
              <a:buChar char="●"/>
            </a:pPr>
            <a:r>
              <a:rPr lang="es" sz="1400"/>
              <a:t>Weight of Food</a:t>
            </a:r>
            <a:endParaRPr sz="1400"/>
          </a:p>
          <a:p>
            <a:pPr indent="0" lvl="0" marL="457200" rtl="0" algn="l">
              <a:spcBef>
                <a:spcPts val="1600"/>
              </a:spcBef>
              <a:spcAft>
                <a:spcPts val="1600"/>
              </a:spcAft>
              <a:buNone/>
            </a:pPr>
            <a:r>
              <a:t/>
            </a:r>
            <a:endParaRPr sz="1400"/>
          </a:p>
        </p:txBody>
      </p:sp>
      <p:sp>
        <p:nvSpPr>
          <p:cNvPr id="390" name="Google Shape;390;p32"/>
          <p:cNvSpPr txBox="1"/>
          <p:nvPr>
            <p:ph idx="1" type="subTitle"/>
          </p:nvPr>
        </p:nvSpPr>
        <p:spPr>
          <a:xfrm>
            <a:off x="2180400" y="1536675"/>
            <a:ext cx="5043300" cy="538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s" sz="1300">
                <a:solidFill>
                  <a:srgbClr val="F3F3F3"/>
                </a:solidFill>
              </a:rPr>
              <a:t>Before your trip, you will need to </a:t>
            </a:r>
            <a:r>
              <a:rPr lang="es" sz="1300">
                <a:solidFill>
                  <a:srgbClr val="F3F3F3"/>
                </a:solidFill>
              </a:rPr>
              <a:t>plan</a:t>
            </a:r>
            <a:r>
              <a:rPr lang="es" sz="1300">
                <a:solidFill>
                  <a:srgbClr val="F3F3F3"/>
                </a:solidFill>
              </a:rPr>
              <a:t> what you will eat and drink on your trip by considering your nutritional needs, any food allergies in your group, the </a:t>
            </a:r>
            <a:r>
              <a:rPr lang="es" sz="1300">
                <a:solidFill>
                  <a:srgbClr val="F3F3F3"/>
                </a:solidFill>
              </a:rPr>
              <a:t>weight and</a:t>
            </a:r>
            <a:r>
              <a:rPr lang="es" sz="1300">
                <a:solidFill>
                  <a:srgbClr val="F3F3F3"/>
                </a:solidFill>
              </a:rPr>
              <a:t> bulk of the food, and your budget. There are many different ways you might prepare your food while camping.</a:t>
            </a:r>
            <a:endParaRPr sz="1300">
              <a:solidFill>
                <a:srgbClr val="F3F3F3"/>
              </a:solidFill>
            </a:endParaRPr>
          </a:p>
        </p:txBody>
      </p:sp>
      <p:sp>
        <p:nvSpPr>
          <p:cNvPr id="391" name="Google Shape;391;p3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392" name="Google Shape;392;p32"/>
          <p:cNvSpPr txBox="1"/>
          <p:nvPr/>
        </p:nvSpPr>
        <p:spPr>
          <a:xfrm>
            <a:off x="4713250" y="3142475"/>
            <a:ext cx="3129600" cy="1208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74957"/>
              </a:buClr>
              <a:buSzPts val="1400"/>
              <a:buFont typeface="Didact Gothic"/>
              <a:buChar char="●"/>
            </a:pPr>
            <a:r>
              <a:rPr lang="es">
                <a:solidFill>
                  <a:srgbClr val="466269"/>
                </a:solidFill>
                <a:latin typeface="Didact Gothic"/>
                <a:ea typeface="Didact Gothic"/>
                <a:cs typeface="Didact Gothic"/>
                <a:sym typeface="Didact Gothic"/>
              </a:rPr>
              <a:t>Amount of time for cooking</a:t>
            </a:r>
            <a:endParaRPr>
              <a:solidFill>
                <a:srgbClr val="466269"/>
              </a:solidFill>
              <a:latin typeface="Didact Gothic"/>
              <a:ea typeface="Didact Gothic"/>
              <a:cs typeface="Didact Gothic"/>
              <a:sym typeface="Didact Gothic"/>
            </a:endParaRPr>
          </a:p>
          <a:p>
            <a:pPr indent="-304800" lvl="0" marL="457200" rtl="0" algn="l">
              <a:spcBef>
                <a:spcPts val="0"/>
              </a:spcBef>
              <a:spcAft>
                <a:spcPts val="0"/>
              </a:spcAft>
              <a:buClr>
                <a:srgbClr val="466269"/>
              </a:buClr>
              <a:buSzPts val="1200"/>
              <a:buFont typeface="Didact Gothic"/>
              <a:buChar char="●"/>
            </a:pPr>
            <a:r>
              <a:rPr lang="es">
                <a:solidFill>
                  <a:srgbClr val="466269"/>
                </a:solidFill>
                <a:latin typeface="Didact Gothic"/>
                <a:ea typeface="Didact Gothic"/>
                <a:cs typeface="Didact Gothic"/>
                <a:sym typeface="Didact Gothic"/>
              </a:rPr>
              <a:t>Budget</a:t>
            </a:r>
            <a:endParaRPr>
              <a:solidFill>
                <a:srgbClr val="466269"/>
              </a:solidFill>
              <a:latin typeface="Didact Gothic"/>
              <a:ea typeface="Didact Gothic"/>
              <a:cs typeface="Didact Gothic"/>
              <a:sym typeface="Didact Gothic"/>
            </a:endParaRPr>
          </a:p>
          <a:p>
            <a:pPr indent="-304800" lvl="0" marL="457200" rtl="0" algn="l">
              <a:spcBef>
                <a:spcPts val="0"/>
              </a:spcBef>
              <a:spcAft>
                <a:spcPts val="0"/>
              </a:spcAft>
              <a:buClr>
                <a:srgbClr val="466269"/>
              </a:buClr>
              <a:buSzPts val="1200"/>
              <a:buFont typeface="Didact Gothic"/>
              <a:buChar char="●"/>
            </a:pPr>
            <a:r>
              <a:rPr lang="es">
                <a:solidFill>
                  <a:srgbClr val="466269"/>
                </a:solidFill>
                <a:latin typeface="Didact Gothic"/>
                <a:ea typeface="Didact Gothic"/>
                <a:cs typeface="Didact Gothic"/>
                <a:sym typeface="Didact Gothic"/>
              </a:rPr>
              <a:t>Any </a:t>
            </a:r>
            <a:r>
              <a:rPr lang="es">
                <a:solidFill>
                  <a:srgbClr val="466269"/>
                </a:solidFill>
                <a:latin typeface="Didact Gothic"/>
                <a:ea typeface="Didact Gothic"/>
                <a:cs typeface="Didact Gothic"/>
                <a:sym typeface="Didact Gothic"/>
              </a:rPr>
              <a:t>campsite</a:t>
            </a:r>
            <a:r>
              <a:rPr lang="es">
                <a:solidFill>
                  <a:srgbClr val="466269"/>
                </a:solidFill>
                <a:latin typeface="Didact Gothic"/>
                <a:ea typeface="Didact Gothic"/>
                <a:cs typeface="Didact Gothic"/>
                <a:sym typeface="Didact Gothic"/>
              </a:rPr>
              <a:t> restrictions, such as burn restrictions</a:t>
            </a:r>
            <a:endParaRPr>
              <a:solidFill>
                <a:srgbClr val="466269"/>
              </a:solidFill>
              <a:latin typeface="Didact Gothic"/>
              <a:ea typeface="Didact Gothic"/>
              <a:cs typeface="Didact Gothic"/>
              <a:sym typeface="Didact Gothic"/>
            </a:endParaRPr>
          </a:p>
          <a:p>
            <a:pPr indent="0" lvl="0" marL="0" rtl="0" algn="l">
              <a:spcBef>
                <a:spcPts val="1600"/>
              </a:spcBef>
              <a:spcAft>
                <a:spcPts val="0"/>
              </a:spcAft>
              <a:buNone/>
            </a:pPr>
            <a:r>
              <a:t/>
            </a:r>
            <a:endParaRPr>
              <a:latin typeface="Didact Gothic"/>
              <a:ea typeface="Didact Gothic"/>
              <a:cs typeface="Didact Gothic"/>
              <a:sym typeface="Didact Gothic"/>
            </a:endParaRPr>
          </a:p>
        </p:txBody>
      </p:sp>
      <p:sp>
        <p:nvSpPr>
          <p:cNvPr id="393" name="Google Shape;393;p32"/>
          <p:cNvSpPr txBox="1"/>
          <p:nvPr/>
        </p:nvSpPr>
        <p:spPr>
          <a:xfrm>
            <a:off x="1793150" y="2749375"/>
            <a:ext cx="5788200" cy="20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solidFill>
                  <a:srgbClr val="466269"/>
                </a:solidFill>
                <a:latin typeface="Oswald Medium"/>
                <a:ea typeface="Oswald Medium"/>
                <a:cs typeface="Oswald Medium"/>
                <a:sym typeface="Oswald Medium"/>
              </a:rPr>
              <a:t>Things to consider when planning your menu</a:t>
            </a:r>
            <a:endParaRPr sz="1700">
              <a:solidFill>
                <a:srgbClr val="466269"/>
              </a:solidFill>
              <a:latin typeface="Oswald Medium"/>
              <a:ea typeface="Oswald Medium"/>
              <a:cs typeface="Oswald Medium"/>
              <a:sym typeface="Oswal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3"/>
          <p:cNvSpPr txBox="1"/>
          <p:nvPr/>
        </p:nvSpPr>
        <p:spPr>
          <a:xfrm>
            <a:off x="1034071" y="1922550"/>
            <a:ext cx="1753200" cy="374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200"/>
              </a:spcAft>
              <a:buNone/>
            </a:pPr>
            <a:r>
              <a:rPr lang="es" sz="1000">
                <a:solidFill>
                  <a:srgbClr val="466269"/>
                </a:solidFill>
                <a:latin typeface="Didact Gothic"/>
                <a:ea typeface="Didact Gothic"/>
                <a:cs typeface="Didact Gothic"/>
                <a:sym typeface="Didact Gothic"/>
              </a:rPr>
              <a:t>Quick and great for hikes, but not as many options</a:t>
            </a:r>
            <a:r>
              <a:rPr lang="es" sz="1000">
                <a:solidFill>
                  <a:srgbClr val="466269"/>
                </a:solidFill>
                <a:latin typeface="Didact Gothic"/>
                <a:ea typeface="Didact Gothic"/>
                <a:cs typeface="Didact Gothic"/>
                <a:sym typeface="Didact Gothic"/>
              </a:rPr>
              <a:t> </a:t>
            </a:r>
            <a:endParaRPr sz="1000">
              <a:solidFill>
                <a:srgbClr val="466269"/>
              </a:solidFill>
              <a:latin typeface="Didact Gothic"/>
              <a:ea typeface="Didact Gothic"/>
              <a:cs typeface="Didact Gothic"/>
              <a:sym typeface="Didact Gothic"/>
            </a:endParaRPr>
          </a:p>
        </p:txBody>
      </p:sp>
      <p:sp>
        <p:nvSpPr>
          <p:cNvPr id="399" name="Google Shape;399;p33"/>
          <p:cNvSpPr txBox="1"/>
          <p:nvPr/>
        </p:nvSpPr>
        <p:spPr>
          <a:xfrm>
            <a:off x="3679675" y="796850"/>
            <a:ext cx="1665300" cy="34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000">
                <a:solidFill>
                  <a:srgbClr val="466269"/>
                </a:solidFill>
                <a:latin typeface="Didact Gothic"/>
                <a:ea typeface="Didact Gothic"/>
                <a:cs typeface="Didact Gothic"/>
                <a:sym typeface="Didact Gothic"/>
              </a:rPr>
              <a:t>Doesn’t go bad easily, but needs to be </a:t>
            </a:r>
            <a:r>
              <a:rPr lang="es" sz="1000">
                <a:solidFill>
                  <a:srgbClr val="466269"/>
                </a:solidFill>
                <a:latin typeface="Didact Gothic"/>
                <a:ea typeface="Didact Gothic"/>
                <a:cs typeface="Didact Gothic"/>
                <a:sym typeface="Didact Gothic"/>
              </a:rPr>
              <a:t>prepared</a:t>
            </a:r>
            <a:r>
              <a:rPr lang="es" sz="1000">
                <a:solidFill>
                  <a:srgbClr val="466269"/>
                </a:solidFill>
                <a:latin typeface="Didact Gothic"/>
                <a:ea typeface="Didact Gothic"/>
                <a:cs typeface="Didact Gothic"/>
                <a:sym typeface="Didact Gothic"/>
              </a:rPr>
              <a:t> beforehand</a:t>
            </a:r>
            <a:endParaRPr sz="1000">
              <a:solidFill>
                <a:srgbClr val="466269"/>
              </a:solidFill>
              <a:latin typeface="Didact Gothic"/>
              <a:ea typeface="Didact Gothic"/>
              <a:cs typeface="Didact Gothic"/>
              <a:sym typeface="Didact Gothic"/>
            </a:endParaRPr>
          </a:p>
        </p:txBody>
      </p:sp>
      <p:sp>
        <p:nvSpPr>
          <p:cNvPr id="400" name="Google Shape;400;p33"/>
          <p:cNvSpPr txBox="1"/>
          <p:nvPr/>
        </p:nvSpPr>
        <p:spPr>
          <a:xfrm>
            <a:off x="6127249" y="1927375"/>
            <a:ext cx="19104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Good alternative for not having a fire, but relies on the sun which is not always reliable</a:t>
            </a:r>
            <a:endParaRPr sz="1000">
              <a:solidFill>
                <a:srgbClr val="466269"/>
              </a:solidFill>
              <a:latin typeface="Didact Gothic"/>
              <a:ea typeface="Didact Gothic"/>
              <a:cs typeface="Didact Gothic"/>
              <a:sym typeface="Didact Gothic"/>
            </a:endParaRPr>
          </a:p>
        </p:txBody>
      </p:sp>
      <p:sp>
        <p:nvSpPr>
          <p:cNvPr id="401" name="Google Shape;401;p33"/>
          <p:cNvSpPr txBox="1"/>
          <p:nvPr/>
        </p:nvSpPr>
        <p:spPr>
          <a:xfrm>
            <a:off x="483451" y="3047200"/>
            <a:ext cx="2146500" cy="342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200"/>
              </a:spcAft>
              <a:buNone/>
            </a:pPr>
            <a:r>
              <a:rPr lang="es" sz="1000">
                <a:solidFill>
                  <a:srgbClr val="466269"/>
                </a:solidFill>
                <a:latin typeface="Didact Gothic"/>
                <a:ea typeface="Didact Gothic"/>
                <a:cs typeface="Didact Gothic"/>
                <a:sym typeface="Didact Gothic"/>
              </a:rPr>
              <a:t>Can cook almost anything, but are more time consuming and not always allowed.</a:t>
            </a:r>
            <a:endParaRPr sz="1000">
              <a:solidFill>
                <a:srgbClr val="466269"/>
              </a:solidFill>
              <a:latin typeface="Didact Gothic"/>
              <a:ea typeface="Didact Gothic"/>
              <a:cs typeface="Didact Gothic"/>
              <a:sym typeface="Didact Gothic"/>
            </a:endParaRPr>
          </a:p>
        </p:txBody>
      </p:sp>
      <p:sp>
        <p:nvSpPr>
          <p:cNvPr id="402" name="Google Shape;402;p33"/>
          <p:cNvSpPr txBox="1"/>
          <p:nvPr/>
        </p:nvSpPr>
        <p:spPr>
          <a:xfrm>
            <a:off x="6302074" y="3047200"/>
            <a:ext cx="16653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Lightweight way to bake, but not always allowed on campsite. Instructions: </a:t>
            </a:r>
            <a:r>
              <a:rPr lang="es" sz="1000" u="sng">
                <a:solidFill>
                  <a:schemeClr val="hlink"/>
                </a:solidFill>
                <a:latin typeface="Didact Gothic"/>
                <a:ea typeface="Didact Gothic"/>
                <a:cs typeface="Didact Gothic"/>
                <a:sym typeface="Didact Gothic"/>
                <a:hlinkClick r:id="rId3"/>
              </a:rPr>
              <a:t>here.</a:t>
            </a:r>
            <a:endParaRPr sz="1000">
              <a:solidFill>
                <a:srgbClr val="466269"/>
              </a:solidFill>
              <a:latin typeface="Didact Gothic"/>
              <a:ea typeface="Didact Gothic"/>
              <a:cs typeface="Didact Gothic"/>
              <a:sym typeface="Didact Gothic"/>
            </a:endParaRPr>
          </a:p>
        </p:txBody>
      </p:sp>
      <p:sp>
        <p:nvSpPr>
          <p:cNvPr id="403" name="Google Shape;403;p33"/>
          <p:cNvSpPr txBox="1"/>
          <p:nvPr/>
        </p:nvSpPr>
        <p:spPr>
          <a:xfrm>
            <a:off x="1684384" y="1682898"/>
            <a:ext cx="1103100" cy="3741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200"/>
              </a:spcAft>
              <a:buNone/>
            </a:pPr>
            <a:r>
              <a:rPr lang="es">
                <a:solidFill>
                  <a:srgbClr val="466269"/>
                </a:solidFill>
                <a:latin typeface="Oswald Medium"/>
                <a:ea typeface="Oswald Medium"/>
                <a:cs typeface="Oswald Medium"/>
                <a:sym typeface="Oswald Medium"/>
              </a:rPr>
              <a:t>NO COOK</a:t>
            </a:r>
            <a:endParaRPr>
              <a:solidFill>
                <a:srgbClr val="466269"/>
              </a:solidFill>
              <a:latin typeface="Oswald Medium"/>
              <a:ea typeface="Oswald Medium"/>
              <a:cs typeface="Oswald Medium"/>
              <a:sym typeface="Oswald Medium"/>
            </a:endParaRPr>
          </a:p>
        </p:txBody>
      </p:sp>
      <p:sp>
        <p:nvSpPr>
          <p:cNvPr id="404" name="Google Shape;404;p33"/>
          <p:cNvSpPr txBox="1"/>
          <p:nvPr/>
        </p:nvSpPr>
        <p:spPr>
          <a:xfrm>
            <a:off x="3797835" y="557199"/>
            <a:ext cx="1285200" cy="34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466269"/>
                </a:solidFill>
                <a:latin typeface="Oswald Medium"/>
                <a:ea typeface="Oswald Medium"/>
                <a:cs typeface="Oswald Medium"/>
                <a:sym typeface="Oswald Medium"/>
              </a:rPr>
              <a:t>DEHYDRATED</a:t>
            </a:r>
            <a:endParaRPr>
              <a:solidFill>
                <a:srgbClr val="466269"/>
              </a:solidFill>
              <a:latin typeface="Oswald Medium"/>
              <a:ea typeface="Oswald Medium"/>
              <a:cs typeface="Oswald Medium"/>
              <a:sym typeface="Oswald Medium"/>
            </a:endParaRPr>
          </a:p>
        </p:txBody>
      </p:sp>
      <p:sp>
        <p:nvSpPr>
          <p:cNvPr id="405" name="Google Shape;405;p33"/>
          <p:cNvSpPr txBox="1"/>
          <p:nvPr/>
        </p:nvSpPr>
        <p:spPr>
          <a:xfrm>
            <a:off x="6127245" y="1687724"/>
            <a:ext cx="11553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SOLAR COOKED</a:t>
            </a:r>
            <a:endParaRPr>
              <a:solidFill>
                <a:srgbClr val="466269"/>
              </a:solidFill>
              <a:latin typeface="Oswald Medium"/>
              <a:ea typeface="Oswald Medium"/>
              <a:cs typeface="Oswald Medium"/>
              <a:sym typeface="Oswald Medium"/>
            </a:endParaRPr>
          </a:p>
        </p:txBody>
      </p:sp>
      <p:sp>
        <p:nvSpPr>
          <p:cNvPr id="406" name="Google Shape;406;p33"/>
          <p:cNvSpPr txBox="1"/>
          <p:nvPr/>
        </p:nvSpPr>
        <p:spPr>
          <a:xfrm>
            <a:off x="1633431" y="2807560"/>
            <a:ext cx="996600" cy="3420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200"/>
              </a:spcAft>
              <a:buNone/>
            </a:pPr>
            <a:r>
              <a:rPr lang="es">
                <a:solidFill>
                  <a:srgbClr val="466269"/>
                </a:solidFill>
                <a:latin typeface="Oswald Medium"/>
                <a:ea typeface="Oswald Medium"/>
                <a:cs typeface="Oswald Medium"/>
                <a:sym typeface="Oswald Medium"/>
              </a:rPr>
              <a:t>CAMPFIRE</a:t>
            </a:r>
            <a:endParaRPr>
              <a:solidFill>
                <a:srgbClr val="466269"/>
              </a:solidFill>
              <a:latin typeface="Oswald Medium"/>
              <a:ea typeface="Oswald Medium"/>
              <a:cs typeface="Oswald Medium"/>
              <a:sym typeface="Oswald Medium"/>
            </a:endParaRPr>
          </a:p>
        </p:txBody>
      </p:sp>
      <p:sp>
        <p:nvSpPr>
          <p:cNvPr id="407" name="Google Shape;407;p33"/>
          <p:cNvSpPr txBox="1"/>
          <p:nvPr/>
        </p:nvSpPr>
        <p:spPr>
          <a:xfrm>
            <a:off x="6302063" y="2807560"/>
            <a:ext cx="12735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BOX OVEN</a:t>
            </a:r>
            <a:endParaRPr>
              <a:solidFill>
                <a:srgbClr val="466269"/>
              </a:solidFill>
              <a:latin typeface="Oswald Medium"/>
              <a:ea typeface="Oswald Medium"/>
              <a:cs typeface="Oswald Medium"/>
              <a:sym typeface="Oswald Medium"/>
            </a:endParaRPr>
          </a:p>
        </p:txBody>
      </p:sp>
      <p:sp>
        <p:nvSpPr>
          <p:cNvPr id="408" name="Google Shape;408;p3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grpSp>
        <p:nvGrpSpPr>
          <p:cNvPr id="409" name="Google Shape;409;p33"/>
          <p:cNvGrpSpPr/>
          <p:nvPr/>
        </p:nvGrpSpPr>
        <p:grpSpPr>
          <a:xfrm>
            <a:off x="2629951" y="1413504"/>
            <a:ext cx="3672123" cy="3251973"/>
            <a:chOff x="2629951" y="1413504"/>
            <a:chExt cx="3672123" cy="3251973"/>
          </a:xfrm>
        </p:grpSpPr>
        <p:cxnSp>
          <p:nvCxnSpPr>
            <p:cNvPr id="410" name="Google Shape;410;p33"/>
            <p:cNvCxnSpPr>
              <a:stCxn id="411" idx="0"/>
              <a:endCxn id="398" idx="3"/>
            </p:cNvCxnSpPr>
            <p:nvPr/>
          </p:nvCxnSpPr>
          <p:spPr>
            <a:xfrm rot="10800000">
              <a:off x="2787271" y="2109600"/>
              <a:ext cx="451800" cy="1551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2" name="Google Shape;412;p33"/>
            <p:cNvCxnSpPr>
              <a:stCxn id="413" idx="0"/>
              <a:endCxn id="400" idx="1"/>
            </p:cNvCxnSpPr>
            <p:nvPr/>
          </p:nvCxnSpPr>
          <p:spPr>
            <a:xfrm flipH="1" rot="10800000">
              <a:off x="5689849" y="2098375"/>
              <a:ext cx="437400" cy="1710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4" name="Google Shape;414;p33"/>
            <p:cNvCxnSpPr/>
            <p:nvPr/>
          </p:nvCxnSpPr>
          <p:spPr>
            <a:xfrm rot="-5400000">
              <a:off x="4328835" y="1524204"/>
              <a:ext cx="222000" cy="600"/>
            </a:xfrm>
            <a:prstGeom prst="bentConnector3">
              <a:avLst>
                <a:gd fmla="val 34972" name="adj1"/>
              </a:avLst>
            </a:prstGeom>
            <a:noFill/>
            <a:ln cap="flat" cmpd="sng" w="19050">
              <a:solidFill>
                <a:srgbClr val="466269"/>
              </a:solidFill>
              <a:prstDash val="solid"/>
              <a:round/>
              <a:headEnd len="med" w="med" type="oval"/>
              <a:tailEnd len="med" w="med" type="none"/>
            </a:ln>
          </p:spPr>
        </p:cxnSp>
        <p:cxnSp>
          <p:nvCxnSpPr>
            <p:cNvPr id="415" name="Google Shape;415;p33"/>
            <p:cNvCxnSpPr>
              <a:stCxn id="416" idx="2"/>
              <a:endCxn id="401" idx="3"/>
            </p:cNvCxnSpPr>
            <p:nvPr/>
          </p:nvCxnSpPr>
          <p:spPr>
            <a:xfrm flipH="1">
              <a:off x="2629951" y="3217600"/>
              <a:ext cx="350700" cy="6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7" name="Google Shape;417;p33"/>
            <p:cNvCxnSpPr>
              <a:stCxn id="418" idx="6"/>
              <a:endCxn id="402" idx="1"/>
            </p:cNvCxnSpPr>
            <p:nvPr/>
          </p:nvCxnSpPr>
          <p:spPr>
            <a:xfrm>
              <a:off x="5955274" y="3217600"/>
              <a:ext cx="346800" cy="6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419" name="Google Shape;419;p33"/>
            <p:cNvSpPr/>
            <p:nvPr/>
          </p:nvSpPr>
          <p:spPr>
            <a:xfrm>
              <a:off x="2932475" y="1588500"/>
              <a:ext cx="3076977" cy="3076977"/>
            </a:xfrm>
            <a:custGeom>
              <a:rect b="b" l="l" r="r" t="t"/>
              <a:pathLst>
                <a:path extrusionOk="0" h="82670" w="82670">
                  <a:moveTo>
                    <a:pt x="41343" y="500"/>
                  </a:moveTo>
                  <a:cubicBezTo>
                    <a:pt x="63828" y="500"/>
                    <a:pt x="82170" y="18842"/>
                    <a:pt x="82170" y="41328"/>
                  </a:cubicBezTo>
                  <a:cubicBezTo>
                    <a:pt x="82170" y="63889"/>
                    <a:pt x="63828" y="82155"/>
                    <a:pt x="41343" y="82155"/>
                  </a:cubicBezTo>
                  <a:cubicBezTo>
                    <a:pt x="18842" y="82155"/>
                    <a:pt x="515" y="63889"/>
                    <a:pt x="515" y="41328"/>
                  </a:cubicBezTo>
                  <a:cubicBezTo>
                    <a:pt x="515" y="18842"/>
                    <a:pt x="18842" y="500"/>
                    <a:pt x="41343" y="500"/>
                  </a:cubicBezTo>
                  <a:close/>
                  <a:moveTo>
                    <a:pt x="41343" y="1"/>
                  </a:moveTo>
                  <a:cubicBezTo>
                    <a:pt x="18524" y="1"/>
                    <a:pt x="0" y="18525"/>
                    <a:pt x="0" y="41328"/>
                  </a:cubicBezTo>
                  <a:cubicBezTo>
                    <a:pt x="0" y="64146"/>
                    <a:pt x="18524" y="82669"/>
                    <a:pt x="41343" y="82669"/>
                  </a:cubicBezTo>
                  <a:cubicBezTo>
                    <a:pt x="64146" y="82669"/>
                    <a:pt x="82669" y="64146"/>
                    <a:pt x="82669" y="41328"/>
                  </a:cubicBezTo>
                  <a:cubicBezTo>
                    <a:pt x="82669" y="18525"/>
                    <a:pt x="64146" y="1"/>
                    <a:pt x="41343" y="1"/>
                  </a:cubicBezTo>
                  <a:close/>
                </a:path>
              </a:pathLst>
            </a:custGeom>
            <a:solidFill>
              <a:srgbClr val="434343"/>
            </a:solidFill>
            <a:ln cap="flat" cmpd="sng" w="19050">
              <a:solidFill>
                <a:srgbClr val="4662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3"/>
            <p:cNvSpPr/>
            <p:nvPr/>
          </p:nvSpPr>
          <p:spPr>
            <a:xfrm>
              <a:off x="3101309" y="1757371"/>
              <a:ext cx="2739280" cy="2739280"/>
            </a:xfrm>
            <a:custGeom>
              <a:rect b="b" l="l" r="r" t="t"/>
              <a:pathLst>
                <a:path extrusionOk="0" h="73597" w="73597">
                  <a:moveTo>
                    <a:pt x="36807" y="2525"/>
                  </a:moveTo>
                  <a:cubicBezTo>
                    <a:pt x="55708" y="2525"/>
                    <a:pt x="71072" y="17889"/>
                    <a:pt x="71072" y="36791"/>
                  </a:cubicBezTo>
                  <a:cubicBezTo>
                    <a:pt x="71072" y="55692"/>
                    <a:pt x="55708" y="71071"/>
                    <a:pt x="36807" y="71071"/>
                  </a:cubicBezTo>
                  <a:cubicBezTo>
                    <a:pt x="17905" y="71071"/>
                    <a:pt x="2526" y="55692"/>
                    <a:pt x="2526" y="36791"/>
                  </a:cubicBezTo>
                  <a:cubicBezTo>
                    <a:pt x="2526" y="17889"/>
                    <a:pt x="17905" y="2525"/>
                    <a:pt x="36807" y="2525"/>
                  </a:cubicBezTo>
                  <a:close/>
                  <a:moveTo>
                    <a:pt x="36807" y="0"/>
                  </a:moveTo>
                  <a:cubicBezTo>
                    <a:pt x="16514" y="0"/>
                    <a:pt x="1" y="16513"/>
                    <a:pt x="1" y="36791"/>
                  </a:cubicBezTo>
                  <a:cubicBezTo>
                    <a:pt x="1" y="57083"/>
                    <a:pt x="16514" y="73596"/>
                    <a:pt x="36807" y="73596"/>
                  </a:cubicBezTo>
                  <a:cubicBezTo>
                    <a:pt x="57084" y="73596"/>
                    <a:pt x="73597" y="57083"/>
                    <a:pt x="73597" y="36791"/>
                  </a:cubicBezTo>
                  <a:cubicBezTo>
                    <a:pt x="73597" y="16513"/>
                    <a:pt x="57084" y="0"/>
                    <a:pt x="36807" y="0"/>
                  </a:cubicBezTo>
                  <a:close/>
                </a:path>
              </a:pathLst>
            </a:cu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3"/>
            <p:cNvSpPr/>
            <p:nvPr/>
          </p:nvSpPr>
          <p:spPr>
            <a:xfrm>
              <a:off x="3345589" y="2001056"/>
              <a:ext cx="2251326" cy="2251326"/>
            </a:xfrm>
            <a:custGeom>
              <a:rect b="b" l="l" r="r" t="t"/>
              <a:pathLst>
                <a:path extrusionOk="0" h="60487" w="60487">
                  <a:moveTo>
                    <a:pt x="30244" y="515"/>
                  </a:moveTo>
                  <a:cubicBezTo>
                    <a:pt x="46620" y="515"/>
                    <a:pt x="59972" y="13867"/>
                    <a:pt x="59972" y="30244"/>
                  </a:cubicBezTo>
                  <a:cubicBezTo>
                    <a:pt x="59972" y="46635"/>
                    <a:pt x="46620" y="59987"/>
                    <a:pt x="30244" y="59987"/>
                  </a:cubicBezTo>
                  <a:cubicBezTo>
                    <a:pt x="13852" y="59987"/>
                    <a:pt x="500" y="46635"/>
                    <a:pt x="500" y="30244"/>
                  </a:cubicBezTo>
                  <a:cubicBezTo>
                    <a:pt x="500" y="13867"/>
                    <a:pt x="13852" y="515"/>
                    <a:pt x="30244" y="515"/>
                  </a:cubicBezTo>
                  <a:close/>
                  <a:moveTo>
                    <a:pt x="30244" y="1"/>
                  </a:moveTo>
                  <a:cubicBezTo>
                    <a:pt x="13549" y="1"/>
                    <a:pt x="1" y="13610"/>
                    <a:pt x="1" y="30244"/>
                  </a:cubicBezTo>
                  <a:cubicBezTo>
                    <a:pt x="1" y="46938"/>
                    <a:pt x="13549" y="60486"/>
                    <a:pt x="30244" y="60486"/>
                  </a:cubicBezTo>
                  <a:cubicBezTo>
                    <a:pt x="46938" y="60486"/>
                    <a:pt x="60486" y="46938"/>
                    <a:pt x="60486" y="30244"/>
                  </a:cubicBezTo>
                  <a:cubicBezTo>
                    <a:pt x="60486" y="13610"/>
                    <a:pt x="46938" y="1"/>
                    <a:pt x="30244" y="1"/>
                  </a:cubicBezTo>
                  <a:close/>
                </a:path>
              </a:pathLst>
            </a:custGeom>
            <a:solidFill>
              <a:srgbClr val="466269"/>
            </a:solidFill>
            <a:ln cap="flat" cmpd="sng" w="19050">
              <a:solidFill>
                <a:srgbClr val="4662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33"/>
            <p:cNvGrpSpPr/>
            <p:nvPr/>
          </p:nvGrpSpPr>
          <p:grpSpPr>
            <a:xfrm>
              <a:off x="3471070" y="2658841"/>
              <a:ext cx="1928879" cy="1118124"/>
              <a:chOff x="1397225" y="1410350"/>
              <a:chExt cx="4786300" cy="2774500"/>
            </a:xfrm>
          </p:grpSpPr>
          <p:grpSp>
            <p:nvGrpSpPr>
              <p:cNvPr id="423" name="Google Shape;423;p33"/>
              <p:cNvGrpSpPr/>
              <p:nvPr/>
            </p:nvGrpSpPr>
            <p:grpSpPr>
              <a:xfrm>
                <a:off x="4293400" y="2574725"/>
                <a:ext cx="84425" cy="80100"/>
                <a:chOff x="4293400" y="2574725"/>
                <a:chExt cx="84425" cy="80100"/>
              </a:xfrm>
            </p:grpSpPr>
            <p:sp>
              <p:nvSpPr>
                <p:cNvPr id="424" name="Google Shape;424;p3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466269"/>
                </a:solidFill>
                <a:ln>
                  <a:noFill/>
                </a:ln>
              </p:spPr>
            </p:sp>
            <p:sp>
              <p:nvSpPr>
                <p:cNvPr id="425" name="Google Shape;425;p3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 name="Google Shape;426;p33"/>
              <p:cNvGrpSpPr/>
              <p:nvPr/>
            </p:nvGrpSpPr>
            <p:grpSpPr>
              <a:xfrm>
                <a:off x="3960625" y="2587825"/>
                <a:ext cx="94050" cy="104125"/>
                <a:chOff x="3960625" y="2587825"/>
                <a:chExt cx="94050" cy="104125"/>
              </a:xfrm>
            </p:grpSpPr>
            <p:sp>
              <p:nvSpPr>
                <p:cNvPr id="427" name="Google Shape;427;p3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466269"/>
                </a:solidFill>
                <a:ln>
                  <a:noFill/>
                </a:ln>
              </p:spPr>
            </p:sp>
            <p:sp>
              <p:nvSpPr>
                <p:cNvPr id="428" name="Google Shape;428;p3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33"/>
              <p:cNvGrpSpPr/>
              <p:nvPr/>
            </p:nvGrpSpPr>
            <p:grpSpPr>
              <a:xfrm>
                <a:off x="3765350" y="2500900"/>
                <a:ext cx="173600" cy="187925"/>
                <a:chOff x="3765350" y="2500900"/>
                <a:chExt cx="173600" cy="187925"/>
              </a:xfrm>
            </p:grpSpPr>
            <p:sp>
              <p:nvSpPr>
                <p:cNvPr id="430" name="Google Shape;430;p3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466269"/>
                </a:solidFill>
                <a:ln>
                  <a:noFill/>
                </a:ln>
              </p:spPr>
            </p:sp>
            <p:sp>
              <p:nvSpPr>
                <p:cNvPr id="431" name="Google Shape;431;p3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33"/>
              <p:cNvGrpSpPr/>
              <p:nvPr/>
            </p:nvGrpSpPr>
            <p:grpSpPr>
              <a:xfrm>
                <a:off x="3750475" y="2481850"/>
                <a:ext cx="85125" cy="51800"/>
                <a:chOff x="3750475" y="2481850"/>
                <a:chExt cx="85125" cy="51800"/>
              </a:xfrm>
            </p:grpSpPr>
            <p:sp>
              <p:nvSpPr>
                <p:cNvPr id="437" name="Google Shape;437;p3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466269"/>
                </a:solidFill>
                <a:ln>
                  <a:noFill/>
                </a:ln>
              </p:spPr>
            </p:sp>
          </p:grpSp>
          <p:grpSp>
            <p:nvGrpSpPr>
              <p:cNvPr id="439" name="Google Shape;439;p33"/>
              <p:cNvGrpSpPr/>
              <p:nvPr/>
            </p:nvGrpSpPr>
            <p:grpSpPr>
              <a:xfrm>
                <a:off x="3627175" y="2432450"/>
                <a:ext cx="172100" cy="169075"/>
                <a:chOff x="3627175" y="2432450"/>
                <a:chExt cx="172100" cy="169075"/>
              </a:xfrm>
            </p:grpSpPr>
            <p:sp>
              <p:nvSpPr>
                <p:cNvPr id="440" name="Google Shape;440;p3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466269"/>
                </a:solidFill>
                <a:ln>
                  <a:noFill/>
                </a:ln>
              </p:spPr>
            </p:sp>
            <p:sp>
              <p:nvSpPr>
                <p:cNvPr id="442" name="Google Shape;442;p3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466269"/>
                </a:solidFill>
                <a:ln>
                  <a:noFill/>
                </a:ln>
              </p:spPr>
            </p:sp>
          </p:grpSp>
          <p:grpSp>
            <p:nvGrpSpPr>
              <p:cNvPr id="443" name="Google Shape;443;p33"/>
              <p:cNvGrpSpPr/>
              <p:nvPr/>
            </p:nvGrpSpPr>
            <p:grpSpPr>
              <a:xfrm>
                <a:off x="3561536" y="2585450"/>
                <a:ext cx="61539" cy="99045"/>
                <a:chOff x="3561536" y="2585450"/>
                <a:chExt cx="61539" cy="99045"/>
              </a:xfrm>
            </p:grpSpPr>
            <p:sp>
              <p:nvSpPr>
                <p:cNvPr id="444" name="Google Shape;444;p3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466269"/>
                </a:solidFill>
                <a:ln>
                  <a:noFill/>
                </a:ln>
              </p:spPr>
            </p:sp>
          </p:grpSp>
          <p:grpSp>
            <p:nvGrpSpPr>
              <p:cNvPr id="446" name="Google Shape;446;p33"/>
              <p:cNvGrpSpPr/>
              <p:nvPr/>
            </p:nvGrpSpPr>
            <p:grpSpPr>
              <a:xfrm>
                <a:off x="3906325" y="1984500"/>
                <a:ext cx="156075" cy="262825"/>
                <a:chOff x="3906325" y="1984500"/>
                <a:chExt cx="156075" cy="262825"/>
              </a:xfrm>
            </p:grpSpPr>
            <p:sp>
              <p:nvSpPr>
                <p:cNvPr id="447" name="Google Shape;447;p3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466269"/>
                </a:solidFill>
                <a:ln>
                  <a:noFill/>
                </a:ln>
              </p:spPr>
            </p:sp>
            <p:sp>
              <p:nvSpPr>
                <p:cNvPr id="448" name="Google Shape;448;p3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 name="Google Shape;449;p33"/>
              <p:cNvGrpSpPr/>
              <p:nvPr/>
            </p:nvGrpSpPr>
            <p:grpSpPr>
              <a:xfrm>
                <a:off x="1397225" y="1637375"/>
                <a:ext cx="1401575" cy="1228250"/>
                <a:chOff x="1397225" y="1637375"/>
                <a:chExt cx="1401575" cy="1228250"/>
              </a:xfrm>
            </p:grpSpPr>
            <p:sp>
              <p:nvSpPr>
                <p:cNvPr id="450" name="Google Shape;450;p3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466269"/>
                </a:solidFill>
                <a:ln>
                  <a:noFill/>
                </a:ln>
              </p:spPr>
            </p:sp>
            <p:grpSp>
              <p:nvGrpSpPr>
                <p:cNvPr id="451" name="Google Shape;451;p33"/>
                <p:cNvGrpSpPr/>
                <p:nvPr/>
              </p:nvGrpSpPr>
              <p:grpSpPr>
                <a:xfrm>
                  <a:off x="1397225" y="1637375"/>
                  <a:ext cx="1398775" cy="1228250"/>
                  <a:chOff x="1397225" y="1637375"/>
                  <a:chExt cx="1398775" cy="1228250"/>
                </a:xfrm>
              </p:grpSpPr>
              <p:sp>
                <p:nvSpPr>
                  <p:cNvPr id="452" name="Google Shape;452;p3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54" name="Google Shape;454;p33"/>
              <p:cNvGrpSpPr/>
              <p:nvPr/>
            </p:nvGrpSpPr>
            <p:grpSpPr>
              <a:xfrm>
                <a:off x="2605700" y="3152850"/>
                <a:ext cx="594125" cy="616250"/>
                <a:chOff x="2605700" y="3152850"/>
                <a:chExt cx="594125" cy="616250"/>
              </a:xfrm>
            </p:grpSpPr>
            <p:sp>
              <p:nvSpPr>
                <p:cNvPr id="455" name="Google Shape;455;p3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466269"/>
                </a:solidFill>
                <a:ln>
                  <a:noFill/>
                </a:ln>
              </p:spPr>
            </p:sp>
            <p:sp>
              <p:nvSpPr>
                <p:cNvPr id="456" name="Google Shape;456;p3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33"/>
              <p:cNvGrpSpPr/>
              <p:nvPr/>
            </p:nvGrpSpPr>
            <p:grpSpPr>
              <a:xfrm>
                <a:off x="2680375" y="3423800"/>
                <a:ext cx="182975" cy="761050"/>
                <a:chOff x="2680375" y="3423800"/>
                <a:chExt cx="182975" cy="761050"/>
              </a:xfrm>
            </p:grpSpPr>
            <p:sp>
              <p:nvSpPr>
                <p:cNvPr id="458" name="Google Shape;458;p3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466269"/>
                </a:solidFill>
                <a:ln>
                  <a:noFill/>
                </a:ln>
              </p:spPr>
            </p:sp>
            <p:sp>
              <p:nvSpPr>
                <p:cNvPr id="459" name="Google Shape;459;p3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 name="Google Shape;460;p33"/>
              <p:cNvGrpSpPr/>
              <p:nvPr/>
            </p:nvGrpSpPr>
            <p:grpSpPr>
              <a:xfrm>
                <a:off x="3918000" y="3561900"/>
                <a:ext cx="236225" cy="207100"/>
                <a:chOff x="3918000" y="3561900"/>
                <a:chExt cx="236225" cy="207100"/>
              </a:xfrm>
            </p:grpSpPr>
            <p:sp>
              <p:nvSpPr>
                <p:cNvPr id="461" name="Google Shape;461;p3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466269"/>
                </a:solidFill>
                <a:ln>
                  <a:noFill/>
                </a:ln>
              </p:spPr>
            </p:sp>
            <p:sp>
              <p:nvSpPr>
                <p:cNvPr id="462" name="Google Shape;462;p3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3" name="Google Shape;463;p33"/>
              <p:cNvSpPr/>
              <p:nvPr/>
            </p:nvSpPr>
            <p:spPr>
              <a:xfrm>
                <a:off x="2736350" y="2969700"/>
                <a:ext cx="39250" cy="12050"/>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3"/>
              <p:cNvSpPr/>
              <p:nvPr/>
            </p:nvSpPr>
            <p:spPr>
              <a:xfrm>
                <a:off x="2668350" y="2948250"/>
                <a:ext cx="55475" cy="36625"/>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3"/>
              <p:cNvSpPr/>
              <p:nvPr/>
            </p:nvSpPr>
            <p:spPr>
              <a:xfrm>
                <a:off x="2980100" y="1451675"/>
                <a:ext cx="608375" cy="778925"/>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6" name="Google Shape;466;p33"/>
              <p:cNvGrpSpPr/>
              <p:nvPr/>
            </p:nvGrpSpPr>
            <p:grpSpPr>
              <a:xfrm>
                <a:off x="1922950" y="1410350"/>
                <a:ext cx="1252825" cy="1162875"/>
                <a:chOff x="1922950" y="1410350"/>
                <a:chExt cx="1252825" cy="1162875"/>
              </a:xfrm>
            </p:grpSpPr>
            <p:sp>
              <p:nvSpPr>
                <p:cNvPr id="467" name="Google Shape;467;p3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3" name="Google Shape;483;p33"/>
              <p:cNvSpPr/>
              <p:nvPr/>
            </p:nvSpPr>
            <p:spPr>
              <a:xfrm>
                <a:off x="2577325" y="2970225"/>
                <a:ext cx="32450" cy="13100"/>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3"/>
              <p:cNvSpPr/>
              <p:nvPr/>
            </p:nvSpPr>
            <p:spPr>
              <a:xfrm>
                <a:off x="2632250" y="2947725"/>
                <a:ext cx="41350" cy="29325"/>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3"/>
              <p:cNvSpPr/>
              <p:nvPr/>
            </p:nvSpPr>
            <p:spPr>
              <a:xfrm>
                <a:off x="2485775" y="2895925"/>
                <a:ext cx="153825" cy="54950"/>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3"/>
              <p:cNvSpPr/>
              <p:nvPr/>
            </p:nvSpPr>
            <p:spPr>
              <a:xfrm>
                <a:off x="2901125" y="4083350"/>
                <a:ext cx="39250" cy="22525"/>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3"/>
              <p:cNvSpPr/>
              <p:nvPr/>
            </p:nvSpPr>
            <p:spPr>
              <a:xfrm>
                <a:off x="2506700" y="3102550"/>
                <a:ext cx="80075" cy="36650"/>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3"/>
              <p:cNvSpPr/>
              <p:nvPr/>
            </p:nvSpPr>
            <p:spPr>
              <a:xfrm>
                <a:off x="2464350" y="3080075"/>
                <a:ext cx="48650" cy="45525"/>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3"/>
              <p:cNvSpPr/>
              <p:nvPr/>
            </p:nvSpPr>
            <p:spPr>
              <a:xfrm>
                <a:off x="2438700" y="3020425"/>
                <a:ext cx="67500" cy="66975"/>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3"/>
              <p:cNvSpPr/>
              <p:nvPr/>
            </p:nvSpPr>
            <p:spPr>
              <a:xfrm>
                <a:off x="2416725" y="3006825"/>
                <a:ext cx="91575" cy="46050"/>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3"/>
              <p:cNvSpPr/>
              <p:nvPr/>
            </p:nvSpPr>
            <p:spPr>
              <a:xfrm>
                <a:off x="2404175" y="3031950"/>
                <a:ext cx="36125" cy="20925"/>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3"/>
              <p:cNvSpPr/>
              <p:nvPr/>
            </p:nvSpPr>
            <p:spPr>
              <a:xfrm>
                <a:off x="2420400" y="2972825"/>
                <a:ext cx="16750" cy="36650"/>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3"/>
              <p:cNvSpPr/>
              <p:nvPr/>
            </p:nvSpPr>
            <p:spPr>
              <a:xfrm>
                <a:off x="2374900" y="2981200"/>
                <a:ext cx="59650" cy="62800"/>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3"/>
              <p:cNvSpPr/>
              <p:nvPr/>
            </p:nvSpPr>
            <p:spPr>
              <a:xfrm>
                <a:off x="2050050" y="2725400"/>
                <a:ext cx="412225" cy="305525"/>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3"/>
              <p:cNvSpPr/>
              <p:nvPr/>
            </p:nvSpPr>
            <p:spPr>
              <a:xfrm>
                <a:off x="2916800" y="3161675"/>
                <a:ext cx="40825" cy="58600"/>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3"/>
              <p:cNvSpPr/>
              <p:nvPr/>
            </p:nvSpPr>
            <p:spPr>
              <a:xfrm>
                <a:off x="2866075" y="3155900"/>
                <a:ext cx="58075" cy="63325"/>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3"/>
              <p:cNvSpPr/>
              <p:nvPr/>
            </p:nvSpPr>
            <p:spPr>
              <a:xfrm>
                <a:off x="2816900" y="3119825"/>
                <a:ext cx="72725" cy="109350"/>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3"/>
              <p:cNvSpPr/>
              <p:nvPr/>
            </p:nvSpPr>
            <p:spPr>
              <a:xfrm>
                <a:off x="2646900" y="3064375"/>
                <a:ext cx="192000" cy="172650"/>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3"/>
              <p:cNvSpPr/>
              <p:nvPr/>
            </p:nvSpPr>
            <p:spPr>
              <a:xfrm>
                <a:off x="2561625" y="3060700"/>
                <a:ext cx="173700" cy="247450"/>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a:off x="2531825" y="3224950"/>
                <a:ext cx="85800" cy="94200"/>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3"/>
              <p:cNvSpPr/>
              <p:nvPr/>
            </p:nvSpPr>
            <p:spPr>
              <a:xfrm>
                <a:off x="2527100" y="3246400"/>
                <a:ext cx="186250" cy="274650"/>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a:off x="2700250" y="3389200"/>
                <a:ext cx="179975" cy="200900"/>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a:off x="2809050" y="3531500"/>
                <a:ext cx="123475" cy="130275"/>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p:cNvSpPr/>
              <p:nvPr/>
            </p:nvSpPr>
            <p:spPr>
              <a:xfrm>
                <a:off x="2884375" y="3700450"/>
                <a:ext cx="73250" cy="83200"/>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33"/>
              <p:cNvGrpSpPr/>
              <p:nvPr/>
            </p:nvGrpSpPr>
            <p:grpSpPr>
              <a:xfrm>
                <a:off x="2711750" y="3572300"/>
                <a:ext cx="230725" cy="598425"/>
                <a:chOff x="2711750" y="3572300"/>
                <a:chExt cx="230725" cy="598425"/>
              </a:xfrm>
            </p:grpSpPr>
            <p:sp>
              <p:nvSpPr>
                <p:cNvPr id="506" name="Google Shape;506;p3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8" name="Google Shape;508;p33"/>
              <p:cNvSpPr/>
              <p:nvPr/>
            </p:nvSpPr>
            <p:spPr>
              <a:xfrm>
                <a:off x="5404100" y="2847275"/>
                <a:ext cx="26175" cy="61250"/>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9" name="Google Shape;509;p33"/>
              <p:cNvGrpSpPr/>
              <p:nvPr/>
            </p:nvGrpSpPr>
            <p:grpSpPr>
              <a:xfrm>
                <a:off x="3781475" y="1624825"/>
                <a:ext cx="153300" cy="166375"/>
                <a:chOff x="3781475" y="1624825"/>
                <a:chExt cx="153300" cy="166375"/>
              </a:xfrm>
            </p:grpSpPr>
            <p:sp>
              <p:nvSpPr>
                <p:cNvPr id="510" name="Google Shape;510;p3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4" name="Google Shape;514;p33"/>
              <p:cNvSpPr/>
              <p:nvPr/>
            </p:nvSpPr>
            <p:spPr>
              <a:xfrm>
                <a:off x="5511350" y="2436650"/>
                <a:ext cx="175250" cy="3071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3"/>
              <p:cNvSpPr/>
              <p:nvPr/>
            </p:nvSpPr>
            <p:spPr>
              <a:xfrm>
                <a:off x="5440200" y="2597250"/>
                <a:ext cx="60175" cy="83725"/>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3"/>
              <p:cNvSpPr/>
              <p:nvPr/>
            </p:nvSpPr>
            <p:spPr>
              <a:xfrm>
                <a:off x="5410900" y="2501000"/>
                <a:ext cx="68550" cy="117725"/>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3"/>
              <p:cNvSpPr/>
              <p:nvPr/>
            </p:nvSpPr>
            <p:spPr>
              <a:xfrm>
                <a:off x="4855375" y="2348250"/>
                <a:ext cx="444650" cy="209800"/>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3"/>
              <p:cNvSpPr/>
              <p:nvPr/>
            </p:nvSpPr>
            <p:spPr>
              <a:xfrm>
                <a:off x="5730000" y="3287725"/>
                <a:ext cx="141250" cy="120875"/>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3"/>
              <p:cNvSpPr/>
              <p:nvPr/>
            </p:nvSpPr>
            <p:spPr>
              <a:xfrm>
                <a:off x="5413525" y="2961325"/>
                <a:ext cx="115100" cy="200900"/>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3"/>
              <p:cNvSpPr/>
              <p:nvPr/>
            </p:nvSpPr>
            <p:spPr>
              <a:xfrm>
                <a:off x="5472625" y="3375600"/>
                <a:ext cx="56000" cy="29325"/>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1" name="Google Shape;521;p33"/>
              <p:cNvGrpSpPr/>
              <p:nvPr/>
            </p:nvGrpSpPr>
            <p:grpSpPr>
              <a:xfrm>
                <a:off x="5068275" y="3161675"/>
                <a:ext cx="664875" cy="222850"/>
                <a:chOff x="5068275" y="3161675"/>
                <a:chExt cx="664875" cy="222850"/>
              </a:xfrm>
            </p:grpSpPr>
            <p:sp>
              <p:nvSpPr>
                <p:cNvPr id="522" name="Google Shape;522;p3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6" name="Google Shape;526;p33"/>
              <p:cNvSpPr/>
              <p:nvPr/>
            </p:nvSpPr>
            <p:spPr>
              <a:xfrm>
                <a:off x="5139425" y="3145975"/>
                <a:ext cx="62800" cy="8215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3"/>
              <p:cNvSpPr/>
              <p:nvPr/>
            </p:nvSpPr>
            <p:spPr>
              <a:xfrm>
                <a:off x="5279075" y="3142825"/>
                <a:ext cx="137075" cy="9262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3"/>
              <p:cNvSpPr/>
              <p:nvPr/>
            </p:nvSpPr>
            <p:spPr>
              <a:xfrm>
                <a:off x="5150925" y="2887575"/>
                <a:ext cx="119300" cy="230700"/>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3"/>
              <p:cNvSpPr/>
              <p:nvPr/>
            </p:nvSpPr>
            <p:spPr>
              <a:xfrm>
                <a:off x="5166625" y="3025150"/>
                <a:ext cx="75875" cy="6540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3"/>
              <p:cNvSpPr/>
              <p:nvPr/>
            </p:nvSpPr>
            <p:spPr>
              <a:xfrm>
                <a:off x="5123725" y="2903250"/>
                <a:ext cx="117200" cy="135525"/>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3"/>
              <p:cNvSpPr/>
              <p:nvPr/>
            </p:nvSpPr>
            <p:spPr>
              <a:xfrm>
                <a:off x="5089200" y="2934650"/>
                <a:ext cx="121900" cy="227050"/>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3"/>
              <p:cNvSpPr/>
              <p:nvPr/>
            </p:nvSpPr>
            <p:spPr>
              <a:xfrm>
                <a:off x="5009700" y="2810675"/>
                <a:ext cx="128175" cy="288250"/>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3"/>
              <p:cNvSpPr/>
              <p:nvPr/>
            </p:nvSpPr>
            <p:spPr>
              <a:xfrm>
                <a:off x="4941700" y="2836825"/>
                <a:ext cx="74300" cy="95750"/>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3"/>
              <p:cNvSpPr/>
              <p:nvPr/>
            </p:nvSpPr>
            <p:spPr>
              <a:xfrm>
                <a:off x="3787225" y="2293850"/>
                <a:ext cx="55475" cy="6802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3"/>
              <p:cNvSpPr/>
              <p:nvPr/>
            </p:nvSpPr>
            <p:spPr>
              <a:xfrm>
                <a:off x="3743300" y="1958025"/>
                <a:ext cx="290325" cy="33742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3"/>
              <p:cNvSpPr/>
              <p:nvPr/>
            </p:nvSpPr>
            <p:spPr>
              <a:xfrm>
                <a:off x="3823325" y="2021850"/>
                <a:ext cx="143875" cy="324875"/>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3"/>
              <p:cNvSpPr/>
              <p:nvPr/>
            </p:nvSpPr>
            <p:spPr>
              <a:xfrm>
                <a:off x="3976075" y="2250975"/>
                <a:ext cx="57550" cy="52325"/>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3"/>
              <p:cNvSpPr/>
              <p:nvPr/>
            </p:nvSpPr>
            <p:spPr>
              <a:xfrm>
                <a:off x="3949400" y="2288625"/>
                <a:ext cx="91550" cy="49725"/>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3"/>
              <p:cNvSpPr/>
              <p:nvPr/>
            </p:nvSpPr>
            <p:spPr>
              <a:xfrm>
                <a:off x="3952525" y="2322625"/>
                <a:ext cx="71175" cy="52325"/>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3"/>
              <p:cNvSpPr/>
              <p:nvPr/>
            </p:nvSpPr>
            <p:spPr>
              <a:xfrm>
                <a:off x="3986525" y="2326300"/>
                <a:ext cx="120875" cy="93650"/>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3"/>
              <p:cNvSpPr/>
              <p:nvPr/>
            </p:nvSpPr>
            <p:spPr>
              <a:xfrm>
                <a:off x="3903350" y="2478500"/>
                <a:ext cx="83200" cy="53900"/>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3"/>
              <p:cNvSpPr/>
              <p:nvPr/>
            </p:nvSpPr>
            <p:spPr>
              <a:xfrm>
                <a:off x="3910150" y="2462825"/>
                <a:ext cx="71700" cy="31400"/>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3"/>
              <p:cNvSpPr/>
              <p:nvPr/>
            </p:nvSpPr>
            <p:spPr>
              <a:xfrm>
                <a:off x="3947825" y="2585750"/>
                <a:ext cx="27225" cy="52325"/>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3"/>
              <p:cNvSpPr/>
              <p:nvPr/>
            </p:nvSpPr>
            <p:spPr>
              <a:xfrm>
                <a:off x="3934750" y="2566400"/>
                <a:ext cx="26175" cy="32975"/>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3"/>
              <p:cNvSpPr/>
              <p:nvPr/>
            </p:nvSpPr>
            <p:spPr>
              <a:xfrm>
                <a:off x="3895525" y="2538675"/>
                <a:ext cx="54425" cy="4762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3"/>
              <p:cNvSpPr/>
              <p:nvPr/>
            </p:nvSpPr>
            <p:spPr>
              <a:xfrm>
                <a:off x="3865700" y="2510950"/>
                <a:ext cx="42400" cy="26700"/>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3"/>
              <p:cNvSpPr/>
              <p:nvPr/>
            </p:nvSpPr>
            <p:spPr>
              <a:xfrm>
                <a:off x="3811300" y="2470650"/>
                <a:ext cx="99925" cy="48150"/>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3"/>
              <p:cNvSpPr/>
              <p:nvPr/>
            </p:nvSpPr>
            <p:spPr>
              <a:xfrm>
                <a:off x="3867800" y="2355575"/>
                <a:ext cx="132350" cy="111450"/>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3"/>
              <p:cNvSpPr/>
              <p:nvPr/>
            </p:nvSpPr>
            <p:spPr>
              <a:xfrm>
                <a:off x="3841625" y="2432475"/>
                <a:ext cx="105700" cy="46050"/>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3"/>
              <p:cNvSpPr/>
              <p:nvPr/>
            </p:nvSpPr>
            <p:spPr>
              <a:xfrm>
                <a:off x="3759500" y="2356100"/>
                <a:ext cx="120350" cy="143875"/>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3"/>
              <p:cNvSpPr/>
              <p:nvPr/>
            </p:nvSpPr>
            <p:spPr>
              <a:xfrm>
                <a:off x="3727600" y="2387500"/>
                <a:ext cx="51800" cy="47100"/>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3"/>
              <p:cNvSpPr/>
              <p:nvPr/>
            </p:nvSpPr>
            <p:spPr>
              <a:xfrm>
                <a:off x="3722900" y="2426200"/>
                <a:ext cx="40825" cy="35075"/>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3"/>
              <p:cNvSpPr/>
              <p:nvPr/>
            </p:nvSpPr>
            <p:spPr>
              <a:xfrm>
                <a:off x="3758475" y="2449750"/>
                <a:ext cx="9950" cy="141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3"/>
              <p:cNvSpPr/>
              <p:nvPr/>
            </p:nvSpPr>
            <p:spPr>
              <a:xfrm>
                <a:off x="3552375" y="2346700"/>
                <a:ext cx="58075" cy="76900"/>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33"/>
              <p:cNvGrpSpPr/>
              <p:nvPr/>
            </p:nvGrpSpPr>
            <p:grpSpPr>
              <a:xfrm>
                <a:off x="3586375" y="2281300"/>
                <a:ext cx="125025" cy="175275"/>
                <a:chOff x="3586375" y="2281300"/>
                <a:chExt cx="125025" cy="175275"/>
              </a:xfrm>
            </p:grpSpPr>
            <p:sp>
              <p:nvSpPr>
                <p:cNvPr id="556" name="Google Shape;556;p3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8" name="Google Shape;558;p33"/>
              <p:cNvSpPr/>
              <p:nvPr/>
            </p:nvSpPr>
            <p:spPr>
              <a:xfrm>
                <a:off x="4300900" y="3419025"/>
                <a:ext cx="109875" cy="205600"/>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9" name="Google Shape;559;p33"/>
              <p:cNvGrpSpPr/>
              <p:nvPr/>
            </p:nvGrpSpPr>
            <p:grpSpPr>
              <a:xfrm>
                <a:off x="5298975" y="3412225"/>
                <a:ext cx="576450" cy="616225"/>
                <a:chOff x="5298975" y="3412225"/>
                <a:chExt cx="576450" cy="616225"/>
              </a:xfrm>
            </p:grpSpPr>
            <p:sp>
              <p:nvSpPr>
                <p:cNvPr id="560" name="Google Shape;560;p3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2" name="Google Shape;562;p33"/>
              <p:cNvGrpSpPr/>
              <p:nvPr/>
            </p:nvGrpSpPr>
            <p:grpSpPr>
              <a:xfrm>
                <a:off x="5952300" y="3852150"/>
                <a:ext cx="231225" cy="287200"/>
                <a:chOff x="5952300" y="3852150"/>
                <a:chExt cx="231225" cy="287200"/>
              </a:xfrm>
            </p:grpSpPr>
            <p:sp>
              <p:nvSpPr>
                <p:cNvPr id="563" name="Google Shape;563;p3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5" name="Google Shape;565;p33"/>
              <p:cNvSpPr/>
              <p:nvPr/>
            </p:nvSpPr>
            <p:spPr>
              <a:xfrm>
                <a:off x="3399625" y="2088800"/>
                <a:ext cx="127125" cy="77450"/>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3"/>
              <p:cNvSpPr/>
              <p:nvPr/>
            </p:nvSpPr>
            <p:spPr>
              <a:xfrm>
                <a:off x="4616850" y="2275025"/>
                <a:ext cx="885625" cy="661225"/>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3"/>
              <p:cNvSpPr/>
              <p:nvPr/>
            </p:nvSpPr>
            <p:spPr>
              <a:xfrm>
                <a:off x="5150925" y="2903250"/>
                <a:ext cx="1600" cy="2125"/>
              </a:xfrm>
              <a:custGeom>
                <a:rect b="b" l="l" r="r" t="t"/>
                <a:pathLst>
                  <a:path extrusionOk="0" h="85" w="64">
                    <a:moveTo>
                      <a:pt x="63" y="85"/>
                    </a:moveTo>
                    <a:lnTo>
                      <a:pt x="1" y="1"/>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3"/>
              <p:cNvSpPr/>
              <p:nvPr/>
            </p:nvSpPr>
            <p:spPr>
              <a:xfrm>
                <a:off x="5134200" y="2918425"/>
                <a:ext cx="2625" cy="2650"/>
              </a:xfrm>
              <a:custGeom>
                <a:rect b="b" l="l" r="r" t="t"/>
                <a:pathLst>
                  <a:path extrusionOk="0" h="106" w="105">
                    <a:moveTo>
                      <a:pt x="0" y="105"/>
                    </a:moveTo>
                    <a:lnTo>
                      <a:pt x="105" y="1"/>
                    </a:lnTo>
                    <a:lnTo>
                      <a:pt x="10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3"/>
              <p:cNvSpPr/>
              <p:nvPr/>
            </p:nvSpPr>
            <p:spPr>
              <a:xfrm>
                <a:off x="4608475" y="2660550"/>
                <a:ext cx="5275" cy="1600"/>
              </a:xfrm>
              <a:custGeom>
                <a:rect b="b" l="l" r="r" t="t"/>
                <a:pathLst>
                  <a:path extrusionOk="0" h="64" w="211">
                    <a:moveTo>
                      <a:pt x="210" y="0"/>
                    </a:moveTo>
                    <a:lnTo>
                      <a:pt x="1" y="63"/>
                    </a:lnTo>
                    <a:lnTo>
                      <a:pt x="22"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3"/>
              <p:cNvSpPr/>
              <p:nvPr/>
            </p:nvSpPr>
            <p:spPr>
              <a:xfrm>
                <a:off x="4302475" y="2310075"/>
                <a:ext cx="547700" cy="287725"/>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3"/>
              <p:cNvSpPr/>
              <p:nvPr/>
            </p:nvSpPr>
            <p:spPr>
              <a:xfrm>
                <a:off x="4443200" y="2520875"/>
                <a:ext cx="231750" cy="144400"/>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
              <p:cNvSpPr/>
              <p:nvPr/>
            </p:nvSpPr>
            <p:spPr>
              <a:xfrm>
                <a:off x="4401875" y="2571100"/>
                <a:ext cx="207150" cy="130275"/>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3" name="Google Shape;573;p33"/>
              <p:cNvGrpSpPr/>
              <p:nvPr/>
            </p:nvGrpSpPr>
            <p:grpSpPr>
              <a:xfrm>
                <a:off x="4842300" y="3099950"/>
                <a:ext cx="31425" cy="59650"/>
                <a:chOff x="4842300" y="3099950"/>
                <a:chExt cx="31425" cy="59650"/>
              </a:xfrm>
            </p:grpSpPr>
            <p:sp>
              <p:nvSpPr>
                <p:cNvPr id="574" name="Google Shape;574;p3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33"/>
              <p:cNvSpPr/>
              <p:nvPr/>
            </p:nvSpPr>
            <p:spPr>
              <a:xfrm>
                <a:off x="4663400" y="2731150"/>
                <a:ext cx="405425" cy="396025"/>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3"/>
              <p:cNvSpPr/>
              <p:nvPr/>
            </p:nvSpPr>
            <p:spPr>
              <a:xfrm>
                <a:off x="4822425" y="2778250"/>
                <a:ext cx="119300" cy="63825"/>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3"/>
              <p:cNvSpPr/>
              <p:nvPr/>
            </p:nvSpPr>
            <p:spPr>
              <a:xfrm>
                <a:off x="4547800" y="2671000"/>
                <a:ext cx="200375" cy="220775"/>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3"/>
              <p:cNvSpPr/>
              <p:nvPr/>
            </p:nvSpPr>
            <p:spPr>
              <a:xfrm>
                <a:off x="4533150" y="2640675"/>
                <a:ext cx="191475" cy="159550"/>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3"/>
              <p:cNvSpPr/>
              <p:nvPr/>
            </p:nvSpPr>
            <p:spPr>
              <a:xfrm>
                <a:off x="3978150" y="2401100"/>
                <a:ext cx="237525" cy="148050"/>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3"/>
              <p:cNvSpPr/>
              <p:nvPr/>
            </p:nvSpPr>
            <p:spPr>
              <a:xfrm>
                <a:off x="4036750" y="2474325"/>
                <a:ext cx="49725" cy="55475"/>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3"/>
              <p:cNvSpPr/>
              <p:nvPr/>
            </p:nvSpPr>
            <p:spPr>
              <a:xfrm>
                <a:off x="3957250" y="2483750"/>
                <a:ext cx="127650" cy="81625"/>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3"/>
              <p:cNvSpPr/>
              <p:nvPr/>
            </p:nvSpPr>
            <p:spPr>
              <a:xfrm>
                <a:off x="3989150" y="2555400"/>
                <a:ext cx="83725" cy="52850"/>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6" name="Google Shape;586;p33"/>
              <p:cNvGrpSpPr/>
              <p:nvPr/>
            </p:nvGrpSpPr>
            <p:grpSpPr>
              <a:xfrm>
                <a:off x="3866750" y="2520350"/>
                <a:ext cx="78475" cy="60700"/>
                <a:chOff x="3866750" y="2520350"/>
                <a:chExt cx="78475" cy="60700"/>
              </a:xfrm>
            </p:grpSpPr>
            <p:sp>
              <p:nvSpPr>
                <p:cNvPr id="587" name="Google Shape;587;p3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1" name="Google Shape;591;p33"/>
              <p:cNvSpPr/>
              <p:nvPr/>
            </p:nvSpPr>
            <p:spPr>
              <a:xfrm>
                <a:off x="3799775" y="2577900"/>
                <a:ext cx="14675" cy="29325"/>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3"/>
              <p:cNvSpPr/>
              <p:nvPr/>
            </p:nvSpPr>
            <p:spPr>
              <a:xfrm>
                <a:off x="3567525" y="2564825"/>
                <a:ext cx="160625" cy="134450"/>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3"/>
              <p:cNvSpPr/>
              <p:nvPr/>
            </p:nvSpPr>
            <p:spPr>
              <a:xfrm>
                <a:off x="4298300" y="2628625"/>
                <a:ext cx="25125" cy="19925"/>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3"/>
              <p:cNvSpPr/>
              <p:nvPr/>
            </p:nvSpPr>
            <p:spPr>
              <a:xfrm>
                <a:off x="4292025" y="2631250"/>
                <a:ext cx="295050" cy="237500"/>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3"/>
              <p:cNvSpPr/>
              <p:nvPr/>
            </p:nvSpPr>
            <p:spPr>
              <a:xfrm>
                <a:off x="4277375" y="2602475"/>
                <a:ext cx="51800" cy="43975"/>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3"/>
              <p:cNvSpPr/>
              <p:nvPr/>
            </p:nvSpPr>
            <p:spPr>
              <a:xfrm>
                <a:off x="4044600" y="2592025"/>
                <a:ext cx="260525" cy="107250"/>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p:nvPr/>
            </p:nvSpPr>
            <p:spPr>
              <a:xfrm>
                <a:off x="4041450" y="2592550"/>
                <a:ext cx="39775" cy="35075"/>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3"/>
              <p:cNvSpPr/>
              <p:nvPr/>
            </p:nvSpPr>
            <p:spPr>
              <a:xfrm>
                <a:off x="4231325" y="2673625"/>
                <a:ext cx="139700" cy="134450"/>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3"/>
              <p:cNvSpPr/>
              <p:nvPr/>
            </p:nvSpPr>
            <p:spPr>
              <a:xfrm>
                <a:off x="4345375" y="2791325"/>
                <a:ext cx="25125" cy="25650"/>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3"/>
              <p:cNvSpPr/>
              <p:nvPr/>
            </p:nvSpPr>
            <p:spPr>
              <a:xfrm>
                <a:off x="4136125" y="2704475"/>
                <a:ext cx="32475" cy="18350"/>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3"/>
              <p:cNvSpPr/>
              <p:nvPr/>
            </p:nvSpPr>
            <p:spPr>
              <a:xfrm>
                <a:off x="4184250" y="2677275"/>
                <a:ext cx="90000" cy="80075"/>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3"/>
              <p:cNvSpPr/>
              <p:nvPr/>
            </p:nvSpPr>
            <p:spPr>
              <a:xfrm>
                <a:off x="4165950" y="2741625"/>
                <a:ext cx="22000" cy="63850"/>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3"/>
              <p:cNvSpPr/>
              <p:nvPr/>
            </p:nvSpPr>
            <p:spPr>
              <a:xfrm>
                <a:off x="4185300" y="2741625"/>
                <a:ext cx="5775" cy="13100"/>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3"/>
              <p:cNvSpPr/>
              <p:nvPr/>
            </p:nvSpPr>
            <p:spPr>
              <a:xfrm>
                <a:off x="4179025" y="2755750"/>
                <a:ext cx="7875" cy="18325"/>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3"/>
              <p:cNvSpPr/>
              <p:nvPr/>
            </p:nvSpPr>
            <p:spPr>
              <a:xfrm>
                <a:off x="4179025" y="2721750"/>
                <a:ext cx="18850" cy="23550"/>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3"/>
              <p:cNvSpPr/>
              <p:nvPr/>
            </p:nvSpPr>
            <p:spPr>
              <a:xfrm>
                <a:off x="4180075" y="2740050"/>
                <a:ext cx="58075" cy="71700"/>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3"/>
              <p:cNvSpPr/>
              <p:nvPr/>
            </p:nvSpPr>
            <p:spPr>
              <a:xfrm>
                <a:off x="4179025" y="2758875"/>
                <a:ext cx="299225" cy="252175"/>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3"/>
              <p:cNvSpPr/>
              <p:nvPr/>
            </p:nvSpPr>
            <p:spPr>
              <a:xfrm>
                <a:off x="4409700" y="2852525"/>
                <a:ext cx="11025" cy="24075"/>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3"/>
              <p:cNvSpPr/>
              <p:nvPr/>
            </p:nvSpPr>
            <p:spPr>
              <a:xfrm>
                <a:off x="4421225" y="2854100"/>
                <a:ext cx="69075" cy="54425"/>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3"/>
              <p:cNvSpPr/>
              <p:nvPr/>
            </p:nvSpPr>
            <p:spPr>
              <a:xfrm>
                <a:off x="4434300" y="2866125"/>
                <a:ext cx="108300" cy="133400"/>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3"/>
              <p:cNvSpPr/>
              <p:nvPr/>
            </p:nvSpPr>
            <p:spPr>
              <a:xfrm>
                <a:off x="4483475" y="2847275"/>
                <a:ext cx="5775" cy="13125"/>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3"/>
              <p:cNvSpPr/>
              <p:nvPr/>
            </p:nvSpPr>
            <p:spPr>
              <a:xfrm>
                <a:off x="4300375" y="2959750"/>
                <a:ext cx="153825" cy="99925"/>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3"/>
              <p:cNvSpPr/>
              <p:nvPr/>
            </p:nvSpPr>
            <p:spPr>
              <a:xfrm>
                <a:off x="4035700" y="2769350"/>
                <a:ext cx="180500" cy="151725"/>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3"/>
              <p:cNvSpPr/>
              <p:nvPr/>
            </p:nvSpPr>
            <p:spPr>
              <a:xfrm>
                <a:off x="4003800" y="2919475"/>
                <a:ext cx="238550" cy="273600"/>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
              <p:cNvSpPr/>
              <p:nvPr/>
            </p:nvSpPr>
            <p:spPr>
              <a:xfrm>
                <a:off x="4166475" y="3025650"/>
                <a:ext cx="219725" cy="166900"/>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3"/>
              <p:cNvSpPr/>
              <p:nvPr/>
            </p:nvSpPr>
            <p:spPr>
              <a:xfrm>
                <a:off x="4213550" y="2979100"/>
                <a:ext cx="96800" cy="85825"/>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3"/>
              <p:cNvSpPr/>
              <p:nvPr/>
            </p:nvSpPr>
            <p:spPr>
              <a:xfrm>
                <a:off x="4292025" y="3059150"/>
                <a:ext cx="21975" cy="26175"/>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3"/>
              <p:cNvSpPr/>
              <p:nvPr/>
            </p:nvSpPr>
            <p:spPr>
              <a:xfrm>
                <a:off x="4282600" y="3069600"/>
                <a:ext cx="148050" cy="196175"/>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3"/>
              <p:cNvSpPr/>
              <p:nvPr/>
            </p:nvSpPr>
            <p:spPr>
              <a:xfrm>
                <a:off x="4175375" y="3163750"/>
                <a:ext cx="121375" cy="147025"/>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3"/>
              <p:cNvSpPr/>
              <p:nvPr/>
            </p:nvSpPr>
            <p:spPr>
              <a:xfrm>
                <a:off x="4145025" y="3258950"/>
                <a:ext cx="11000" cy="25"/>
              </a:xfrm>
              <a:custGeom>
                <a:rect b="b" l="l" r="r" t="t"/>
                <a:pathLst>
                  <a:path extrusionOk="0" h="1" w="440">
                    <a:moveTo>
                      <a:pt x="1" y="1"/>
                    </a:moveTo>
                    <a:lnTo>
                      <a:pt x="210" y="1"/>
                    </a:lnTo>
                    <a:lnTo>
                      <a:pt x="440" y="1"/>
                    </a:lnTo>
                    <a:lnTo>
                      <a:pt x="2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a:off x="4115200" y="3182075"/>
                <a:ext cx="83725" cy="82675"/>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3"/>
              <p:cNvSpPr/>
              <p:nvPr/>
            </p:nvSpPr>
            <p:spPr>
              <a:xfrm>
                <a:off x="3898125" y="3081625"/>
                <a:ext cx="188350" cy="127150"/>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p:nvPr/>
            </p:nvSpPr>
            <p:spPr>
              <a:xfrm>
                <a:off x="3821225" y="2747900"/>
                <a:ext cx="223400" cy="207700"/>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3"/>
              <p:cNvSpPr/>
              <p:nvPr/>
            </p:nvSpPr>
            <p:spPr>
              <a:xfrm>
                <a:off x="3792975" y="2679900"/>
                <a:ext cx="57050" cy="111450"/>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3"/>
              <p:cNvSpPr/>
              <p:nvPr/>
            </p:nvSpPr>
            <p:spPr>
              <a:xfrm>
                <a:off x="3568575" y="2683550"/>
                <a:ext cx="289825" cy="280400"/>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a:off x="3511050" y="2702400"/>
                <a:ext cx="167400" cy="132350"/>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3"/>
              <p:cNvSpPr/>
              <p:nvPr/>
            </p:nvSpPr>
            <p:spPr>
              <a:xfrm>
                <a:off x="3450875" y="2834200"/>
                <a:ext cx="118775" cy="95225"/>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3"/>
              <p:cNvSpPr/>
              <p:nvPr/>
            </p:nvSpPr>
            <p:spPr>
              <a:xfrm>
                <a:off x="3450375" y="2838400"/>
                <a:ext cx="170550" cy="18780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3"/>
              <p:cNvSpPr/>
              <p:nvPr/>
            </p:nvSpPr>
            <p:spPr>
              <a:xfrm>
                <a:off x="3518375" y="2873975"/>
                <a:ext cx="235400" cy="218150"/>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3"/>
              <p:cNvSpPr/>
              <p:nvPr/>
            </p:nvSpPr>
            <p:spPr>
              <a:xfrm>
                <a:off x="3617750" y="3020950"/>
                <a:ext cx="108825" cy="79025"/>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3"/>
              <p:cNvSpPr/>
              <p:nvPr/>
            </p:nvSpPr>
            <p:spPr>
              <a:xfrm>
                <a:off x="3442525" y="2997925"/>
                <a:ext cx="93125" cy="68050"/>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3"/>
              <p:cNvSpPr/>
              <p:nvPr/>
            </p:nvSpPr>
            <p:spPr>
              <a:xfrm>
                <a:off x="3452975" y="3056525"/>
                <a:ext cx="44500" cy="26700"/>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3" name="Google Shape;633;p33"/>
              <p:cNvGrpSpPr/>
              <p:nvPr/>
            </p:nvGrpSpPr>
            <p:grpSpPr>
              <a:xfrm>
                <a:off x="3450375" y="3038225"/>
                <a:ext cx="132875" cy="99400"/>
                <a:chOff x="3450375" y="3038225"/>
                <a:chExt cx="132875" cy="99400"/>
              </a:xfrm>
            </p:grpSpPr>
            <p:sp>
              <p:nvSpPr>
                <p:cNvPr id="634" name="Google Shape;634;p3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6" name="Google Shape;636;p33"/>
              <p:cNvSpPr/>
              <p:nvPr/>
            </p:nvSpPr>
            <p:spPr>
              <a:xfrm>
                <a:off x="3503200" y="3095750"/>
                <a:ext cx="40300" cy="48150"/>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3"/>
              <p:cNvSpPr/>
              <p:nvPr/>
            </p:nvSpPr>
            <p:spPr>
              <a:xfrm>
                <a:off x="3529350" y="3117725"/>
                <a:ext cx="58600" cy="62800"/>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3"/>
              <p:cNvSpPr/>
              <p:nvPr/>
            </p:nvSpPr>
            <p:spPr>
              <a:xfrm>
                <a:off x="3570150" y="3086875"/>
                <a:ext cx="89475" cy="94175"/>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3"/>
              <p:cNvSpPr/>
              <p:nvPr/>
            </p:nvSpPr>
            <p:spPr>
              <a:xfrm>
                <a:off x="3647050" y="3079025"/>
                <a:ext cx="61225" cy="95750"/>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3"/>
              <p:cNvSpPr/>
              <p:nvPr/>
            </p:nvSpPr>
            <p:spPr>
              <a:xfrm>
                <a:off x="3689950" y="3079025"/>
                <a:ext cx="29300" cy="77950"/>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3"/>
              <p:cNvSpPr/>
              <p:nvPr/>
            </p:nvSpPr>
            <p:spPr>
              <a:xfrm>
                <a:off x="3705625" y="3059150"/>
                <a:ext cx="45025" cy="94175"/>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3"/>
              <p:cNvSpPr/>
              <p:nvPr/>
            </p:nvSpPr>
            <p:spPr>
              <a:xfrm>
                <a:off x="3881925" y="2896975"/>
                <a:ext cx="150650" cy="239600"/>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3"/>
              <p:cNvSpPr/>
              <p:nvPr/>
            </p:nvSpPr>
            <p:spPr>
              <a:xfrm>
                <a:off x="3863600" y="3051825"/>
                <a:ext cx="4725" cy="2625"/>
              </a:xfrm>
              <a:custGeom>
                <a:rect b="b" l="l" r="r" t="t"/>
                <a:pathLst>
                  <a:path extrusionOk="0" h="105" w="189">
                    <a:moveTo>
                      <a:pt x="189" y="0"/>
                    </a:moveTo>
                    <a:lnTo>
                      <a:pt x="1" y="42"/>
                    </a:lnTo>
                    <a:lnTo>
                      <a:pt x="63" y="105"/>
                    </a:lnTo>
                    <a:lnTo>
                      <a:pt x="168" y="84"/>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3"/>
              <p:cNvSpPr/>
              <p:nvPr/>
            </p:nvSpPr>
            <p:spPr>
              <a:xfrm>
                <a:off x="3695700" y="2900125"/>
                <a:ext cx="220250" cy="171075"/>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3"/>
              <p:cNvSpPr/>
              <p:nvPr/>
            </p:nvSpPr>
            <p:spPr>
              <a:xfrm>
                <a:off x="3732825" y="3041350"/>
                <a:ext cx="165325" cy="141775"/>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3"/>
              <p:cNvSpPr/>
              <p:nvPr/>
            </p:nvSpPr>
            <p:spPr>
              <a:xfrm>
                <a:off x="3813400" y="3053900"/>
                <a:ext cx="109850" cy="164800"/>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3"/>
              <p:cNvSpPr/>
              <p:nvPr/>
            </p:nvSpPr>
            <p:spPr>
              <a:xfrm>
                <a:off x="3813900" y="3211875"/>
                <a:ext cx="82675" cy="89475"/>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3"/>
              <p:cNvSpPr/>
              <p:nvPr/>
            </p:nvSpPr>
            <p:spPr>
              <a:xfrm>
                <a:off x="3821750" y="3213450"/>
                <a:ext cx="29325" cy="18850"/>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3"/>
              <p:cNvSpPr/>
              <p:nvPr/>
            </p:nvSpPr>
            <p:spPr>
              <a:xfrm>
                <a:off x="3848425" y="3188875"/>
                <a:ext cx="110925" cy="129750"/>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3"/>
              <p:cNvSpPr/>
              <p:nvPr/>
            </p:nvSpPr>
            <p:spPr>
              <a:xfrm>
                <a:off x="3860475" y="3308125"/>
                <a:ext cx="15700" cy="21475"/>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3"/>
              <p:cNvSpPr/>
              <p:nvPr/>
            </p:nvSpPr>
            <p:spPr>
              <a:xfrm>
                <a:off x="4111550" y="3257925"/>
                <a:ext cx="161650" cy="164775"/>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3"/>
              <p:cNvSpPr/>
              <p:nvPr/>
            </p:nvSpPr>
            <p:spPr>
              <a:xfrm>
                <a:off x="4106850" y="3261050"/>
                <a:ext cx="29300" cy="24100"/>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3"/>
              <p:cNvSpPr/>
              <p:nvPr/>
            </p:nvSpPr>
            <p:spPr>
              <a:xfrm>
                <a:off x="4106850" y="3275175"/>
                <a:ext cx="28775" cy="35075"/>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3"/>
              <p:cNvSpPr/>
              <p:nvPr/>
            </p:nvSpPr>
            <p:spPr>
              <a:xfrm>
                <a:off x="3862550" y="3166900"/>
                <a:ext cx="275700" cy="273075"/>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3"/>
              <p:cNvSpPr/>
              <p:nvPr/>
            </p:nvSpPr>
            <p:spPr>
              <a:xfrm>
                <a:off x="4159150" y="3380850"/>
                <a:ext cx="46050" cy="116150"/>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3"/>
              <p:cNvSpPr/>
              <p:nvPr/>
            </p:nvSpPr>
            <p:spPr>
              <a:xfrm>
                <a:off x="4001175" y="3363575"/>
                <a:ext cx="170550" cy="145450"/>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3"/>
              <p:cNvSpPr/>
              <p:nvPr/>
            </p:nvSpPr>
            <p:spPr>
              <a:xfrm>
                <a:off x="3852625" y="3330100"/>
                <a:ext cx="181000" cy="178925"/>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3"/>
              <p:cNvSpPr/>
              <p:nvPr/>
            </p:nvSpPr>
            <p:spPr>
              <a:xfrm>
                <a:off x="4046675" y="3472375"/>
                <a:ext cx="113025" cy="103075"/>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3"/>
              <p:cNvSpPr/>
              <p:nvPr/>
            </p:nvSpPr>
            <p:spPr>
              <a:xfrm>
                <a:off x="3968750" y="3504300"/>
                <a:ext cx="135500" cy="135500"/>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3"/>
              <p:cNvSpPr/>
              <p:nvPr/>
            </p:nvSpPr>
            <p:spPr>
              <a:xfrm>
                <a:off x="3853150" y="3491725"/>
                <a:ext cx="193550" cy="182075"/>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3"/>
              <p:cNvSpPr/>
              <p:nvPr/>
            </p:nvSpPr>
            <p:spPr>
              <a:xfrm>
                <a:off x="4123050" y="3397575"/>
                <a:ext cx="150675" cy="242750"/>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3"/>
              <p:cNvSpPr/>
              <p:nvPr/>
            </p:nvSpPr>
            <p:spPr>
              <a:xfrm>
                <a:off x="4120450" y="3622500"/>
                <a:ext cx="20950" cy="23575"/>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3"/>
              <p:cNvSpPr/>
              <p:nvPr/>
            </p:nvSpPr>
            <p:spPr>
              <a:xfrm>
                <a:off x="4064475" y="3669050"/>
                <a:ext cx="33500" cy="3142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3"/>
              <p:cNvSpPr/>
              <p:nvPr/>
            </p:nvSpPr>
            <p:spPr>
              <a:xfrm>
                <a:off x="4697400" y="2660025"/>
                <a:ext cx="105175" cy="86850"/>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3"/>
              <p:cNvSpPr/>
              <p:nvPr/>
            </p:nvSpPr>
            <p:spPr>
              <a:xfrm>
                <a:off x="4697400" y="2660025"/>
                <a:ext cx="105175" cy="86850"/>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3"/>
              <p:cNvSpPr/>
              <p:nvPr/>
            </p:nvSpPr>
            <p:spPr>
              <a:xfrm>
                <a:off x="4252775" y="2586800"/>
                <a:ext cx="70650" cy="19900"/>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3"/>
              <p:cNvSpPr/>
              <p:nvPr/>
            </p:nvSpPr>
            <p:spPr>
              <a:xfrm>
                <a:off x="4298825" y="2603000"/>
                <a:ext cx="2625" cy="2650"/>
              </a:xfrm>
              <a:custGeom>
                <a:rect b="b" l="l" r="r" t="t"/>
                <a:pathLst>
                  <a:path extrusionOk="0" fill="none" h="106" w="105">
                    <a:moveTo>
                      <a:pt x="105" y="105"/>
                    </a:moveTo>
                    <a:lnTo>
                      <a:pt x="0" y="1"/>
                    </a:lnTo>
                  </a:path>
                </a:pathLst>
              </a:custGeom>
              <a:solidFill>
                <a:srgbClr val="466269"/>
              </a:solidFill>
              <a:ln cap="rnd" cmpd="sng" w="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3"/>
              <p:cNvSpPr/>
              <p:nvPr/>
            </p:nvSpPr>
            <p:spPr>
              <a:xfrm>
                <a:off x="4949025" y="2811200"/>
                <a:ext cx="44475" cy="26175"/>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3"/>
              <p:cNvSpPr/>
              <p:nvPr/>
            </p:nvSpPr>
            <p:spPr>
              <a:xfrm>
                <a:off x="3967175" y="2589925"/>
                <a:ext cx="35075" cy="29850"/>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3"/>
              <p:cNvSpPr/>
              <p:nvPr/>
            </p:nvSpPr>
            <p:spPr>
              <a:xfrm>
                <a:off x="3938400" y="2522975"/>
                <a:ext cx="58625" cy="76925"/>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1" name="Google Shape;671;p33"/>
              <p:cNvGrpSpPr/>
              <p:nvPr/>
            </p:nvGrpSpPr>
            <p:grpSpPr>
              <a:xfrm>
                <a:off x="4000175" y="1462675"/>
                <a:ext cx="1632025" cy="1047400"/>
                <a:chOff x="4000175" y="1462675"/>
                <a:chExt cx="1632025" cy="1047400"/>
              </a:xfrm>
            </p:grpSpPr>
            <p:sp>
              <p:nvSpPr>
                <p:cNvPr id="672" name="Google Shape;672;p3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466269"/>
                </a:solidFill>
                <a:ln>
                  <a:noFill/>
                </a:ln>
              </p:spPr>
            </p:sp>
            <p:grpSp>
              <p:nvGrpSpPr>
                <p:cNvPr id="673" name="Google Shape;673;p33"/>
                <p:cNvGrpSpPr/>
                <p:nvPr/>
              </p:nvGrpSpPr>
              <p:grpSpPr>
                <a:xfrm>
                  <a:off x="4000175" y="1462675"/>
                  <a:ext cx="1632025" cy="1047400"/>
                  <a:chOff x="4000175" y="1462675"/>
                  <a:chExt cx="1632025" cy="1047400"/>
                </a:xfrm>
              </p:grpSpPr>
              <p:sp>
                <p:nvSpPr>
                  <p:cNvPr id="674" name="Google Shape;674;p3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466269"/>
                  </a:solidFill>
                  <a:ln>
                    <a:noFill/>
                  </a:ln>
                </p:spPr>
              </p:sp>
              <p:sp>
                <p:nvSpPr>
                  <p:cNvPr id="675" name="Google Shape;675;p3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679" name="Google Shape;679;p33"/>
          <p:cNvSpPr/>
          <p:nvPr/>
        </p:nvSpPr>
        <p:spPr>
          <a:xfrm>
            <a:off x="3338800" y="1927375"/>
            <a:ext cx="2249100" cy="2343300"/>
          </a:xfrm>
          <a:prstGeom prst="ellipse">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3"/>
          <p:cNvSpPr txBox="1"/>
          <p:nvPr/>
        </p:nvSpPr>
        <p:spPr>
          <a:xfrm>
            <a:off x="3510825" y="2550438"/>
            <a:ext cx="1910400" cy="85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E6B695"/>
                </a:solidFill>
                <a:latin typeface="Oswald Medium"/>
                <a:ea typeface="Oswald Medium"/>
                <a:cs typeface="Oswald Medium"/>
                <a:sym typeface="Oswald Medium"/>
              </a:rPr>
              <a:t>Types of Food </a:t>
            </a:r>
            <a:r>
              <a:rPr lang="es" sz="2600">
                <a:solidFill>
                  <a:srgbClr val="E6B695"/>
                </a:solidFill>
                <a:latin typeface="Oswald Medium"/>
                <a:ea typeface="Oswald Medium"/>
                <a:cs typeface="Oswald Medium"/>
                <a:sym typeface="Oswald Medium"/>
              </a:rPr>
              <a:t>Preparation</a:t>
            </a:r>
            <a:endParaRPr sz="2600">
              <a:solidFill>
                <a:srgbClr val="E6B695"/>
              </a:solidFill>
              <a:latin typeface="Oswald Medium"/>
              <a:ea typeface="Oswald Medium"/>
              <a:cs typeface="Oswald Medium"/>
              <a:sym typeface="Oswald Medium"/>
            </a:endParaRPr>
          </a:p>
        </p:txBody>
      </p:sp>
      <p:cxnSp>
        <p:nvCxnSpPr>
          <p:cNvPr id="681" name="Google Shape;681;p33"/>
          <p:cNvCxnSpPr/>
          <p:nvPr/>
        </p:nvCxnSpPr>
        <p:spPr>
          <a:xfrm>
            <a:off x="5715277" y="4009150"/>
            <a:ext cx="586800" cy="1944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682" name="Google Shape;682;p33"/>
          <p:cNvSpPr txBox="1"/>
          <p:nvPr/>
        </p:nvSpPr>
        <p:spPr>
          <a:xfrm>
            <a:off x="6227007" y="4102850"/>
            <a:ext cx="20457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BUDDY BURNER</a:t>
            </a:r>
            <a:endParaRPr>
              <a:solidFill>
                <a:srgbClr val="466269"/>
              </a:solidFill>
              <a:latin typeface="Oswald Medium"/>
              <a:ea typeface="Oswald Medium"/>
              <a:cs typeface="Oswald Medium"/>
              <a:sym typeface="Oswald Medium"/>
            </a:endParaRPr>
          </a:p>
        </p:txBody>
      </p:sp>
      <p:sp>
        <p:nvSpPr>
          <p:cNvPr id="683" name="Google Shape;683;p33"/>
          <p:cNvSpPr txBox="1"/>
          <p:nvPr/>
        </p:nvSpPr>
        <p:spPr>
          <a:xfrm>
            <a:off x="6302074" y="4323475"/>
            <a:ext cx="22491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A cheap, homemade portable stove, but not the best for longer trips. Instructions: </a:t>
            </a:r>
            <a:r>
              <a:rPr lang="es" sz="1000" u="sng">
                <a:solidFill>
                  <a:schemeClr val="hlink"/>
                </a:solidFill>
                <a:latin typeface="Didact Gothic"/>
                <a:ea typeface="Didact Gothic"/>
                <a:cs typeface="Didact Gothic"/>
                <a:sym typeface="Didact Gothic"/>
                <a:hlinkClick r:id="rId4"/>
              </a:rPr>
              <a:t>here</a:t>
            </a:r>
            <a:endParaRPr sz="1000">
              <a:solidFill>
                <a:srgbClr val="466269"/>
              </a:solidFill>
              <a:latin typeface="Didact Gothic"/>
              <a:ea typeface="Didact Gothic"/>
              <a:cs typeface="Didact Gothic"/>
              <a:sym typeface="Didact Gothic"/>
            </a:endParaRPr>
          </a:p>
        </p:txBody>
      </p:sp>
      <p:sp>
        <p:nvSpPr>
          <p:cNvPr id="684" name="Google Shape;684;p33"/>
          <p:cNvSpPr txBox="1"/>
          <p:nvPr/>
        </p:nvSpPr>
        <p:spPr>
          <a:xfrm>
            <a:off x="1465132" y="4036750"/>
            <a:ext cx="20457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PORTABLE STOVE</a:t>
            </a:r>
            <a:endParaRPr>
              <a:solidFill>
                <a:srgbClr val="466269"/>
              </a:solidFill>
              <a:latin typeface="Oswald Medium"/>
              <a:ea typeface="Oswald Medium"/>
              <a:cs typeface="Oswald Medium"/>
              <a:sym typeface="Oswald Medium"/>
            </a:endParaRPr>
          </a:p>
        </p:txBody>
      </p:sp>
      <p:cxnSp>
        <p:nvCxnSpPr>
          <p:cNvPr id="685" name="Google Shape;685;p33"/>
          <p:cNvCxnSpPr/>
          <p:nvPr/>
        </p:nvCxnSpPr>
        <p:spPr>
          <a:xfrm flipH="1">
            <a:off x="2850475" y="4036750"/>
            <a:ext cx="426300" cy="1392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686" name="Google Shape;686;p33"/>
          <p:cNvSpPr txBox="1"/>
          <p:nvPr/>
        </p:nvSpPr>
        <p:spPr>
          <a:xfrm>
            <a:off x="538374" y="4323475"/>
            <a:ext cx="22491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There are multiple kinds, but many are made to be taken backpacking</a:t>
            </a:r>
            <a:endParaRPr sz="1000">
              <a:solidFill>
                <a:srgbClr val="466269"/>
              </a:solidFill>
              <a:latin typeface="Didact Gothic"/>
              <a:ea typeface="Didact Gothic"/>
              <a:cs typeface="Didact Gothic"/>
              <a:sym typeface="Didact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0" name="Shape 690"/>
        <p:cNvGrpSpPr/>
        <p:nvPr/>
      </p:nvGrpSpPr>
      <p:grpSpPr>
        <a:xfrm>
          <a:off x="0" y="0"/>
          <a:ext cx="0" cy="0"/>
          <a:chOff x="0" y="0"/>
          <a:chExt cx="0" cy="0"/>
        </a:xfrm>
      </p:grpSpPr>
      <p:sp>
        <p:nvSpPr>
          <p:cNvPr id="691" name="Google Shape;691;p3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692" name="Google Shape;692;p34"/>
          <p:cNvPicPr preferRelativeResize="0"/>
          <p:nvPr/>
        </p:nvPicPr>
        <p:blipFill rotWithShape="1">
          <a:blip r:embed="rId3">
            <a:alphaModFix/>
          </a:blip>
          <a:srcRect b="0" l="62807" r="0" t="0"/>
          <a:stretch/>
        </p:blipFill>
        <p:spPr>
          <a:xfrm>
            <a:off x="541000" y="435650"/>
            <a:ext cx="2853230" cy="4315199"/>
          </a:xfrm>
          <a:prstGeom prst="rect">
            <a:avLst/>
          </a:prstGeom>
          <a:noFill/>
          <a:ln>
            <a:noFill/>
          </a:ln>
        </p:spPr>
      </p:pic>
      <p:sp>
        <p:nvSpPr>
          <p:cNvPr id="693" name="Google Shape;693;p34"/>
          <p:cNvSpPr/>
          <p:nvPr/>
        </p:nvSpPr>
        <p:spPr>
          <a:xfrm>
            <a:off x="540963"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4"/>
          <p:cNvSpPr/>
          <p:nvPr/>
        </p:nvSpPr>
        <p:spPr>
          <a:xfrm>
            <a:off x="2283675" y="0"/>
            <a:ext cx="2178300" cy="217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4"/>
          <p:cNvSpPr txBox="1"/>
          <p:nvPr/>
        </p:nvSpPr>
        <p:spPr>
          <a:xfrm>
            <a:off x="2538175" y="241725"/>
            <a:ext cx="1692000" cy="15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rgbClr val="FFFFFF"/>
                </a:solidFill>
                <a:latin typeface="Oswald Medium"/>
                <a:ea typeface="Oswald Medium"/>
                <a:cs typeface="Oswald Medium"/>
                <a:sym typeface="Oswald Medium"/>
              </a:rPr>
              <a:t>Food Storage and Safety</a:t>
            </a:r>
            <a:endParaRPr sz="2600">
              <a:solidFill>
                <a:srgbClr val="FFFFFF"/>
              </a:solidFill>
              <a:latin typeface="Oswald Medium"/>
              <a:ea typeface="Oswald Medium"/>
              <a:cs typeface="Oswald Medium"/>
              <a:sym typeface="Oswald Medium"/>
            </a:endParaRPr>
          </a:p>
        </p:txBody>
      </p:sp>
      <p:sp>
        <p:nvSpPr>
          <p:cNvPr id="696" name="Google Shape;696;p34"/>
          <p:cNvSpPr txBox="1"/>
          <p:nvPr/>
        </p:nvSpPr>
        <p:spPr>
          <a:xfrm>
            <a:off x="4606350" y="510300"/>
            <a:ext cx="38409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Reduce weight and waste</a:t>
            </a:r>
            <a:r>
              <a:rPr lang="es">
                <a:latin typeface="Didact Gothic"/>
                <a:ea typeface="Didact Gothic"/>
                <a:cs typeface="Didact Gothic"/>
                <a:sym typeface="Didact Gothic"/>
              </a:rPr>
              <a:t> by leaving as much </a:t>
            </a:r>
            <a:r>
              <a:rPr lang="es">
                <a:latin typeface="Didact Gothic"/>
                <a:ea typeface="Didact Gothic"/>
                <a:cs typeface="Didact Gothic"/>
                <a:sym typeface="Didact Gothic"/>
              </a:rPr>
              <a:t>packaging at home as possible. You may want to repackage some foods into sealed plastic bags. If possible, try to group foods together by meal and day of trip. You can also print or write out cooking instructions to keep with your meals.</a:t>
            </a:r>
            <a:endParaRPr>
              <a:latin typeface="Didact Gothic"/>
              <a:ea typeface="Didact Gothic"/>
              <a:cs typeface="Didact Gothic"/>
              <a:sym typeface="Didact Gothic"/>
            </a:endParaRPr>
          </a:p>
        </p:txBody>
      </p:sp>
      <p:sp>
        <p:nvSpPr>
          <p:cNvPr id="697" name="Google Shape;697;p34"/>
          <p:cNvSpPr txBox="1"/>
          <p:nvPr/>
        </p:nvSpPr>
        <p:spPr>
          <a:xfrm>
            <a:off x="3703150" y="2374950"/>
            <a:ext cx="5143800" cy="12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Protect food (and anything else with a smell,</a:t>
            </a:r>
            <a:endParaRPr b="1">
              <a:latin typeface="Didact Gothic"/>
              <a:ea typeface="Didact Gothic"/>
              <a:cs typeface="Didact Gothic"/>
              <a:sym typeface="Didact Gothic"/>
            </a:endParaRPr>
          </a:p>
          <a:p>
            <a:pPr indent="0" lvl="0" marL="0" rtl="0" algn="l">
              <a:spcBef>
                <a:spcPts val="0"/>
              </a:spcBef>
              <a:spcAft>
                <a:spcPts val="0"/>
              </a:spcAft>
              <a:buNone/>
            </a:pPr>
            <a:r>
              <a:rPr b="1" lang="es">
                <a:latin typeface="Didact Gothic"/>
                <a:ea typeface="Didact Gothic"/>
                <a:cs typeface="Didact Gothic"/>
                <a:sym typeface="Didact Gothic"/>
              </a:rPr>
              <a:t>like toiletries) from animals. </a:t>
            </a:r>
            <a:r>
              <a:rPr lang="es">
                <a:latin typeface="Didact Gothic"/>
                <a:ea typeface="Didact Gothic"/>
                <a:cs typeface="Didact Gothic"/>
                <a:sym typeface="Didact Gothic"/>
              </a:rPr>
              <a:t>Unless you are</a:t>
            </a:r>
            <a:endParaRPr>
              <a:latin typeface="Didact Gothic"/>
              <a:ea typeface="Didact Gothic"/>
              <a:cs typeface="Didact Gothic"/>
              <a:sym typeface="Didact Gothic"/>
            </a:endParaRPr>
          </a:p>
          <a:p>
            <a:pPr indent="0" lvl="0" marL="0" rtl="0" algn="l">
              <a:spcBef>
                <a:spcPts val="0"/>
              </a:spcBef>
              <a:spcAft>
                <a:spcPts val="0"/>
              </a:spcAft>
              <a:buNone/>
            </a:pPr>
            <a:r>
              <a:rPr lang="es">
                <a:latin typeface="Didact Gothic"/>
                <a:ea typeface="Didact Gothic"/>
                <a:cs typeface="Didact Gothic"/>
                <a:sym typeface="Didact Gothic"/>
              </a:rPr>
              <a:t>carrying food for a hike, never keep any food in</a:t>
            </a:r>
            <a:endParaRPr>
              <a:latin typeface="Didact Gothic"/>
              <a:ea typeface="Didact Gothic"/>
              <a:cs typeface="Didact Gothic"/>
              <a:sym typeface="Didact Gothic"/>
            </a:endParaRPr>
          </a:p>
          <a:p>
            <a:pPr indent="0" lvl="0" marL="0" rtl="0" algn="l">
              <a:spcBef>
                <a:spcPts val="0"/>
              </a:spcBef>
              <a:spcAft>
                <a:spcPts val="0"/>
              </a:spcAft>
              <a:buNone/>
            </a:pPr>
            <a:r>
              <a:rPr lang="es">
                <a:latin typeface="Didact Gothic"/>
                <a:ea typeface="Didact Gothic"/>
                <a:cs typeface="Didact Gothic"/>
                <a:sym typeface="Didact Gothic"/>
              </a:rPr>
              <a:t>your backpack, tent, duffel bags, or elsewhere near your sleeping area. If you’re staying at a campsite, store food in a designated rodent-proof area. If this is not available, check to see if food should be hung in trees or stored in a vehicle.</a:t>
            </a:r>
            <a:endParaRPr>
              <a:latin typeface="Didact Gothic"/>
              <a:ea typeface="Didact Gothic"/>
              <a:cs typeface="Didact Gothic"/>
              <a:sym typeface="Didact Gothic"/>
            </a:endParaRPr>
          </a:p>
        </p:txBody>
      </p:sp>
      <p:sp>
        <p:nvSpPr>
          <p:cNvPr id="698" name="Google Shape;698;p34"/>
          <p:cNvSpPr txBox="1"/>
          <p:nvPr/>
        </p:nvSpPr>
        <p:spPr>
          <a:xfrm>
            <a:off x="3572250" y="3478250"/>
            <a:ext cx="51708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2" name="Shape 702"/>
        <p:cNvGrpSpPr/>
        <p:nvPr/>
      </p:nvGrpSpPr>
      <p:grpSpPr>
        <a:xfrm>
          <a:off x="0" y="0"/>
          <a:ext cx="0" cy="0"/>
          <a:chOff x="0" y="0"/>
          <a:chExt cx="0" cy="0"/>
        </a:xfrm>
      </p:grpSpPr>
      <p:sp>
        <p:nvSpPr>
          <p:cNvPr id="703" name="Google Shape;703;p3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704" name="Google Shape;704;p35"/>
          <p:cNvPicPr preferRelativeResize="0"/>
          <p:nvPr/>
        </p:nvPicPr>
        <p:blipFill rotWithShape="1">
          <a:blip r:embed="rId3">
            <a:alphaModFix/>
          </a:blip>
          <a:srcRect b="0" l="62807" r="0" t="0"/>
          <a:stretch/>
        </p:blipFill>
        <p:spPr>
          <a:xfrm>
            <a:off x="541000" y="435650"/>
            <a:ext cx="2853230" cy="4315199"/>
          </a:xfrm>
          <a:prstGeom prst="rect">
            <a:avLst/>
          </a:prstGeom>
          <a:noFill/>
          <a:ln>
            <a:noFill/>
          </a:ln>
        </p:spPr>
      </p:pic>
      <p:sp>
        <p:nvSpPr>
          <p:cNvPr id="705" name="Google Shape;705;p35"/>
          <p:cNvSpPr/>
          <p:nvPr/>
        </p:nvSpPr>
        <p:spPr>
          <a:xfrm>
            <a:off x="540963"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5"/>
          <p:cNvSpPr/>
          <p:nvPr/>
        </p:nvSpPr>
        <p:spPr>
          <a:xfrm>
            <a:off x="0" y="0"/>
            <a:ext cx="1846800" cy="17190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5"/>
          <p:cNvSpPr txBox="1"/>
          <p:nvPr/>
        </p:nvSpPr>
        <p:spPr>
          <a:xfrm>
            <a:off x="77400" y="174525"/>
            <a:ext cx="1692000" cy="15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rgbClr val="FFFFFF"/>
                </a:solidFill>
                <a:latin typeface="Oswald Medium"/>
                <a:ea typeface="Oswald Medium"/>
                <a:cs typeface="Oswald Medium"/>
                <a:sym typeface="Oswald Medium"/>
              </a:rPr>
              <a:t>Food Storage and Safety</a:t>
            </a:r>
            <a:endParaRPr sz="2600">
              <a:solidFill>
                <a:srgbClr val="FFFFFF"/>
              </a:solidFill>
              <a:latin typeface="Oswald Medium"/>
              <a:ea typeface="Oswald Medium"/>
              <a:cs typeface="Oswald Medium"/>
              <a:sym typeface="Oswald Medium"/>
            </a:endParaRPr>
          </a:p>
        </p:txBody>
      </p:sp>
      <p:sp>
        <p:nvSpPr>
          <p:cNvPr id="708" name="Google Shape;708;p35"/>
          <p:cNvSpPr txBox="1"/>
          <p:nvPr/>
        </p:nvSpPr>
        <p:spPr>
          <a:xfrm>
            <a:off x="3572250" y="3478250"/>
            <a:ext cx="51708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709" name="Google Shape;709;p35"/>
          <p:cNvSpPr txBox="1"/>
          <p:nvPr/>
        </p:nvSpPr>
        <p:spPr>
          <a:xfrm>
            <a:off x="3730575" y="107325"/>
            <a:ext cx="4809000" cy="17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If you’re base camping, use three buckets or deep pans for dishwashing.</a:t>
            </a:r>
            <a:r>
              <a:rPr lang="es">
                <a:latin typeface="Didact Gothic"/>
                <a:ea typeface="Didact Gothic"/>
                <a:cs typeface="Didact Gothic"/>
                <a:sym typeface="Didact Gothic"/>
              </a:rPr>
              <a:t> The first is for hot, soapy water; the second holds clean water for rinsing; the third is either for boiling water or cool water with a health department-approved sanitizing solution. Sanitize dishes by placing them in a net bag and immersing in boiling water for one minute, or according to the directions of the sanitizing solution. Hang the net bags to air dry. Dirty dishwater should be filtered to remove food particles once the water has cooled. If you’re staying at a campsite, follow their rules for disposal of your dishwater, or practice the Leave No Trace method of scattering strained dishwater instead of pouring it into the ground.</a:t>
            </a:r>
            <a:endParaRPr>
              <a:latin typeface="Didact Gothic"/>
              <a:ea typeface="Didact Gothic"/>
              <a:cs typeface="Didact Gothic"/>
              <a:sym typeface="Didact Gothic"/>
            </a:endParaRPr>
          </a:p>
          <a:p>
            <a:pPr indent="0" lvl="0" marL="0" rtl="0" algn="l">
              <a:spcBef>
                <a:spcPts val="0"/>
              </a:spcBef>
              <a:spcAft>
                <a:spcPts val="0"/>
              </a:spcAft>
              <a:buNone/>
            </a:pPr>
            <a:r>
              <a:t/>
            </a:r>
            <a:endParaRPr>
              <a:latin typeface="Didact Gothic"/>
              <a:ea typeface="Didact Gothic"/>
              <a:cs typeface="Didact Gothic"/>
              <a:sym typeface="Didact Gothic"/>
            </a:endParaRPr>
          </a:p>
          <a:p>
            <a:pPr indent="0" lvl="0" marL="0" rtl="0" algn="l">
              <a:spcBef>
                <a:spcPts val="0"/>
              </a:spcBef>
              <a:spcAft>
                <a:spcPts val="0"/>
              </a:spcAft>
              <a:buNone/>
            </a:pPr>
            <a:r>
              <a:rPr b="1" lang="es">
                <a:latin typeface="Didact Gothic"/>
                <a:ea typeface="Didact Gothic"/>
                <a:cs typeface="Didact Gothic"/>
                <a:sym typeface="Didact Gothic"/>
              </a:rPr>
              <a:t>If you’re backpacking or doing another activity where you may have limited ability to bring equipment or limited access to water, you may have to get creative</a:t>
            </a:r>
            <a:r>
              <a:rPr lang="es">
                <a:latin typeface="Didact Gothic"/>
                <a:ea typeface="Didact Gothic"/>
                <a:cs typeface="Didact Gothic"/>
                <a:sym typeface="Didact Gothic"/>
              </a:rPr>
              <a:t>. Dr. Bronner’s soap is often used to clean dishes in the backcountry, as it is biodegradable, non-toxic, and highly concentrated. Boiling is often the best way to sanitize in the backcountry. Do some research or come up with some questions on how to safely keep your dishes clean in the backcountry.</a:t>
            </a:r>
            <a:endParaRPr>
              <a:latin typeface="Didact Gothic"/>
              <a:ea typeface="Didact Gothic"/>
              <a:cs typeface="Didact Gothic"/>
              <a:sym typeface="Didact Gothic"/>
            </a:endParaRPr>
          </a:p>
          <a:p>
            <a:pPr indent="0" lvl="0" marL="0" rtl="0" algn="l">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715" name="Google Shape;715;p36"/>
          <p:cNvSpPr txBox="1"/>
          <p:nvPr>
            <p:ph idx="4294967295" type="subTitle"/>
          </p:nvPr>
        </p:nvSpPr>
        <p:spPr>
          <a:xfrm>
            <a:off x="5087000" y="1592250"/>
            <a:ext cx="3639300" cy="78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Weatherproof your gear</a:t>
            </a:r>
            <a:r>
              <a:rPr lang="es" sz="1100">
                <a:solidFill>
                  <a:srgbClr val="466269"/>
                </a:solidFill>
              </a:rPr>
              <a:t>. You can protect the gear inside your pack with a waterproof stuff sack or store your backpack inside a trash compactor bag. Fire-starting materials can be kept in zipped sandwich bags. Be sure to bring a repair kit for your sleeping pad, tent, or backpack. Think about anything you’re bringing that could be affected by high winds, rain, or snow. How will you protect these items and keep them in place?</a:t>
            </a:r>
            <a:endParaRPr sz="1100">
              <a:solidFill>
                <a:srgbClr val="466269"/>
              </a:solidFill>
            </a:endParaRPr>
          </a:p>
        </p:txBody>
      </p:sp>
      <p:sp>
        <p:nvSpPr>
          <p:cNvPr id="716" name="Google Shape;716;p36"/>
          <p:cNvSpPr txBox="1"/>
          <p:nvPr>
            <p:ph idx="4294967295" type="subTitle"/>
          </p:nvPr>
        </p:nvSpPr>
        <p:spPr>
          <a:xfrm>
            <a:off x="4413075" y="290225"/>
            <a:ext cx="4287000" cy="914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Pack Smart</a:t>
            </a:r>
            <a:r>
              <a:rPr lang="es" sz="1100">
                <a:solidFill>
                  <a:srgbClr val="466269"/>
                </a:solidFill>
              </a:rPr>
              <a:t>. You don’t want to be carrying a bunch of extra stuff. A loaded backpacking pack should not weigh more than about 20 percent of your body weight. (If you weigh 150 pounds, your pack should not exceed 30 pounds for backpacking.)</a:t>
            </a:r>
            <a:endParaRPr sz="1100">
              <a:solidFill>
                <a:srgbClr val="466269"/>
              </a:solidFill>
            </a:endParaRPr>
          </a:p>
        </p:txBody>
      </p:sp>
      <p:sp>
        <p:nvSpPr>
          <p:cNvPr id="717" name="Google Shape;717;p36"/>
          <p:cNvSpPr txBox="1"/>
          <p:nvPr>
            <p:ph idx="4294967295" type="subTitle"/>
          </p:nvPr>
        </p:nvSpPr>
        <p:spPr>
          <a:xfrm>
            <a:off x="4556600" y="3429325"/>
            <a:ext cx="41865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Plan gear for a side trip</a:t>
            </a:r>
            <a:r>
              <a:rPr lang="es" sz="1100">
                <a:solidFill>
                  <a:srgbClr val="466269"/>
                </a:solidFill>
              </a:rPr>
              <a:t>. If you’re kayaking and want to take an afternoon hike, or on a biking trip and decide to do some rock climbing, what additional equipment will you need? Will you need a lightweight backpack to hold your water, snacks, and rock climbing gear? Add any additional items to your packing lists.</a:t>
            </a:r>
            <a:endParaRPr sz="1100">
              <a:solidFill>
                <a:srgbClr val="466269"/>
              </a:solidFill>
            </a:endParaRPr>
          </a:p>
        </p:txBody>
      </p:sp>
      <p:sp>
        <p:nvSpPr>
          <p:cNvPr id="718" name="Google Shape;718;p36"/>
          <p:cNvSpPr/>
          <p:nvPr/>
        </p:nvSpPr>
        <p:spPr>
          <a:xfrm>
            <a:off x="4235775" y="361099"/>
            <a:ext cx="177298" cy="336154"/>
          </a:xfrm>
          <a:custGeom>
            <a:rect b="b" l="l" r="r" t="t"/>
            <a:pathLst>
              <a:path extrusionOk="0" h="19322" w="10191">
                <a:moveTo>
                  <a:pt x="5102" y="1126"/>
                </a:moveTo>
                <a:cubicBezTo>
                  <a:pt x="5353" y="1126"/>
                  <a:pt x="5610" y="1220"/>
                  <a:pt x="5819" y="1429"/>
                </a:cubicBezTo>
                <a:cubicBezTo>
                  <a:pt x="6115" y="1724"/>
                  <a:pt x="6202" y="2165"/>
                  <a:pt x="6042" y="2549"/>
                </a:cubicBezTo>
                <a:cubicBezTo>
                  <a:pt x="5882" y="2932"/>
                  <a:pt x="5508" y="3180"/>
                  <a:pt x="5094" y="3180"/>
                </a:cubicBezTo>
                <a:cubicBezTo>
                  <a:pt x="4526" y="3180"/>
                  <a:pt x="4070" y="2721"/>
                  <a:pt x="4067" y="2156"/>
                </a:cubicBezTo>
                <a:cubicBezTo>
                  <a:pt x="4067" y="1537"/>
                  <a:pt x="4574" y="1126"/>
                  <a:pt x="5102" y="1126"/>
                </a:cubicBezTo>
                <a:close/>
                <a:moveTo>
                  <a:pt x="7513" y="5432"/>
                </a:moveTo>
                <a:cubicBezTo>
                  <a:pt x="8364" y="5432"/>
                  <a:pt x="9059" y="6214"/>
                  <a:pt x="9059" y="7175"/>
                </a:cubicBezTo>
                <a:lnTo>
                  <a:pt x="9059" y="10433"/>
                </a:lnTo>
                <a:cubicBezTo>
                  <a:pt x="9059" y="10747"/>
                  <a:pt x="8805" y="11000"/>
                  <a:pt x="8491" y="11000"/>
                </a:cubicBezTo>
                <a:cubicBezTo>
                  <a:pt x="8177" y="11000"/>
                  <a:pt x="7926" y="10747"/>
                  <a:pt x="7926" y="10433"/>
                </a:cubicBezTo>
                <a:lnTo>
                  <a:pt x="7926" y="7395"/>
                </a:lnTo>
                <a:cubicBezTo>
                  <a:pt x="7926" y="7081"/>
                  <a:pt x="7673" y="6830"/>
                  <a:pt x="7359" y="6830"/>
                </a:cubicBezTo>
                <a:cubicBezTo>
                  <a:pt x="7045" y="6830"/>
                  <a:pt x="6794" y="7081"/>
                  <a:pt x="6794" y="7395"/>
                </a:cubicBezTo>
                <a:lnTo>
                  <a:pt x="6794" y="17625"/>
                </a:lnTo>
                <a:cubicBezTo>
                  <a:pt x="6794" y="17936"/>
                  <a:pt x="6540" y="18190"/>
                  <a:pt x="6226" y="18190"/>
                </a:cubicBezTo>
                <a:cubicBezTo>
                  <a:pt x="5912" y="18190"/>
                  <a:pt x="5662" y="17936"/>
                  <a:pt x="5662" y="17625"/>
                </a:cubicBezTo>
                <a:lnTo>
                  <a:pt x="5662" y="11867"/>
                </a:lnTo>
                <a:cubicBezTo>
                  <a:pt x="5662" y="11556"/>
                  <a:pt x="5408" y="11302"/>
                  <a:pt x="5094" y="11302"/>
                </a:cubicBezTo>
                <a:cubicBezTo>
                  <a:pt x="4780" y="11302"/>
                  <a:pt x="4529" y="11556"/>
                  <a:pt x="4529" y="11867"/>
                </a:cubicBezTo>
                <a:lnTo>
                  <a:pt x="4529" y="17625"/>
                </a:lnTo>
                <a:cubicBezTo>
                  <a:pt x="4529" y="17936"/>
                  <a:pt x="4276" y="18190"/>
                  <a:pt x="3962" y="18190"/>
                </a:cubicBezTo>
                <a:cubicBezTo>
                  <a:pt x="3648" y="18190"/>
                  <a:pt x="3397" y="17936"/>
                  <a:pt x="3397" y="17625"/>
                </a:cubicBezTo>
                <a:lnTo>
                  <a:pt x="3397" y="7395"/>
                </a:lnTo>
                <a:cubicBezTo>
                  <a:pt x="3397" y="7081"/>
                  <a:pt x="3143" y="6830"/>
                  <a:pt x="2829" y="6830"/>
                </a:cubicBezTo>
                <a:cubicBezTo>
                  <a:pt x="2515" y="6830"/>
                  <a:pt x="2265" y="7081"/>
                  <a:pt x="2265" y="7395"/>
                </a:cubicBezTo>
                <a:lnTo>
                  <a:pt x="2265" y="10433"/>
                </a:lnTo>
                <a:cubicBezTo>
                  <a:pt x="2265" y="10747"/>
                  <a:pt x="2011" y="11000"/>
                  <a:pt x="1697" y="11000"/>
                </a:cubicBezTo>
                <a:cubicBezTo>
                  <a:pt x="1383" y="11000"/>
                  <a:pt x="1133" y="10747"/>
                  <a:pt x="1133" y="10433"/>
                </a:cubicBezTo>
                <a:lnTo>
                  <a:pt x="1133" y="7175"/>
                </a:lnTo>
                <a:cubicBezTo>
                  <a:pt x="1133" y="6214"/>
                  <a:pt x="1824" y="5432"/>
                  <a:pt x="2675" y="5432"/>
                </a:cubicBezTo>
                <a:close/>
                <a:moveTo>
                  <a:pt x="5094" y="0"/>
                </a:moveTo>
                <a:cubicBezTo>
                  <a:pt x="3950" y="0"/>
                  <a:pt x="3002" y="894"/>
                  <a:pt x="2938" y="2038"/>
                </a:cubicBezTo>
                <a:cubicBezTo>
                  <a:pt x="2878" y="3180"/>
                  <a:pt x="3720" y="4173"/>
                  <a:pt x="4859" y="4300"/>
                </a:cubicBezTo>
                <a:lnTo>
                  <a:pt x="2675" y="4300"/>
                </a:lnTo>
                <a:cubicBezTo>
                  <a:pt x="1199" y="4300"/>
                  <a:pt x="0" y="5589"/>
                  <a:pt x="0" y="7175"/>
                </a:cubicBezTo>
                <a:lnTo>
                  <a:pt x="0" y="10433"/>
                </a:lnTo>
                <a:cubicBezTo>
                  <a:pt x="0" y="11403"/>
                  <a:pt x="797" y="12134"/>
                  <a:pt x="1698" y="12134"/>
                </a:cubicBezTo>
                <a:cubicBezTo>
                  <a:pt x="1885" y="12134"/>
                  <a:pt x="2076" y="12103"/>
                  <a:pt x="2265" y="12036"/>
                </a:cubicBezTo>
                <a:lnTo>
                  <a:pt x="2265" y="17625"/>
                </a:lnTo>
                <a:cubicBezTo>
                  <a:pt x="2265" y="18561"/>
                  <a:pt x="3023" y="19322"/>
                  <a:pt x="3962" y="19322"/>
                </a:cubicBezTo>
                <a:cubicBezTo>
                  <a:pt x="4378" y="19322"/>
                  <a:pt x="4783" y="19168"/>
                  <a:pt x="5094" y="18887"/>
                </a:cubicBezTo>
                <a:cubicBezTo>
                  <a:pt x="5412" y="19172"/>
                  <a:pt x="5817" y="19321"/>
                  <a:pt x="6228" y="19321"/>
                </a:cubicBezTo>
                <a:cubicBezTo>
                  <a:pt x="6462" y="19321"/>
                  <a:pt x="6697" y="19272"/>
                  <a:pt x="6918" y="19174"/>
                </a:cubicBezTo>
                <a:cubicBezTo>
                  <a:pt x="7531" y="18899"/>
                  <a:pt x="7923" y="18292"/>
                  <a:pt x="7926" y="17625"/>
                </a:cubicBezTo>
                <a:lnTo>
                  <a:pt x="7926" y="12036"/>
                </a:lnTo>
                <a:cubicBezTo>
                  <a:pt x="8115" y="12103"/>
                  <a:pt x="8305" y="12134"/>
                  <a:pt x="8492" y="12134"/>
                </a:cubicBezTo>
                <a:cubicBezTo>
                  <a:pt x="9392" y="12134"/>
                  <a:pt x="10188" y="11403"/>
                  <a:pt x="10191" y="10433"/>
                </a:cubicBezTo>
                <a:lnTo>
                  <a:pt x="10191" y="7175"/>
                </a:lnTo>
                <a:cubicBezTo>
                  <a:pt x="10191" y="5589"/>
                  <a:pt x="8989" y="4300"/>
                  <a:pt x="7513" y="4300"/>
                </a:cubicBezTo>
                <a:lnTo>
                  <a:pt x="5330" y="4300"/>
                </a:lnTo>
                <a:cubicBezTo>
                  <a:pt x="6468" y="4173"/>
                  <a:pt x="7310" y="3180"/>
                  <a:pt x="7250" y="2038"/>
                </a:cubicBezTo>
                <a:cubicBezTo>
                  <a:pt x="7187" y="894"/>
                  <a:pt x="6238" y="0"/>
                  <a:pt x="5094" y="0"/>
                </a:cubicBez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pic>
        <p:nvPicPr>
          <p:cNvPr id="719" name="Google Shape;719;p36"/>
          <p:cNvPicPr preferRelativeResize="0"/>
          <p:nvPr/>
        </p:nvPicPr>
        <p:blipFill rotWithShape="1">
          <a:blip r:embed="rId3">
            <a:alphaModFix/>
          </a:blip>
          <a:srcRect b="10" l="0" r="10233" t="0"/>
          <a:stretch/>
        </p:blipFill>
        <p:spPr>
          <a:xfrm>
            <a:off x="0" y="1313975"/>
            <a:ext cx="4005302" cy="2509674"/>
          </a:xfrm>
          <a:prstGeom prst="rect">
            <a:avLst/>
          </a:prstGeom>
          <a:noFill/>
          <a:ln>
            <a:noFill/>
          </a:ln>
        </p:spPr>
      </p:pic>
      <p:sp>
        <p:nvSpPr>
          <p:cNvPr id="720" name="Google Shape;720;p36"/>
          <p:cNvSpPr/>
          <p:nvPr/>
        </p:nvSpPr>
        <p:spPr>
          <a:xfrm>
            <a:off x="0" y="1313975"/>
            <a:ext cx="4005300" cy="2509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6"/>
          <p:cNvSpPr txBox="1"/>
          <p:nvPr>
            <p:ph idx="2" type="ctrTitle"/>
          </p:nvPr>
        </p:nvSpPr>
        <p:spPr>
          <a:xfrm>
            <a:off x="654900" y="578825"/>
            <a:ext cx="26955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solidFill>
                  <a:srgbClr val="FFFFFF"/>
                </a:solidFill>
              </a:rPr>
              <a:t>Packing</a:t>
            </a:r>
            <a:endParaRPr sz="3700">
              <a:solidFill>
                <a:srgbClr val="FFFFFF"/>
              </a:solidFill>
            </a:endParaRPr>
          </a:p>
        </p:txBody>
      </p:sp>
      <p:grpSp>
        <p:nvGrpSpPr>
          <p:cNvPr id="722" name="Google Shape;722;p36"/>
          <p:cNvGrpSpPr/>
          <p:nvPr/>
        </p:nvGrpSpPr>
        <p:grpSpPr>
          <a:xfrm>
            <a:off x="4180333" y="3429325"/>
            <a:ext cx="288184" cy="318596"/>
            <a:chOff x="2081650" y="2050750"/>
            <a:chExt cx="483125" cy="424625"/>
          </a:xfrm>
        </p:grpSpPr>
        <p:sp>
          <p:nvSpPr>
            <p:cNvPr id="723" name="Google Shape;723;p36"/>
            <p:cNvSpPr/>
            <p:nvPr/>
          </p:nvSpPr>
          <p:spPr>
            <a:xfrm>
              <a:off x="2081650" y="2050750"/>
              <a:ext cx="483125" cy="424625"/>
            </a:xfrm>
            <a:custGeom>
              <a:rect b="b" l="l" r="r" t="t"/>
              <a:pathLst>
                <a:path extrusionOk="0" h="16985" w="19325">
                  <a:moveTo>
                    <a:pt x="5662" y="1402"/>
                  </a:moveTo>
                  <a:lnTo>
                    <a:pt x="5662" y="13770"/>
                  </a:lnTo>
                  <a:lnTo>
                    <a:pt x="1133" y="15581"/>
                  </a:lnTo>
                  <a:lnTo>
                    <a:pt x="1133" y="3214"/>
                  </a:lnTo>
                  <a:lnTo>
                    <a:pt x="5662" y="1402"/>
                  </a:lnTo>
                  <a:close/>
                  <a:moveTo>
                    <a:pt x="18192" y="1402"/>
                  </a:moveTo>
                  <a:lnTo>
                    <a:pt x="18192" y="13770"/>
                  </a:lnTo>
                  <a:lnTo>
                    <a:pt x="13663" y="15581"/>
                  </a:lnTo>
                  <a:lnTo>
                    <a:pt x="13663" y="3214"/>
                  </a:lnTo>
                  <a:lnTo>
                    <a:pt x="18192" y="1402"/>
                  </a:lnTo>
                  <a:close/>
                  <a:moveTo>
                    <a:pt x="6794" y="1348"/>
                  </a:moveTo>
                  <a:lnTo>
                    <a:pt x="12531" y="3241"/>
                  </a:lnTo>
                  <a:lnTo>
                    <a:pt x="12531" y="9464"/>
                  </a:lnTo>
                  <a:lnTo>
                    <a:pt x="12510" y="9461"/>
                  </a:lnTo>
                  <a:cubicBezTo>
                    <a:pt x="12205" y="9437"/>
                    <a:pt x="11903" y="9364"/>
                    <a:pt x="11619" y="9244"/>
                  </a:cubicBezTo>
                  <a:cubicBezTo>
                    <a:pt x="11548" y="9214"/>
                    <a:pt x="11474" y="9200"/>
                    <a:pt x="11401" y="9200"/>
                  </a:cubicBezTo>
                  <a:cubicBezTo>
                    <a:pt x="11181" y="9200"/>
                    <a:pt x="10970" y="9330"/>
                    <a:pt x="10879" y="9546"/>
                  </a:cubicBezTo>
                  <a:cubicBezTo>
                    <a:pt x="10759" y="9832"/>
                    <a:pt x="10891" y="10165"/>
                    <a:pt x="11178" y="10288"/>
                  </a:cubicBezTo>
                  <a:cubicBezTo>
                    <a:pt x="11574" y="10454"/>
                    <a:pt x="11994" y="10557"/>
                    <a:pt x="12422" y="10590"/>
                  </a:cubicBezTo>
                  <a:lnTo>
                    <a:pt x="12468" y="10590"/>
                  </a:lnTo>
                  <a:cubicBezTo>
                    <a:pt x="12489" y="10590"/>
                    <a:pt x="12510" y="10587"/>
                    <a:pt x="12531" y="10584"/>
                  </a:cubicBezTo>
                  <a:lnTo>
                    <a:pt x="12531" y="15633"/>
                  </a:lnTo>
                  <a:lnTo>
                    <a:pt x="6794" y="13746"/>
                  </a:lnTo>
                  <a:lnTo>
                    <a:pt x="6794" y="6774"/>
                  </a:lnTo>
                  <a:cubicBezTo>
                    <a:pt x="6951" y="6777"/>
                    <a:pt x="7105" y="6795"/>
                    <a:pt x="7259" y="6822"/>
                  </a:cubicBezTo>
                  <a:cubicBezTo>
                    <a:pt x="7295" y="6828"/>
                    <a:pt x="7331" y="6834"/>
                    <a:pt x="7368" y="6834"/>
                  </a:cubicBezTo>
                  <a:cubicBezTo>
                    <a:pt x="7658" y="6831"/>
                    <a:pt x="7902" y="6611"/>
                    <a:pt x="7929" y="6321"/>
                  </a:cubicBezTo>
                  <a:cubicBezTo>
                    <a:pt x="7957" y="6028"/>
                    <a:pt x="7760" y="5765"/>
                    <a:pt x="7473" y="5711"/>
                  </a:cubicBezTo>
                  <a:cubicBezTo>
                    <a:pt x="7250" y="5669"/>
                    <a:pt x="7020" y="5644"/>
                    <a:pt x="6794" y="5641"/>
                  </a:cubicBezTo>
                  <a:lnTo>
                    <a:pt x="6794" y="1348"/>
                  </a:lnTo>
                  <a:close/>
                  <a:moveTo>
                    <a:pt x="18757" y="0"/>
                  </a:moveTo>
                  <a:cubicBezTo>
                    <a:pt x="18687" y="0"/>
                    <a:pt x="18616" y="13"/>
                    <a:pt x="18549" y="40"/>
                  </a:cubicBezTo>
                  <a:lnTo>
                    <a:pt x="13077" y="2229"/>
                  </a:lnTo>
                  <a:lnTo>
                    <a:pt x="6405" y="28"/>
                  </a:lnTo>
                  <a:cubicBezTo>
                    <a:pt x="6395" y="25"/>
                    <a:pt x="6386" y="25"/>
                    <a:pt x="6380" y="22"/>
                  </a:cubicBezTo>
                  <a:cubicBezTo>
                    <a:pt x="6371" y="19"/>
                    <a:pt x="6359" y="16"/>
                    <a:pt x="6347" y="13"/>
                  </a:cubicBezTo>
                  <a:lnTo>
                    <a:pt x="6311" y="7"/>
                  </a:lnTo>
                  <a:cubicBezTo>
                    <a:pt x="6302" y="7"/>
                    <a:pt x="6290" y="4"/>
                    <a:pt x="6281" y="4"/>
                  </a:cubicBezTo>
                  <a:lnTo>
                    <a:pt x="6211" y="4"/>
                  </a:lnTo>
                  <a:cubicBezTo>
                    <a:pt x="6199" y="4"/>
                    <a:pt x="6187" y="4"/>
                    <a:pt x="6172" y="7"/>
                  </a:cubicBezTo>
                  <a:cubicBezTo>
                    <a:pt x="6166" y="9"/>
                    <a:pt x="6161" y="9"/>
                    <a:pt x="6157" y="9"/>
                  </a:cubicBezTo>
                  <a:cubicBezTo>
                    <a:pt x="6152" y="9"/>
                    <a:pt x="6148" y="9"/>
                    <a:pt x="6142" y="10"/>
                  </a:cubicBezTo>
                  <a:cubicBezTo>
                    <a:pt x="6133" y="13"/>
                    <a:pt x="6118" y="13"/>
                    <a:pt x="6106" y="16"/>
                  </a:cubicBezTo>
                  <a:lnTo>
                    <a:pt x="6075" y="22"/>
                  </a:lnTo>
                  <a:cubicBezTo>
                    <a:pt x="6063" y="28"/>
                    <a:pt x="6048" y="31"/>
                    <a:pt x="6036" y="37"/>
                  </a:cubicBezTo>
                  <a:cubicBezTo>
                    <a:pt x="6027" y="40"/>
                    <a:pt x="6021" y="40"/>
                    <a:pt x="6015" y="43"/>
                  </a:cubicBezTo>
                  <a:lnTo>
                    <a:pt x="354" y="2308"/>
                  </a:lnTo>
                  <a:cubicBezTo>
                    <a:pt x="139" y="2396"/>
                    <a:pt x="0" y="2601"/>
                    <a:pt x="0" y="2830"/>
                  </a:cubicBezTo>
                  <a:lnTo>
                    <a:pt x="0" y="16418"/>
                  </a:lnTo>
                  <a:cubicBezTo>
                    <a:pt x="0" y="16744"/>
                    <a:pt x="267" y="16984"/>
                    <a:pt x="566" y="16984"/>
                  </a:cubicBezTo>
                  <a:cubicBezTo>
                    <a:pt x="635" y="16984"/>
                    <a:pt x="706" y="16971"/>
                    <a:pt x="776" y="16943"/>
                  </a:cubicBezTo>
                  <a:lnTo>
                    <a:pt x="6248" y="14754"/>
                  </a:lnTo>
                  <a:lnTo>
                    <a:pt x="12917" y="16952"/>
                  </a:lnTo>
                  <a:cubicBezTo>
                    <a:pt x="12933" y="16958"/>
                    <a:pt x="12951" y="16964"/>
                    <a:pt x="12966" y="16967"/>
                  </a:cubicBezTo>
                  <a:cubicBezTo>
                    <a:pt x="13008" y="16976"/>
                    <a:pt x="13050" y="16983"/>
                    <a:pt x="13096" y="16983"/>
                  </a:cubicBezTo>
                  <a:lnTo>
                    <a:pt x="13099" y="16983"/>
                  </a:lnTo>
                  <a:cubicBezTo>
                    <a:pt x="13156" y="16983"/>
                    <a:pt x="13213" y="16973"/>
                    <a:pt x="13271" y="16955"/>
                  </a:cubicBezTo>
                  <a:cubicBezTo>
                    <a:pt x="13283" y="16952"/>
                    <a:pt x="13295" y="16946"/>
                    <a:pt x="13307" y="16940"/>
                  </a:cubicBezTo>
                  <a:lnTo>
                    <a:pt x="18965" y="14676"/>
                  </a:lnTo>
                  <a:cubicBezTo>
                    <a:pt x="19183" y="14591"/>
                    <a:pt x="19325" y="14386"/>
                    <a:pt x="19325" y="14153"/>
                  </a:cubicBezTo>
                  <a:lnTo>
                    <a:pt x="19325" y="566"/>
                  </a:lnTo>
                  <a:cubicBezTo>
                    <a:pt x="19325" y="379"/>
                    <a:pt x="19231" y="203"/>
                    <a:pt x="19077" y="98"/>
                  </a:cubicBezTo>
                  <a:cubicBezTo>
                    <a:pt x="18981" y="33"/>
                    <a:pt x="18869" y="0"/>
                    <a:pt x="1875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4" name="Google Shape;724;p36"/>
            <p:cNvSpPr/>
            <p:nvPr/>
          </p:nvSpPr>
          <p:spPr>
            <a:xfrm>
              <a:off x="2136375" y="2292025"/>
              <a:ext cx="36400" cy="41975"/>
            </a:xfrm>
            <a:custGeom>
              <a:rect b="b" l="l" r="r" t="t"/>
              <a:pathLst>
                <a:path extrusionOk="0" h="1679" w="1456">
                  <a:moveTo>
                    <a:pt x="820" y="1"/>
                  </a:moveTo>
                  <a:cubicBezTo>
                    <a:pt x="583" y="1"/>
                    <a:pt x="361" y="151"/>
                    <a:pt x="284" y="390"/>
                  </a:cubicBezTo>
                  <a:lnTo>
                    <a:pt x="103" y="927"/>
                  </a:lnTo>
                  <a:cubicBezTo>
                    <a:pt x="0" y="1223"/>
                    <a:pt x="160" y="1549"/>
                    <a:pt x="459" y="1649"/>
                  </a:cubicBezTo>
                  <a:cubicBezTo>
                    <a:pt x="519" y="1669"/>
                    <a:pt x="579" y="1678"/>
                    <a:pt x="639" y="1678"/>
                  </a:cubicBezTo>
                  <a:cubicBezTo>
                    <a:pt x="878" y="1678"/>
                    <a:pt x="1101" y="1525"/>
                    <a:pt x="1178" y="1284"/>
                  </a:cubicBezTo>
                  <a:lnTo>
                    <a:pt x="1356" y="746"/>
                  </a:lnTo>
                  <a:cubicBezTo>
                    <a:pt x="1456" y="450"/>
                    <a:pt x="1296" y="130"/>
                    <a:pt x="1000" y="30"/>
                  </a:cubicBezTo>
                  <a:cubicBezTo>
                    <a:pt x="940" y="10"/>
                    <a:pt x="880" y="1"/>
                    <a:pt x="82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5" name="Google Shape;725;p36"/>
            <p:cNvSpPr/>
            <p:nvPr/>
          </p:nvSpPr>
          <p:spPr>
            <a:xfrm>
              <a:off x="2296850" y="2220800"/>
              <a:ext cx="46075" cy="51650"/>
            </a:xfrm>
            <a:custGeom>
              <a:rect b="b" l="l" r="r" t="t"/>
              <a:pathLst>
                <a:path extrusionOk="0" h="2066" w="1843">
                  <a:moveTo>
                    <a:pt x="634" y="1"/>
                  </a:moveTo>
                  <a:cubicBezTo>
                    <a:pt x="506" y="1"/>
                    <a:pt x="378" y="44"/>
                    <a:pt x="272" y="132"/>
                  </a:cubicBezTo>
                  <a:cubicBezTo>
                    <a:pt x="37" y="331"/>
                    <a:pt x="1" y="681"/>
                    <a:pt x="194" y="920"/>
                  </a:cubicBezTo>
                  <a:cubicBezTo>
                    <a:pt x="354" y="1113"/>
                    <a:pt x="487" y="1327"/>
                    <a:pt x="593" y="1557"/>
                  </a:cubicBezTo>
                  <a:cubicBezTo>
                    <a:pt x="626" y="1626"/>
                    <a:pt x="662" y="1696"/>
                    <a:pt x="698" y="1765"/>
                  </a:cubicBezTo>
                  <a:cubicBezTo>
                    <a:pt x="798" y="1957"/>
                    <a:pt x="993" y="2065"/>
                    <a:pt x="1195" y="2065"/>
                  </a:cubicBezTo>
                  <a:cubicBezTo>
                    <a:pt x="1285" y="2065"/>
                    <a:pt x="1377" y="2044"/>
                    <a:pt x="1462" y="1998"/>
                  </a:cubicBezTo>
                  <a:cubicBezTo>
                    <a:pt x="1740" y="1853"/>
                    <a:pt x="1843" y="1509"/>
                    <a:pt x="1698" y="1234"/>
                  </a:cubicBezTo>
                  <a:cubicBezTo>
                    <a:pt x="1670" y="1183"/>
                    <a:pt x="1643" y="1131"/>
                    <a:pt x="1622" y="1083"/>
                  </a:cubicBezTo>
                  <a:cubicBezTo>
                    <a:pt x="1474" y="763"/>
                    <a:pt x="1287" y="464"/>
                    <a:pt x="1061" y="195"/>
                  </a:cubicBezTo>
                  <a:cubicBezTo>
                    <a:pt x="949" y="67"/>
                    <a:pt x="792" y="1"/>
                    <a:pt x="63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6" name="Google Shape;726;p36"/>
            <p:cNvSpPr/>
            <p:nvPr/>
          </p:nvSpPr>
          <p:spPr>
            <a:xfrm>
              <a:off x="2158650" y="2216775"/>
              <a:ext cx="47275" cy="51425"/>
            </a:xfrm>
            <a:custGeom>
              <a:rect b="b" l="l" r="r" t="t"/>
              <a:pathLst>
                <a:path extrusionOk="0" h="2057" w="1891">
                  <a:moveTo>
                    <a:pt x="1264" y="1"/>
                  </a:moveTo>
                  <a:cubicBezTo>
                    <a:pt x="1109" y="1"/>
                    <a:pt x="955" y="63"/>
                    <a:pt x="843" y="187"/>
                  </a:cubicBezTo>
                  <a:lnTo>
                    <a:pt x="846" y="184"/>
                  </a:lnTo>
                  <a:lnTo>
                    <a:pt x="846" y="184"/>
                  </a:lnTo>
                  <a:cubicBezTo>
                    <a:pt x="547" y="498"/>
                    <a:pt x="305" y="860"/>
                    <a:pt x="130" y="1256"/>
                  </a:cubicBezTo>
                  <a:cubicBezTo>
                    <a:pt x="0" y="1543"/>
                    <a:pt x="127" y="1878"/>
                    <a:pt x="414" y="2005"/>
                  </a:cubicBezTo>
                  <a:cubicBezTo>
                    <a:pt x="486" y="2038"/>
                    <a:pt x="565" y="2056"/>
                    <a:pt x="643" y="2056"/>
                  </a:cubicBezTo>
                  <a:cubicBezTo>
                    <a:pt x="867" y="2056"/>
                    <a:pt x="1069" y="1923"/>
                    <a:pt x="1163" y="1721"/>
                  </a:cubicBezTo>
                  <a:cubicBezTo>
                    <a:pt x="1286" y="1443"/>
                    <a:pt x="1455" y="1187"/>
                    <a:pt x="1664" y="966"/>
                  </a:cubicBezTo>
                  <a:cubicBezTo>
                    <a:pt x="1890" y="740"/>
                    <a:pt x="1884" y="374"/>
                    <a:pt x="1655" y="157"/>
                  </a:cubicBezTo>
                  <a:cubicBezTo>
                    <a:pt x="1544" y="52"/>
                    <a:pt x="1404" y="1"/>
                    <a:pt x="126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7" name="Google Shape;727;p36"/>
            <p:cNvSpPr/>
            <p:nvPr/>
          </p:nvSpPr>
          <p:spPr>
            <a:xfrm>
              <a:off x="2426475" y="2255725"/>
              <a:ext cx="55875" cy="46900"/>
            </a:xfrm>
            <a:custGeom>
              <a:rect b="b" l="l" r="r" t="t"/>
              <a:pathLst>
                <a:path extrusionOk="0" h="1876" w="2235">
                  <a:moveTo>
                    <a:pt x="1592" y="1"/>
                  </a:moveTo>
                  <a:cubicBezTo>
                    <a:pt x="1423" y="1"/>
                    <a:pt x="1257" y="76"/>
                    <a:pt x="1144" y="220"/>
                  </a:cubicBezTo>
                  <a:cubicBezTo>
                    <a:pt x="960" y="462"/>
                    <a:pt x="734" y="667"/>
                    <a:pt x="477" y="830"/>
                  </a:cubicBezTo>
                  <a:cubicBezTo>
                    <a:pt x="0" y="1135"/>
                    <a:pt x="218" y="1875"/>
                    <a:pt x="782" y="1875"/>
                  </a:cubicBezTo>
                  <a:cubicBezTo>
                    <a:pt x="891" y="1875"/>
                    <a:pt x="997" y="1845"/>
                    <a:pt x="1087" y="1784"/>
                  </a:cubicBezTo>
                  <a:cubicBezTo>
                    <a:pt x="1452" y="1552"/>
                    <a:pt x="1776" y="1256"/>
                    <a:pt x="2041" y="912"/>
                  </a:cubicBezTo>
                  <a:cubicBezTo>
                    <a:pt x="2234" y="667"/>
                    <a:pt x="2186" y="311"/>
                    <a:pt x="1939" y="121"/>
                  </a:cubicBezTo>
                  <a:cubicBezTo>
                    <a:pt x="1835" y="40"/>
                    <a:pt x="1713" y="1"/>
                    <a:pt x="159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8" name="Google Shape;728;p36"/>
            <p:cNvSpPr/>
            <p:nvPr/>
          </p:nvSpPr>
          <p:spPr>
            <a:xfrm>
              <a:off x="2473050" y="2192325"/>
              <a:ext cx="37000" cy="41500"/>
            </a:xfrm>
            <a:custGeom>
              <a:rect b="b" l="l" r="r" t="t"/>
              <a:pathLst>
                <a:path extrusionOk="0" h="1660" w="1480">
                  <a:moveTo>
                    <a:pt x="838" y="0"/>
                  </a:moveTo>
                  <a:cubicBezTo>
                    <a:pt x="609" y="0"/>
                    <a:pt x="393" y="140"/>
                    <a:pt x="308" y="368"/>
                  </a:cubicBezTo>
                  <a:lnTo>
                    <a:pt x="109" y="896"/>
                  </a:lnTo>
                  <a:cubicBezTo>
                    <a:pt x="0" y="1189"/>
                    <a:pt x="148" y="1515"/>
                    <a:pt x="441" y="1624"/>
                  </a:cubicBezTo>
                  <a:cubicBezTo>
                    <a:pt x="506" y="1648"/>
                    <a:pt x="573" y="1660"/>
                    <a:pt x="639" y="1660"/>
                  </a:cubicBezTo>
                  <a:cubicBezTo>
                    <a:pt x="868" y="1660"/>
                    <a:pt x="1084" y="1520"/>
                    <a:pt x="1169" y="1292"/>
                  </a:cubicBezTo>
                  <a:lnTo>
                    <a:pt x="1368" y="764"/>
                  </a:lnTo>
                  <a:cubicBezTo>
                    <a:pt x="1480" y="471"/>
                    <a:pt x="1329" y="145"/>
                    <a:pt x="1036" y="36"/>
                  </a:cubicBezTo>
                  <a:cubicBezTo>
                    <a:pt x="971" y="12"/>
                    <a:pt x="904" y="0"/>
                    <a:pt x="838"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grpSp>
      <p:sp>
        <p:nvSpPr>
          <p:cNvPr id="729" name="Google Shape;729;p36"/>
          <p:cNvSpPr/>
          <p:nvPr/>
        </p:nvSpPr>
        <p:spPr>
          <a:xfrm>
            <a:off x="4745100" y="1662072"/>
            <a:ext cx="288180" cy="242856"/>
          </a:xfrm>
          <a:custGeom>
            <a:rect b="b" l="l" r="r" t="t"/>
            <a:pathLst>
              <a:path extrusionOk="0" h="11638" w="19328">
                <a:moveTo>
                  <a:pt x="8612" y="1133"/>
                </a:moveTo>
                <a:cubicBezTo>
                  <a:pt x="8920" y="1133"/>
                  <a:pt x="9222" y="1172"/>
                  <a:pt x="9518" y="1251"/>
                </a:cubicBezTo>
                <a:cubicBezTo>
                  <a:pt x="10710" y="1571"/>
                  <a:pt x="11674" y="2492"/>
                  <a:pt x="12093" y="3718"/>
                </a:cubicBezTo>
                <a:cubicBezTo>
                  <a:pt x="12176" y="3959"/>
                  <a:pt x="12399" y="4099"/>
                  <a:pt x="12630" y="4099"/>
                </a:cubicBezTo>
                <a:cubicBezTo>
                  <a:pt x="12743" y="4099"/>
                  <a:pt x="12858" y="4065"/>
                  <a:pt x="12960" y="3992"/>
                </a:cubicBezTo>
                <a:cubicBezTo>
                  <a:pt x="13506" y="3597"/>
                  <a:pt x="14165" y="3382"/>
                  <a:pt x="14838" y="3382"/>
                </a:cubicBezTo>
                <a:cubicBezTo>
                  <a:pt x="14844" y="3382"/>
                  <a:pt x="14850" y="3382"/>
                  <a:pt x="14856" y="3382"/>
                </a:cubicBezTo>
                <a:cubicBezTo>
                  <a:pt x="15360" y="3382"/>
                  <a:pt x="15858" y="3506"/>
                  <a:pt x="16308" y="3742"/>
                </a:cubicBezTo>
                <a:cubicBezTo>
                  <a:pt x="17471" y="4346"/>
                  <a:pt x="18193" y="5572"/>
                  <a:pt x="18193" y="6942"/>
                </a:cubicBezTo>
                <a:cubicBezTo>
                  <a:pt x="18193" y="8908"/>
                  <a:pt x="16689" y="10505"/>
                  <a:pt x="14838" y="10505"/>
                </a:cubicBezTo>
                <a:lnTo>
                  <a:pt x="3905" y="10505"/>
                </a:lnTo>
                <a:cubicBezTo>
                  <a:pt x="2377" y="10505"/>
                  <a:pt x="1133" y="9183"/>
                  <a:pt x="1133" y="7558"/>
                </a:cubicBezTo>
                <a:cubicBezTo>
                  <a:pt x="1133" y="5931"/>
                  <a:pt x="2377" y="4611"/>
                  <a:pt x="3905" y="4611"/>
                </a:cubicBezTo>
                <a:cubicBezTo>
                  <a:pt x="4053" y="4611"/>
                  <a:pt x="4200" y="4623"/>
                  <a:pt x="4345" y="4648"/>
                </a:cubicBezTo>
                <a:cubicBezTo>
                  <a:pt x="4378" y="4653"/>
                  <a:pt x="4410" y="4656"/>
                  <a:pt x="4442" y="4656"/>
                </a:cubicBezTo>
                <a:cubicBezTo>
                  <a:pt x="4704" y="4656"/>
                  <a:pt x="4941" y="4473"/>
                  <a:pt x="4995" y="4207"/>
                </a:cubicBezTo>
                <a:cubicBezTo>
                  <a:pt x="5369" y="2425"/>
                  <a:pt x="6891" y="1133"/>
                  <a:pt x="8612" y="1133"/>
                </a:cubicBezTo>
                <a:close/>
                <a:moveTo>
                  <a:pt x="8612" y="1"/>
                </a:moveTo>
                <a:cubicBezTo>
                  <a:pt x="7489" y="4"/>
                  <a:pt x="6405" y="408"/>
                  <a:pt x="5553" y="1142"/>
                </a:cubicBezTo>
                <a:cubicBezTo>
                  <a:pt x="4832" y="1764"/>
                  <a:pt x="4300" y="2573"/>
                  <a:pt x="4016" y="3479"/>
                </a:cubicBezTo>
                <a:lnTo>
                  <a:pt x="3905" y="3479"/>
                </a:lnTo>
                <a:cubicBezTo>
                  <a:pt x="1752" y="3479"/>
                  <a:pt x="0" y="5309"/>
                  <a:pt x="0" y="7558"/>
                </a:cubicBezTo>
                <a:cubicBezTo>
                  <a:pt x="0" y="9808"/>
                  <a:pt x="1752" y="11638"/>
                  <a:pt x="3905" y="11638"/>
                </a:cubicBezTo>
                <a:lnTo>
                  <a:pt x="14838" y="11638"/>
                </a:lnTo>
                <a:cubicBezTo>
                  <a:pt x="17314" y="11638"/>
                  <a:pt x="19325" y="9533"/>
                  <a:pt x="19325" y="6945"/>
                </a:cubicBezTo>
                <a:cubicBezTo>
                  <a:pt x="19328" y="6064"/>
                  <a:pt x="19089" y="5197"/>
                  <a:pt x="18636" y="4442"/>
                </a:cubicBezTo>
                <a:cubicBezTo>
                  <a:pt x="18202" y="3718"/>
                  <a:pt x="17577" y="3129"/>
                  <a:pt x="16831" y="2736"/>
                </a:cubicBezTo>
                <a:cubicBezTo>
                  <a:pt x="16206" y="2412"/>
                  <a:pt x="15522" y="2249"/>
                  <a:pt x="14838" y="2249"/>
                </a:cubicBezTo>
                <a:cubicBezTo>
                  <a:pt x="14173" y="2249"/>
                  <a:pt x="13508" y="2403"/>
                  <a:pt x="12896" y="2709"/>
                </a:cubicBezTo>
                <a:cubicBezTo>
                  <a:pt x="12265" y="1447"/>
                  <a:pt x="11151" y="514"/>
                  <a:pt x="9811" y="158"/>
                </a:cubicBezTo>
                <a:cubicBezTo>
                  <a:pt x="9421" y="55"/>
                  <a:pt x="9016" y="1"/>
                  <a:pt x="861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3" name="Shape 733"/>
        <p:cNvGrpSpPr/>
        <p:nvPr/>
      </p:nvGrpSpPr>
      <p:grpSpPr>
        <a:xfrm>
          <a:off x="0" y="0"/>
          <a:ext cx="0" cy="0"/>
          <a:chOff x="0" y="0"/>
          <a:chExt cx="0" cy="0"/>
        </a:xfrm>
      </p:grpSpPr>
      <p:sp>
        <p:nvSpPr>
          <p:cNvPr id="734" name="Google Shape;734;p37"/>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5" name="Google Shape;735;p37"/>
          <p:cNvPicPr preferRelativeResize="0"/>
          <p:nvPr/>
        </p:nvPicPr>
        <p:blipFill>
          <a:blip r:embed="rId4">
            <a:alphaModFix/>
          </a:blip>
          <a:stretch>
            <a:fillRect/>
          </a:stretch>
        </p:blipFill>
        <p:spPr>
          <a:xfrm>
            <a:off x="0" y="0"/>
            <a:ext cx="3857625" cy="5143500"/>
          </a:xfrm>
          <a:prstGeom prst="rect">
            <a:avLst/>
          </a:prstGeom>
          <a:noFill/>
          <a:ln>
            <a:noFill/>
          </a:ln>
        </p:spPr>
      </p:pic>
      <p:sp>
        <p:nvSpPr>
          <p:cNvPr id="736" name="Google Shape;736;p37"/>
          <p:cNvSpPr/>
          <p:nvPr/>
        </p:nvSpPr>
        <p:spPr>
          <a:xfrm>
            <a:off x="3854275" y="13425"/>
            <a:ext cx="5289600" cy="51435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7"/>
          <p:cNvSpPr txBox="1"/>
          <p:nvPr/>
        </p:nvSpPr>
        <p:spPr>
          <a:xfrm>
            <a:off x="4028850" y="302175"/>
            <a:ext cx="2618700" cy="456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Water in a reusable bottle, water purification gear</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Flashlight with extra batteries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Long-sleeved jacket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Poncho or raincoat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Sun protection: hat with a</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brim, sunscreen, lip balm,</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and sunglasses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First aid kit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Any medications you may</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need (inhaler, EpiPen)</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Pocket knife (be sure to </a:t>
            </a:r>
            <a:r>
              <a:rPr lang="es">
                <a:solidFill>
                  <a:srgbClr val="FFFFFF"/>
                </a:solidFill>
                <a:latin typeface="Didact Gothic"/>
                <a:ea typeface="Didact Gothic"/>
                <a:cs typeface="Didact Gothic"/>
                <a:sym typeface="Didact Gothic"/>
              </a:rPr>
              <a:t>practice your knife skills before your trip)</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
        <p:nvSpPr>
          <p:cNvPr id="738" name="Google Shape;738;p37"/>
          <p:cNvSpPr txBox="1"/>
          <p:nvPr/>
        </p:nvSpPr>
        <p:spPr>
          <a:xfrm>
            <a:off x="416325" y="362600"/>
            <a:ext cx="2946300" cy="204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No matter what type of</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camping you do, you’ll want</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to bring these items along.</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Talk to your family before</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you go, to make sure you’re</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not missing anything!</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739" name="Google Shape;739;p37"/>
          <p:cNvSpPr txBox="1"/>
          <p:nvPr/>
        </p:nvSpPr>
        <p:spPr>
          <a:xfrm>
            <a:off x="6553600" y="362550"/>
            <a:ext cx="2296500" cy="441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Emergency food (such as trail mix or granola bars)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Trowel, plastic bags that zip, and toilet paper(to make a portable toilet,if needed)</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Whistle</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Appropriate shoes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Matches in a waterproof container</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Bug spray</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Map of area and compass</a:t>
            </a:r>
            <a:endParaRPr>
              <a:solidFill>
                <a:srgbClr val="FFFFFF"/>
              </a:solidFill>
              <a:latin typeface="Didact Gothic"/>
              <a:ea typeface="Didact Gothic"/>
              <a:cs typeface="Didact Gothic"/>
              <a:sym typeface="Didact Gothic"/>
            </a:endParaRPr>
          </a:p>
          <a:p>
            <a:pPr indent="0" lvl="0" marL="0" rtl="0" algn="l">
              <a:spcBef>
                <a:spcPts val="0"/>
              </a:spcBef>
              <a:spcAft>
                <a:spcPts val="0"/>
              </a:spcAft>
              <a:buNone/>
            </a:pPr>
            <a:r>
              <a:t/>
            </a:r>
            <a:endParaRPr>
              <a:solidFill>
                <a:srgbClr val="FFFFFF"/>
              </a:solidFill>
              <a:latin typeface="Didact Gothic"/>
              <a:ea typeface="Didact Gothic"/>
              <a:cs typeface="Didact Gothic"/>
              <a:sym typeface="Didact Gothic"/>
            </a:endParaRPr>
          </a:p>
        </p:txBody>
      </p:sp>
      <p:sp>
        <p:nvSpPr>
          <p:cNvPr id="740" name="Google Shape;740;p37"/>
          <p:cNvSpPr txBox="1"/>
          <p:nvPr/>
        </p:nvSpPr>
        <p:spPr>
          <a:xfrm>
            <a:off x="4431725" y="4203425"/>
            <a:ext cx="4257300" cy="48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latin typeface="Didact Gothic"/>
                <a:ea typeface="Didact Gothic"/>
                <a:cs typeface="Didact Gothic"/>
                <a:sym typeface="Didact Gothic"/>
              </a:rPr>
              <a:t>Make note of any gear questions you have for the next video call.</a:t>
            </a:r>
            <a:endParaRPr sz="1700">
              <a:latin typeface="Didact Gothic"/>
              <a:ea typeface="Didact Gothic"/>
              <a:cs typeface="Didact Gothic"/>
              <a:sym typeface="Didact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3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746" name="Google Shape;746;p38"/>
          <p:cNvPicPr preferRelativeResize="0"/>
          <p:nvPr/>
        </p:nvPicPr>
        <p:blipFill rotWithShape="1">
          <a:blip r:embed="rId3">
            <a:alphaModFix/>
          </a:blip>
          <a:srcRect b="0" l="50455" r="12351" t="0"/>
          <a:stretch/>
        </p:blipFill>
        <p:spPr>
          <a:xfrm>
            <a:off x="541000" y="435650"/>
            <a:ext cx="2853230" cy="4315199"/>
          </a:xfrm>
          <a:prstGeom prst="rect">
            <a:avLst/>
          </a:prstGeom>
          <a:noFill/>
          <a:ln>
            <a:noFill/>
          </a:ln>
        </p:spPr>
      </p:pic>
      <p:sp>
        <p:nvSpPr>
          <p:cNvPr id="747" name="Google Shape;747;p38"/>
          <p:cNvSpPr/>
          <p:nvPr/>
        </p:nvSpPr>
        <p:spPr>
          <a:xfrm>
            <a:off x="540950"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8"/>
          <p:cNvSpPr/>
          <p:nvPr/>
        </p:nvSpPr>
        <p:spPr>
          <a:xfrm>
            <a:off x="2283675" y="0"/>
            <a:ext cx="2178300" cy="5143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8"/>
          <p:cNvSpPr txBox="1"/>
          <p:nvPr/>
        </p:nvSpPr>
        <p:spPr>
          <a:xfrm>
            <a:off x="2430750" y="1262375"/>
            <a:ext cx="1826400" cy="16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500">
                <a:solidFill>
                  <a:srgbClr val="FFFFFF"/>
                </a:solidFill>
                <a:latin typeface="Didact Gothic"/>
                <a:ea typeface="Didact Gothic"/>
                <a:cs typeface="Didact Gothic"/>
                <a:sym typeface="Didact Gothic"/>
              </a:rPr>
              <a:t>In addition to what you bring, how you bring it is important. Watch this video on how to pack your backpack.</a:t>
            </a:r>
            <a:endParaRPr sz="1500">
              <a:solidFill>
                <a:srgbClr val="FFFFFF"/>
              </a:solidFill>
              <a:latin typeface="Didact Gothic"/>
              <a:ea typeface="Didact Gothic"/>
              <a:cs typeface="Didact Gothic"/>
              <a:sym typeface="Didact Gothic"/>
            </a:endParaRPr>
          </a:p>
          <a:p>
            <a:pPr indent="0" lvl="0" marL="0" rtl="0" algn="l">
              <a:spcBef>
                <a:spcPts val="1600"/>
              </a:spcBef>
              <a:spcAft>
                <a:spcPts val="0"/>
              </a:spcAft>
              <a:buNone/>
            </a:pPr>
            <a:r>
              <a:t/>
            </a:r>
            <a:endParaRPr>
              <a:solidFill>
                <a:srgbClr val="FFFFFF"/>
              </a:solidFill>
              <a:latin typeface="Didact Gothic"/>
              <a:ea typeface="Didact Gothic"/>
              <a:cs typeface="Didact Gothic"/>
              <a:sym typeface="Didact Gothic"/>
            </a:endParaRPr>
          </a:p>
        </p:txBody>
      </p:sp>
      <p:sp>
        <p:nvSpPr>
          <p:cNvPr id="750" name="Google Shape;750;p38"/>
          <p:cNvSpPr/>
          <p:nvPr/>
        </p:nvSpPr>
        <p:spPr>
          <a:xfrm>
            <a:off x="4979312" y="126237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8"/>
          <p:cNvSpPr/>
          <p:nvPr/>
        </p:nvSpPr>
        <p:spPr>
          <a:xfrm>
            <a:off x="5097737" y="170457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8"/>
          <p:cNvSpPr/>
          <p:nvPr/>
        </p:nvSpPr>
        <p:spPr>
          <a:xfrm>
            <a:off x="5097748" y="350164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8"/>
          <p:cNvSpPr/>
          <p:nvPr/>
        </p:nvSpPr>
        <p:spPr>
          <a:xfrm>
            <a:off x="5097748" y="170457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8"/>
          <p:cNvSpPr/>
          <p:nvPr/>
        </p:nvSpPr>
        <p:spPr>
          <a:xfrm>
            <a:off x="6456481" y="246793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8"/>
          <p:cNvSpPr/>
          <p:nvPr/>
        </p:nvSpPr>
        <p:spPr>
          <a:xfrm>
            <a:off x="5170473" y="334459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8"/>
          <p:cNvSpPr/>
          <p:nvPr/>
        </p:nvSpPr>
        <p:spPr>
          <a:xfrm>
            <a:off x="5170473" y="334459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8"/>
          <p:cNvSpPr/>
          <p:nvPr/>
        </p:nvSpPr>
        <p:spPr>
          <a:xfrm>
            <a:off x="6527913" y="332913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8"/>
          <p:cNvSpPr/>
          <p:nvPr/>
        </p:nvSpPr>
        <p:spPr>
          <a:xfrm>
            <a:off x="6540146" y="334073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8"/>
          <p:cNvSpPr/>
          <p:nvPr/>
        </p:nvSpPr>
        <p:spPr>
          <a:xfrm>
            <a:off x="5402830" y="339069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8"/>
          <p:cNvSpPr/>
          <p:nvPr/>
        </p:nvSpPr>
        <p:spPr>
          <a:xfrm>
            <a:off x="5481343" y="338579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8"/>
          <p:cNvSpPr/>
          <p:nvPr/>
        </p:nvSpPr>
        <p:spPr>
          <a:xfrm>
            <a:off x="5249643" y="338579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8"/>
          <p:cNvSpPr/>
          <p:nvPr/>
        </p:nvSpPr>
        <p:spPr>
          <a:xfrm>
            <a:off x="5214235" y="338579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8"/>
          <p:cNvSpPr/>
          <p:nvPr/>
        </p:nvSpPr>
        <p:spPr>
          <a:xfrm>
            <a:off x="7893091" y="338579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8"/>
          <p:cNvSpPr/>
          <p:nvPr/>
        </p:nvSpPr>
        <p:spPr>
          <a:xfrm>
            <a:off x="7944571" y="338579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8"/>
          <p:cNvSpPr/>
          <p:nvPr/>
        </p:nvSpPr>
        <p:spPr>
          <a:xfrm>
            <a:off x="5149229" y="360848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8"/>
          <p:cNvSpPr/>
          <p:nvPr/>
        </p:nvSpPr>
        <p:spPr>
          <a:xfrm>
            <a:off x="5110618" y="364518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8"/>
          <p:cNvSpPr/>
          <p:nvPr/>
        </p:nvSpPr>
        <p:spPr>
          <a:xfrm>
            <a:off x="5337823" y="364518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8"/>
          <p:cNvSpPr/>
          <p:nvPr/>
        </p:nvSpPr>
        <p:spPr>
          <a:xfrm>
            <a:off x="5438874" y="364518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8"/>
          <p:cNvSpPr/>
          <p:nvPr/>
        </p:nvSpPr>
        <p:spPr>
          <a:xfrm>
            <a:off x="5570180" y="363951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8"/>
          <p:cNvSpPr/>
          <p:nvPr/>
        </p:nvSpPr>
        <p:spPr>
          <a:xfrm>
            <a:off x="5807688" y="364518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8"/>
          <p:cNvSpPr/>
          <p:nvPr/>
        </p:nvSpPr>
        <p:spPr>
          <a:xfrm>
            <a:off x="5807688" y="365805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8"/>
          <p:cNvSpPr/>
          <p:nvPr/>
        </p:nvSpPr>
        <p:spPr>
          <a:xfrm>
            <a:off x="5807688" y="367028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8"/>
          <p:cNvSpPr/>
          <p:nvPr/>
        </p:nvSpPr>
        <p:spPr>
          <a:xfrm>
            <a:off x="5807688" y="368250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8"/>
          <p:cNvSpPr/>
          <p:nvPr/>
        </p:nvSpPr>
        <p:spPr>
          <a:xfrm>
            <a:off x="5807688" y="369539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8"/>
          <p:cNvSpPr/>
          <p:nvPr/>
        </p:nvSpPr>
        <p:spPr>
          <a:xfrm>
            <a:off x="5807688" y="370760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8"/>
          <p:cNvSpPr/>
          <p:nvPr/>
        </p:nvSpPr>
        <p:spPr>
          <a:xfrm>
            <a:off x="5859806" y="367028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8"/>
          <p:cNvSpPr/>
          <p:nvPr/>
        </p:nvSpPr>
        <p:spPr>
          <a:xfrm>
            <a:off x="6046471" y="367285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8"/>
          <p:cNvSpPr/>
          <p:nvPr/>
        </p:nvSpPr>
        <p:spPr>
          <a:xfrm>
            <a:off x="6079948" y="367285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8"/>
          <p:cNvSpPr/>
          <p:nvPr/>
        </p:nvSpPr>
        <p:spPr>
          <a:xfrm>
            <a:off x="6112770" y="367285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8"/>
          <p:cNvSpPr/>
          <p:nvPr/>
        </p:nvSpPr>
        <p:spPr>
          <a:xfrm>
            <a:off x="5097748" y="139304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8"/>
          <p:cNvSpPr/>
          <p:nvPr/>
        </p:nvSpPr>
        <p:spPr>
          <a:xfrm>
            <a:off x="5165321" y="143939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8"/>
          <p:cNvSpPr/>
          <p:nvPr/>
        </p:nvSpPr>
        <p:spPr>
          <a:xfrm>
            <a:off x="5152451" y="148186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5393182" y="143873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8"/>
          <p:cNvSpPr/>
          <p:nvPr/>
        </p:nvSpPr>
        <p:spPr>
          <a:xfrm>
            <a:off x="5097748" y="393676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well balanced and well packed backpack can feel a lot lighter than one that’s packed poorly. In this video, Miranda walks you through her guide to a perfectly packed pack. If you want to see what Miranda brings on her backpacking trips, check out our backpacking checklist video: https://www.youtube.com/watch?v=HugY6T3Dvho&#10;&#10;And click here to read our article on packing and hoisting your pack: https://www.rei.com/learn/expert-advice/loading-backpack.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785" name="Google Shape;785;p38" title="How to Pack a Backpack || REI">
            <a:hlinkClick r:id="rId4"/>
          </p:cNvPr>
          <p:cNvPicPr preferRelativeResize="0"/>
          <p:nvPr/>
        </p:nvPicPr>
        <p:blipFill>
          <a:blip r:embed="rId5">
            <a:alphaModFix/>
          </a:blip>
          <a:stretch>
            <a:fillRect/>
          </a:stretch>
        </p:blipFill>
        <p:spPr>
          <a:xfrm>
            <a:off x="5110625" y="1711875"/>
            <a:ext cx="3004475" cy="1813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9" name="Shape 789"/>
        <p:cNvGrpSpPr/>
        <p:nvPr/>
      </p:nvGrpSpPr>
      <p:grpSpPr>
        <a:xfrm>
          <a:off x="0" y="0"/>
          <a:ext cx="0" cy="0"/>
          <a:chOff x="0" y="0"/>
          <a:chExt cx="0" cy="0"/>
        </a:xfrm>
      </p:grpSpPr>
      <p:sp>
        <p:nvSpPr>
          <p:cNvPr id="790" name="Google Shape;790;p3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791" name="Google Shape;791;p39"/>
          <p:cNvSpPr txBox="1"/>
          <p:nvPr>
            <p:ph idx="1" type="subTitle"/>
          </p:nvPr>
        </p:nvSpPr>
        <p:spPr>
          <a:xfrm>
            <a:off x="2389050" y="1665457"/>
            <a:ext cx="4365900" cy="49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Come prepared with a more complete gear list and at least one trail meal recipe to share. </a:t>
            </a:r>
            <a:endParaRPr/>
          </a:p>
        </p:txBody>
      </p:sp>
      <p:sp>
        <p:nvSpPr>
          <p:cNvPr id="792" name="Google Shape;792;p39"/>
          <p:cNvSpPr txBox="1"/>
          <p:nvPr>
            <p:ph idx="5" type="title"/>
          </p:nvPr>
        </p:nvSpPr>
        <p:spPr>
          <a:xfrm>
            <a:off x="2939475" y="809125"/>
            <a:ext cx="3520200" cy="96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Second Video</a:t>
            </a:r>
            <a:r>
              <a:rPr lang="es"/>
              <a:t> Call</a:t>
            </a:r>
            <a:endParaRPr/>
          </a:p>
        </p:txBody>
      </p:sp>
      <p:sp>
        <p:nvSpPr>
          <p:cNvPr id="793" name="Google Shape;793;p39"/>
          <p:cNvSpPr txBox="1"/>
          <p:nvPr>
            <p:ph type="title"/>
          </p:nvPr>
        </p:nvSpPr>
        <p:spPr>
          <a:xfrm>
            <a:off x="2389050" y="2279163"/>
            <a:ext cx="43659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20th</a:t>
            </a:r>
            <a:endParaRPr/>
          </a:p>
          <a:p>
            <a:pPr indent="0" lvl="0" marL="0" rtl="0" algn="ctr">
              <a:spcBef>
                <a:spcPts val="0"/>
              </a:spcBef>
              <a:spcAft>
                <a:spcPts val="0"/>
              </a:spcAft>
              <a:buNone/>
            </a:pPr>
            <a:r>
              <a:rPr lang="es"/>
              <a:t>4:30 PM</a:t>
            </a:r>
            <a:endParaRPr/>
          </a:p>
        </p:txBody>
      </p:sp>
      <p:sp>
        <p:nvSpPr>
          <p:cNvPr id="794" name="Google Shape;794;p39"/>
          <p:cNvSpPr txBox="1"/>
          <p:nvPr>
            <p:ph idx="3" type="subTitle"/>
          </p:nvPr>
        </p:nvSpPr>
        <p:spPr>
          <a:xfrm>
            <a:off x="2254200" y="3102900"/>
            <a:ext cx="4635600" cy="4977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s" sz="1900" u="sng">
                <a:solidFill>
                  <a:schemeClr val="hlink"/>
                </a:solidFill>
                <a:latin typeface="Oswald"/>
                <a:ea typeface="Oswald"/>
                <a:cs typeface="Oswald"/>
                <a:sym typeface="Oswald"/>
                <a:hlinkClick r:id="rId4"/>
              </a:rPr>
              <a:t>https://global.gotomeeting.com/join/658141717</a:t>
            </a:r>
            <a:endParaRPr sz="1900" u="sng">
              <a:solidFill>
                <a:schemeClr val="hlink"/>
              </a:solidFill>
              <a:latin typeface="Oswald"/>
              <a:ea typeface="Oswald"/>
              <a:cs typeface="Oswald"/>
              <a:sym typeface="Oswald"/>
            </a:endParaRPr>
          </a:p>
          <a:p>
            <a:pPr indent="0" lvl="0" marL="0" rtl="0" algn="ctr">
              <a:spcBef>
                <a:spcPts val="1200"/>
              </a:spcBef>
              <a:spcAft>
                <a:spcPts val="0"/>
              </a:spcAft>
              <a:buNone/>
            </a:pPr>
            <a:r>
              <a:t/>
            </a:r>
            <a:endParaRPr sz="2000">
              <a:latin typeface="Oswald"/>
              <a:ea typeface="Oswald"/>
              <a:cs typeface="Oswald"/>
              <a:sym typeface="Oswald"/>
            </a:endParaRPr>
          </a:p>
        </p:txBody>
      </p:sp>
      <p:sp>
        <p:nvSpPr>
          <p:cNvPr id="795" name="Google Shape;795;p39"/>
          <p:cNvSpPr txBox="1"/>
          <p:nvPr>
            <p:ph idx="2" type="subTitle"/>
          </p:nvPr>
        </p:nvSpPr>
        <p:spPr>
          <a:xfrm>
            <a:off x="2389050" y="3749213"/>
            <a:ext cx="4365900" cy="29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900"/>
              <a:t>Meeting ID: 658-141-171</a:t>
            </a:r>
            <a:endParaRPr sz="2500"/>
          </a:p>
          <a:p>
            <a:pPr indent="0" lvl="0" marL="0" rtl="0" algn="ctr">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40"/>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t/>
            </a:r>
            <a:endParaRPr/>
          </a:p>
        </p:txBody>
      </p:sp>
      <p:sp>
        <p:nvSpPr>
          <p:cNvPr id="801" name="Google Shape;801;p4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802" name="Google Shape;802;p40"/>
          <p:cNvGrpSpPr/>
          <p:nvPr/>
        </p:nvGrpSpPr>
        <p:grpSpPr>
          <a:xfrm>
            <a:off x="1545850" y="3004200"/>
            <a:ext cx="5836850" cy="2167453"/>
            <a:chOff x="1545850" y="3004200"/>
            <a:chExt cx="5836850" cy="2167453"/>
          </a:xfrm>
        </p:grpSpPr>
        <p:pic>
          <p:nvPicPr>
            <p:cNvPr id="803" name="Google Shape;803;p40"/>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804" name="Google Shape;804;p40"/>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0"/>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6" name="Google Shape;806;p40"/>
          <p:cNvSpPr txBox="1"/>
          <p:nvPr/>
        </p:nvSpPr>
        <p:spPr>
          <a:xfrm>
            <a:off x="1168375" y="255150"/>
            <a:ext cx="6862500" cy="22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807" name="Google Shape;807;p40"/>
          <p:cNvSpPr txBox="1"/>
          <p:nvPr/>
        </p:nvSpPr>
        <p:spPr>
          <a:xfrm>
            <a:off x="1651050" y="631175"/>
            <a:ext cx="5841900" cy="19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Didact Gothic"/>
                <a:ea typeface="Didact Gothic"/>
                <a:cs typeface="Didact Gothic"/>
                <a:sym typeface="Didact Gothic"/>
              </a:rPr>
              <a:t>For this last section we will be looking at different things to consider when planning a camping trip as well as different camp or survival skills that are good to know. These slides are not exhaustive, so you will want to research </a:t>
            </a:r>
            <a:r>
              <a:rPr lang="es">
                <a:latin typeface="Didact Gothic"/>
                <a:ea typeface="Didact Gothic"/>
                <a:cs typeface="Didact Gothic"/>
                <a:sym typeface="Didact Gothic"/>
              </a:rPr>
              <a:t>specifics</a:t>
            </a:r>
            <a:r>
              <a:rPr lang="es">
                <a:latin typeface="Didact Gothic"/>
                <a:ea typeface="Didact Gothic"/>
                <a:cs typeface="Didact Gothic"/>
                <a:sym typeface="Didact Gothic"/>
              </a:rPr>
              <a:t>  for your trip and what you have planned.  Then, in our last video call you can learn some knot tying skills. </a:t>
            </a:r>
            <a:endParaRPr>
              <a:latin typeface="Didact Gothic"/>
              <a:ea typeface="Didact Gothic"/>
              <a:cs typeface="Didact Gothic"/>
              <a:sym typeface="Didact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4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813" name="Google Shape;813;p41"/>
          <p:cNvPicPr preferRelativeResize="0"/>
          <p:nvPr/>
        </p:nvPicPr>
        <p:blipFill rotWithShape="1">
          <a:blip r:embed="rId3">
            <a:alphaModFix/>
          </a:blip>
          <a:srcRect b="21899" l="0" r="0" t="0"/>
          <a:stretch/>
        </p:blipFill>
        <p:spPr>
          <a:xfrm>
            <a:off x="0" y="741725"/>
            <a:ext cx="7949174" cy="3492199"/>
          </a:xfrm>
          <a:prstGeom prst="rect">
            <a:avLst/>
          </a:prstGeom>
          <a:noFill/>
          <a:ln>
            <a:noFill/>
          </a:ln>
        </p:spPr>
      </p:pic>
      <p:cxnSp>
        <p:nvCxnSpPr>
          <p:cNvPr id="814" name="Google Shape;814;p41"/>
          <p:cNvCxnSpPr/>
          <p:nvPr/>
        </p:nvCxnSpPr>
        <p:spPr>
          <a:xfrm>
            <a:off x="4712250" y="3772600"/>
            <a:ext cx="1028400" cy="3051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15" name="Google Shape;815;p41"/>
          <p:cNvSpPr/>
          <p:nvPr/>
        </p:nvSpPr>
        <p:spPr>
          <a:xfrm>
            <a:off x="5733850" y="3602550"/>
            <a:ext cx="3009300" cy="140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16" name="Google Shape;816;p41"/>
          <p:cNvCxnSpPr>
            <a:endCxn id="817" idx="1"/>
          </p:cNvCxnSpPr>
          <p:nvPr/>
        </p:nvCxnSpPr>
        <p:spPr>
          <a:xfrm flipH="1" rot="10800000">
            <a:off x="981775" y="1095175"/>
            <a:ext cx="843900" cy="3465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17" name="Google Shape;817;p41"/>
          <p:cNvSpPr/>
          <p:nvPr/>
        </p:nvSpPr>
        <p:spPr>
          <a:xfrm>
            <a:off x="1825675" y="484825"/>
            <a:ext cx="2095500" cy="12207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1"/>
          <p:cNvSpPr txBox="1"/>
          <p:nvPr/>
        </p:nvSpPr>
        <p:spPr>
          <a:xfrm>
            <a:off x="1953900" y="945075"/>
            <a:ext cx="1967400" cy="11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s" sz="1000">
                <a:solidFill>
                  <a:srgbClr val="F3F3F3"/>
                </a:solidFill>
                <a:latin typeface="Didact Gothic"/>
                <a:ea typeface="Didact Gothic"/>
                <a:cs typeface="Didact Gothic"/>
                <a:sym typeface="Didact Gothic"/>
              </a:rPr>
              <a:t>Investigate your camping area. Look for signs of flash flooding, ant mounds, animal tracks, and dead or dying trees.</a:t>
            </a:r>
            <a:endParaRPr sz="1000">
              <a:solidFill>
                <a:srgbClr val="F3F3F3"/>
              </a:solidFill>
              <a:latin typeface="Didact Gothic"/>
              <a:ea typeface="Didact Gothic"/>
              <a:cs typeface="Didact Gothic"/>
              <a:sym typeface="Didact Gothic"/>
            </a:endParaRPr>
          </a:p>
        </p:txBody>
      </p:sp>
      <p:cxnSp>
        <p:nvCxnSpPr>
          <p:cNvPr id="819" name="Google Shape;819;p41"/>
          <p:cNvCxnSpPr>
            <a:endCxn id="820" idx="1"/>
          </p:cNvCxnSpPr>
          <p:nvPr/>
        </p:nvCxnSpPr>
        <p:spPr>
          <a:xfrm>
            <a:off x="582125" y="4187200"/>
            <a:ext cx="528300" cy="6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20" name="Google Shape;820;p41"/>
          <p:cNvSpPr/>
          <p:nvPr/>
        </p:nvSpPr>
        <p:spPr>
          <a:xfrm>
            <a:off x="1110425" y="3366550"/>
            <a:ext cx="3697200" cy="1642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1"/>
          <p:cNvSpPr txBox="1"/>
          <p:nvPr/>
        </p:nvSpPr>
        <p:spPr>
          <a:xfrm>
            <a:off x="1171500" y="3861850"/>
            <a:ext cx="3757200" cy="24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s" sz="1000">
                <a:solidFill>
                  <a:srgbClr val="FFFFFF"/>
                </a:solidFill>
                <a:latin typeface="Didact Gothic"/>
                <a:ea typeface="Didact Gothic"/>
                <a:cs typeface="Didact Gothic"/>
                <a:sym typeface="Didact Gothic"/>
              </a:rPr>
              <a:t>If you’re far out in the wilderness, cell service may be unreliable. Look into cell service in the area where you’ll be camping. (Some cell providers may have better service than others.) If service is spotty, make sure you can easily get to a place where you can make a call. Have emergency contact numbers with you at all times. Think about how you will charge your battery.  </a:t>
            </a:r>
            <a:endParaRPr sz="1000">
              <a:solidFill>
                <a:srgbClr val="FFFFFF"/>
              </a:solidFill>
              <a:latin typeface="Didact Gothic"/>
              <a:ea typeface="Didact Gothic"/>
              <a:cs typeface="Didact Gothic"/>
              <a:sym typeface="Didact Gothic"/>
            </a:endParaRPr>
          </a:p>
        </p:txBody>
      </p:sp>
      <p:grpSp>
        <p:nvGrpSpPr>
          <p:cNvPr id="822" name="Google Shape;822;p41"/>
          <p:cNvGrpSpPr/>
          <p:nvPr/>
        </p:nvGrpSpPr>
        <p:grpSpPr>
          <a:xfrm>
            <a:off x="5956439" y="3814733"/>
            <a:ext cx="341820" cy="240579"/>
            <a:chOff x="5956439" y="3720197"/>
            <a:chExt cx="341820" cy="240579"/>
          </a:xfrm>
        </p:grpSpPr>
        <p:grpSp>
          <p:nvGrpSpPr>
            <p:cNvPr id="823" name="Google Shape;823;p41"/>
            <p:cNvGrpSpPr/>
            <p:nvPr/>
          </p:nvGrpSpPr>
          <p:grpSpPr>
            <a:xfrm>
              <a:off x="5956439" y="3720197"/>
              <a:ext cx="341820" cy="102555"/>
              <a:chOff x="-21298675" y="3013050"/>
              <a:chExt cx="306400" cy="91928"/>
            </a:xfrm>
          </p:grpSpPr>
          <p:sp>
            <p:nvSpPr>
              <p:cNvPr id="824" name="Google Shape;824;p41"/>
              <p:cNvSpPr/>
              <p:nvPr/>
            </p:nvSpPr>
            <p:spPr>
              <a:xfrm>
                <a:off x="-21298675" y="3069703"/>
                <a:ext cx="306400" cy="35275"/>
              </a:xfrm>
              <a:custGeom>
                <a:rect b="b" l="l" r="r" t="t"/>
                <a:pathLst>
                  <a:path extrusionOk="0" h="1411" w="12256">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1"/>
              <p:cNvSpPr/>
              <p:nvPr/>
            </p:nvSpPr>
            <p:spPr>
              <a:xfrm>
                <a:off x="-21298675" y="3013050"/>
                <a:ext cx="306400" cy="34675"/>
              </a:xfrm>
              <a:custGeom>
                <a:rect b="b" l="l" r="r" t="t"/>
                <a:pathLst>
                  <a:path extrusionOk="0" h="1387" w="12256">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41"/>
            <p:cNvGrpSpPr/>
            <p:nvPr/>
          </p:nvGrpSpPr>
          <p:grpSpPr>
            <a:xfrm>
              <a:off x="5956439" y="3852962"/>
              <a:ext cx="341820" cy="107814"/>
              <a:chOff x="-21298675" y="3049926"/>
              <a:chExt cx="306400" cy="96643"/>
            </a:xfrm>
          </p:grpSpPr>
          <p:sp>
            <p:nvSpPr>
              <p:cNvPr id="827" name="Google Shape;827;p41"/>
              <p:cNvSpPr/>
              <p:nvPr/>
            </p:nvSpPr>
            <p:spPr>
              <a:xfrm>
                <a:off x="-21298675" y="3111293"/>
                <a:ext cx="306400" cy="35275"/>
              </a:xfrm>
              <a:custGeom>
                <a:rect b="b" l="l" r="r" t="t"/>
                <a:pathLst>
                  <a:path extrusionOk="0" h="1411" w="12256">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1"/>
              <p:cNvSpPr/>
              <p:nvPr/>
            </p:nvSpPr>
            <p:spPr>
              <a:xfrm>
                <a:off x="-21298675" y="3049926"/>
                <a:ext cx="306400" cy="34675"/>
              </a:xfrm>
              <a:custGeom>
                <a:rect b="b" l="l" r="r" t="t"/>
                <a:pathLst>
                  <a:path extrusionOk="0" h="1387" w="12256">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29" name="Google Shape;829;p41"/>
          <p:cNvGrpSpPr/>
          <p:nvPr/>
        </p:nvGrpSpPr>
        <p:grpSpPr>
          <a:xfrm>
            <a:off x="2053655" y="654518"/>
            <a:ext cx="330733" cy="325607"/>
            <a:chOff x="-20550425" y="2789350"/>
            <a:chExt cx="308750" cy="304050"/>
          </a:xfrm>
        </p:grpSpPr>
        <p:sp>
          <p:nvSpPr>
            <p:cNvPr id="830" name="Google Shape;830;p41"/>
            <p:cNvSpPr/>
            <p:nvPr/>
          </p:nvSpPr>
          <p:spPr>
            <a:xfrm>
              <a:off x="-20550425" y="2824800"/>
              <a:ext cx="308750" cy="268600"/>
            </a:xfrm>
            <a:custGeom>
              <a:rect b="b" l="l" r="r" t="t"/>
              <a:pathLst>
                <a:path extrusionOk="0" h="10744" w="12350">
                  <a:moveTo>
                    <a:pt x="2962" y="662"/>
                  </a:moveTo>
                  <a:cubicBezTo>
                    <a:pt x="3403" y="662"/>
                    <a:pt x="3718" y="1009"/>
                    <a:pt x="3686" y="1450"/>
                  </a:cubicBezTo>
                  <a:cubicBezTo>
                    <a:pt x="3529" y="1481"/>
                    <a:pt x="3403" y="1576"/>
                    <a:pt x="3277" y="1670"/>
                  </a:cubicBezTo>
                  <a:cubicBezTo>
                    <a:pt x="3119" y="1828"/>
                    <a:pt x="3119" y="2048"/>
                    <a:pt x="3277" y="2206"/>
                  </a:cubicBezTo>
                  <a:cubicBezTo>
                    <a:pt x="3355" y="2285"/>
                    <a:pt x="3442" y="2324"/>
                    <a:pt x="3529" y="2324"/>
                  </a:cubicBezTo>
                  <a:cubicBezTo>
                    <a:pt x="3615" y="2324"/>
                    <a:pt x="3702" y="2285"/>
                    <a:pt x="3781" y="2206"/>
                  </a:cubicBezTo>
                  <a:cubicBezTo>
                    <a:pt x="3844" y="2174"/>
                    <a:pt x="3907" y="2111"/>
                    <a:pt x="3938" y="2111"/>
                  </a:cubicBezTo>
                  <a:lnTo>
                    <a:pt x="4064" y="2111"/>
                  </a:lnTo>
                  <a:cubicBezTo>
                    <a:pt x="4190" y="2111"/>
                    <a:pt x="4316" y="2237"/>
                    <a:pt x="4379" y="2363"/>
                  </a:cubicBezTo>
                  <a:cubicBezTo>
                    <a:pt x="4474" y="2584"/>
                    <a:pt x="4316" y="2836"/>
                    <a:pt x="4064" y="2836"/>
                  </a:cubicBezTo>
                  <a:lnTo>
                    <a:pt x="1953" y="2836"/>
                  </a:lnTo>
                  <a:cubicBezTo>
                    <a:pt x="1544" y="2836"/>
                    <a:pt x="1386" y="2489"/>
                    <a:pt x="1607" y="2237"/>
                  </a:cubicBezTo>
                  <a:cubicBezTo>
                    <a:pt x="1701" y="2174"/>
                    <a:pt x="1764" y="2111"/>
                    <a:pt x="1859" y="2111"/>
                  </a:cubicBezTo>
                  <a:lnTo>
                    <a:pt x="1985" y="2111"/>
                  </a:lnTo>
                  <a:cubicBezTo>
                    <a:pt x="2048" y="2111"/>
                    <a:pt x="2111" y="2174"/>
                    <a:pt x="2142" y="2206"/>
                  </a:cubicBezTo>
                  <a:cubicBezTo>
                    <a:pt x="2221" y="2285"/>
                    <a:pt x="2308" y="2324"/>
                    <a:pt x="2394" y="2324"/>
                  </a:cubicBezTo>
                  <a:cubicBezTo>
                    <a:pt x="2481" y="2324"/>
                    <a:pt x="2568" y="2285"/>
                    <a:pt x="2646" y="2206"/>
                  </a:cubicBezTo>
                  <a:cubicBezTo>
                    <a:pt x="2804" y="2048"/>
                    <a:pt x="2804" y="1828"/>
                    <a:pt x="2646" y="1670"/>
                  </a:cubicBezTo>
                  <a:cubicBezTo>
                    <a:pt x="2520" y="1576"/>
                    <a:pt x="2426" y="1481"/>
                    <a:pt x="2268" y="1450"/>
                  </a:cubicBezTo>
                  <a:lnTo>
                    <a:pt x="2268" y="1387"/>
                  </a:lnTo>
                  <a:cubicBezTo>
                    <a:pt x="2268" y="977"/>
                    <a:pt x="2583" y="662"/>
                    <a:pt x="2962" y="662"/>
                  </a:cubicBezTo>
                  <a:close/>
                  <a:moveTo>
                    <a:pt x="5009" y="2899"/>
                  </a:moveTo>
                  <a:cubicBezTo>
                    <a:pt x="5198" y="2994"/>
                    <a:pt x="5324" y="3120"/>
                    <a:pt x="5387" y="3309"/>
                  </a:cubicBezTo>
                  <a:lnTo>
                    <a:pt x="6553" y="5860"/>
                  </a:lnTo>
                  <a:lnTo>
                    <a:pt x="6112" y="6302"/>
                  </a:lnTo>
                  <a:lnTo>
                    <a:pt x="4915" y="5104"/>
                  </a:lnTo>
                  <a:cubicBezTo>
                    <a:pt x="4836" y="5026"/>
                    <a:pt x="4749" y="4986"/>
                    <a:pt x="4663" y="4986"/>
                  </a:cubicBezTo>
                  <a:cubicBezTo>
                    <a:pt x="4576" y="4986"/>
                    <a:pt x="4490" y="5026"/>
                    <a:pt x="4411" y="5104"/>
                  </a:cubicBezTo>
                  <a:lnTo>
                    <a:pt x="3245" y="6302"/>
                  </a:lnTo>
                  <a:lnTo>
                    <a:pt x="2804" y="5860"/>
                  </a:lnTo>
                  <a:lnTo>
                    <a:pt x="3812" y="3592"/>
                  </a:lnTo>
                  <a:cubicBezTo>
                    <a:pt x="4033" y="3592"/>
                    <a:pt x="4411" y="3592"/>
                    <a:pt x="4757" y="3277"/>
                  </a:cubicBezTo>
                  <a:cubicBezTo>
                    <a:pt x="4883" y="3151"/>
                    <a:pt x="4978" y="3025"/>
                    <a:pt x="5009" y="2899"/>
                  </a:cubicBezTo>
                  <a:close/>
                  <a:moveTo>
                    <a:pt x="4694" y="5829"/>
                  </a:moveTo>
                  <a:lnTo>
                    <a:pt x="5860" y="6995"/>
                  </a:lnTo>
                  <a:cubicBezTo>
                    <a:pt x="5955" y="7073"/>
                    <a:pt x="6049" y="7113"/>
                    <a:pt x="6140" y="7113"/>
                  </a:cubicBezTo>
                  <a:cubicBezTo>
                    <a:pt x="6230" y="7113"/>
                    <a:pt x="6317" y="7073"/>
                    <a:pt x="6396" y="6995"/>
                  </a:cubicBezTo>
                  <a:lnTo>
                    <a:pt x="6868" y="6522"/>
                  </a:lnTo>
                  <a:lnTo>
                    <a:pt x="8443" y="9988"/>
                  </a:lnTo>
                  <a:lnTo>
                    <a:pt x="945" y="9988"/>
                  </a:lnTo>
                  <a:lnTo>
                    <a:pt x="2520" y="6522"/>
                  </a:lnTo>
                  <a:lnTo>
                    <a:pt x="2993" y="6995"/>
                  </a:lnTo>
                  <a:cubicBezTo>
                    <a:pt x="3072" y="7073"/>
                    <a:pt x="3158" y="7113"/>
                    <a:pt x="3245" y="7113"/>
                  </a:cubicBezTo>
                  <a:cubicBezTo>
                    <a:pt x="3332" y="7113"/>
                    <a:pt x="3418" y="7073"/>
                    <a:pt x="3497" y="6995"/>
                  </a:cubicBezTo>
                  <a:lnTo>
                    <a:pt x="4694" y="5829"/>
                  </a:lnTo>
                  <a:close/>
                  <a:moveTo>
                    <a:pt x="8270" y="4986"/>
                  </a:moveTo>
                  <a:cubicBezTo>
                    <a:pt x="8554" y="4986"/>
                    <a:pt x="8837" y="5120"/>
                    <a:pt x="8979" y="5388"/>
                  </a:cubicBezTo>
                  <a:lnTo>
                    <a:pt x="11310" y="9988"/>
                  </a:lnTo>
                  <a:lnTo>
                    <a:pt x="9231" y="9988"/>
                  </a:lnTo>
                  <a:lnTo>
                    <a:pt x="7341" y="5860"/>
                  </a:lnTo>
                  <a:lnTo>
                    <a:pt x="7561" y="5388"/>
                  </a:lnTo>
                  <a:cubicBezTo>
                    <a:pt x="7703" y="5120"/>
                    <a:pt x="7987" y="4986"/>
                    <a:pt x="8270" y="4986"/>
                  </a:cubicBezTo>
                  <a:close/>
                  <a:moveTo>
                    <a:pt x="2962" y="1"/>
                  </a:moveTo>
                  <a:cubicBezTo>
                    <a:pt x="2174" y="1"/>
                    <a:pt x="1512" y="662"/>
                    <a:pt x="1544" y="1481"/>
                  </a:cubicBezTo>
                  <a:cubicBezTo>
                    <a:pt x="1166" y="1639"/>
                    <a:pt x="851" y="2048"/>
                    <a:pt x="851" y="2521"/>
                  </a:cubicBezTo>
                  <a:cubicBezTo>
                    <a:pt x="851" y="3120"/>
                    <a:pt x="1323" y="3592"/>
                    <a:pt x="1890" y="3592"/>
                  </a:cubicBezTo>
                  <a:lnTo>
                    <a:pt x="3151" y="3592"/>
                  </a:lnTo>
                  <a:lnTo>
                    <a:pt x="126" y="10240"/>
                  </a:lnTo>
                  <a:cubicBezTo>
                    <a:pt x="0" y="10460"/>
                    <a:pt x="189" y="10744"/>
                    <a:pt x="441" y="10744"/>
                  </a:cubicBezTo>
                  <a:lnTo>
                    <a:pt x="11909" y="10744"/>
                  </a:lnTo>
                  <a:cubicBezTo>
                    <a:pt x="12161" y="10744"/>
                    <a:pt x="12350" y="10460"/>
                    <a:pt x="12224" y="10240"/>
                  </a:cubicBezTo>
                  <a:lnTo>
                    <a:pt x="9609" y="5073"/>
                  </a:lnTo>
                  <a:cubicBezTo>
                    <a:pt x="9339" y="4533"/>
                    <a:pt x="8814" y="4265"/>
                    <a:pt x="8290" y="4265"/>
                  </a:cubicBezTo>
                  <a:cubicBezTo>
                    <a:pt x="7774" y="4265"/>
                    <a:pt x="7260" y="4525"/>
                    <a:pt x="6994" y="5041"/>
                  </a:cubicBezTo>
                  <a:lnTo>
                    <a:pt x="6081" y="2994"/>
                  </a:lnTo>
                  <a:cubicBezTo>
                    <a:pt x="5860" y="2552"/>
                    <a:pt x="5482" y="2237"/>
                    <a:pt x="5041" y="2174"/>
                  </a:cubicBezTo>
                  <a:cubicBezTo>
                    <a:pt x="5009" y="2017"/>
                    <a:pt x="4883" y="1859"/>
                    <a:pt x="4789" y="1733"/>
                  </a:cubicBezTo>
                  <a:cubicBezTo>
                    <a:pt x="4663" y="1607"/>
                    <a:pt x="4537" y="1544"/>
                    <a:pt x="4379" y="1481"/>
                  </a:cubicBezTo>
                  <a:cubicBezTo>
                    <a:pt x="4411" y="662"/>
                    <a:pt x="3781" y="1"/>
                    <a:pt x="2962"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1"/>
            <p:cNvSpPr/>
            <p:nvPr/>
          </p:nvSpPr>
          <p:spPr>
            <a:xfrm>
              <a:off x="-20388175" y="2789350"/>
              <a:ext cx="144150" cy="106350"/>
            </a:xfrm>
            <a:custGeom>
              <a:rect b="b" l="l" r="r" t="t"/>
              <a:pathLst>
                <a:path extrusionOk="0" h="4254" w="5766">
                  <a:moveTo>
                    <a:pt x="3938" y="662"/>
                  </a:moveTo>
                  <a:cubicBezTo>
                    <a:pt x="4537" y="662"/>
                    <a:pt x="5009" y="1135"/>
                    <a:pt x="5009" y="1734"/>
                  </a:cubicBezTo>
                  <a:cubicBezTo>
                    <a:pt x="5009" y="2238"/>
                    <a:pt x="4694" y="2647"/>
                    <a:pt x="4222" y="2742"/>
                  </a:cubicBezTo>
                  <a:cubicBezTo>
                    <a:pt x="4190" y="2647"/>
                    <a:pt x="4096" y="2490"/>
                    <a:pt x="4001" y="2395"/>
                  </a:cubicBezTo>
                  <a:cubicBezTo>
                    <a:pt x="3875" y="2269"/>
                    <a:pt x="3749" y="2206"/>
                    <a:pt x="3592" y="2175"/>
                  </a:cubicBezTo>
                  <a:lnTo>
                    <a:pt x="3592" y="2080"/>
                  </a:lnTo>
                  <a:cubicBezTo>
                    <a:pt x="3592" y="1639"/>
                    <a:pt x="3403" y="1293"/>
                    <a:pt x="3119" y="1009"/>
                  </a:cubicBezTo>
                  <a:cubicBezTo>
                    <a:pt x="3371" y="820"/>
                    <a:pt x="3623" y="662"/>
                    <a:pt x="3938" y="662"/>
                  </a:cubicBezTo>
                  <a:close/>
                  <a:moveTo>
                    <a:pt x="2174" y="1387"/>
                  </a:moveTo>
                  <a:cubicBezTo>
                    <a:pt x="2584" y="1387"/>
                    <a:pt x="2899" y="1702"/>
                    <a:pt x="2899" y="2080"/>
                  </a:cubicBezTo>
                  <a:lnTo>
                    <a:pt x="2899" y="2175"/>
                  </a:lnTo>
                  <a:cubicBezTo>
                    <a:pt x="2741" y="2206"/>
                    <a:pt x="2615" y="2269"/>
                    <a:pt x="2489" y="2395"/>
                  </a:cubicBezTo>
                  <a:cubicBezTo>
                    <a:pt x="2331" y="2553"/>
                    <a:pt x="2331" y="2742"/>
                    <a:pt x="2489" y="2899"/>
                  </a:cubicBezTo>
                  <a:cubicBezTo>
                    <a:pt x="2568" y="2978"/>
                    <a:pt x="2662" y="3017"/>
                    <a:pt x="2757" y="3017"/>
                  </a:cubicBezTo>
                  <a:cubicBezTo>
                    <a:pt x="2851" y="3017"/>
                    <a:pt x="2946" y="2978"/>
                    <a:pt x="3025" y="2899"/>
                  </a:cubicBezTo>
                  <a:cubicBezTo>
                    <a:pt x="3056" y="2868"/>
                    <a:pt x="3119" y="2836"/>
                    <a:pt x="3182" y="2836"/>
                  </a:cubicBezTo>
                  <a:lnTo>
                    <a:pt x="3277" y="2836"/>
                  </a:lnTo>
                  <a:cubicBezTo>
                    <a:pt x="3371" y="2836"/>
                    <a:pt x="3434" y="2868"/>
                    <a:pt x="3529" y="2962"/>
                  </a:cubicBezTo>
                  <a:cubicBezTo>
                    <a:pt x="3749" y="3183"/>
                    <a:pt x="3592" y="3529"/>
                    <a:pt x="3277" y="3529"/>
                  </a:cubicBezTo>
                  <a:lnTo>
                    <a:pt x="1166" y="3529"/>
                  </a:lnTo>
                  <a:cubicBezTo>
                    <a:pt x="977" y="3529"/>
                    <a:pt x="756" y="3340"/>
                    <a:pt x="819" y="3151"/>
                  </a:cubicBezTo>
                  <a:lnTo>
                    <a:pt x="819" y="3120"/>
                  </a:lnTo>
                  <a:cubicBezTo>
                    <a:pt x="851" y="2962"/>
                    <a:pt x="977" y="2836"/>
                    <a:pt x="1134" y="2805"/>
                  </a:cubicBezTo>
                  <a:lnTo>
                    <a:pt x="1229" y="2805"/>
                  </a:lnTo>
                  <a:cubicBezTo>
                    <a:pt x="1323" y="2805"/>
                    <a:pt x="1355" y="2836"/>
                    <a:pt x="1386" y="2868"/>
                  </a:cubicBezTo>
                  <a:cubicBezTo>
                    <a:pt x="1465" y="2947"/>
                    <a:pt x="1560" y="2986"/>
                    <a:pt x="1654" y="2986"/>
                  </a:cubicBezTo>
                  <a:cubicBezTo>
                    <a:pt x="1749" y="2986"/>
                    <a:pt x="1843" y="2947"/>
                    <a:pt x="1922" y="2868"/>
                  </a:cubicBezTo>
                  <a:cubicBezTo>
                    <a:pt x="2079" y="2710"/>
                    <a:pt x="2079" y="2521"/>
                    <a:pt x="1922" y="2364"/>
                  </a:cubicBezTo>
                  <a:cubicBezTo>
                    <a:pt x="1796" y="2238"/>
                    <a:pt x="1670" y="2175"/>
                    <a:pt x="1512" y="2112"/>
                  </a:cubicBezTo>
                  <a:cubicBezTo>
                    <a:pt x="1418" y="1734"/>
                    <a:pt x="1733" y="1387"/>
                    <a:pt x="2174" y="1387"/>
                  </a:cubicBezTo>
                  <a:close/>
                  <a:moveTo>
                    <a:pt x="4001" y="1"/>
                  </a:moveTo>
                  <a:cubicBezTo>
                    <a:pt x="3403" y="1"/>
                    <a:pt x="2836" y="284"/>
                    <a:pt x="2520" y="757"/>
                  </a:cubicBezTo>
                  <a:cubicBezTo>
                    <a:pt x="2426" y="694"/>
                    <a:pt x="2331" y="694"/>
                    <a:pt x="2205" y="694"/>
                  </a:cubicBezTo>
                  <a:cubicBezTo>
                    <a:pt x="1386" y="694"/>
                    <a:pt x="756" y="1387"/>
                    <a:pt x="788" y="2206"/>
                  </a:cubicBezTo>
                  <a:cubicBezTo>
                    <a:pt x="378" y="2269"/>
                    <a:pt x="63" y="2679"/>
                    <a:pt x="63" y="3120"/>
                  </a:cubicBezTo>
                  <a:cubicBezTo>
                    <a:pt x="0" y="3687"/>
                    <a:pt x="473" y="4222"/>
                    <a:pt x="1071" y="4254"/>
                  </a:cubicBezTo>
                  <a:lnTo>
                    <a:pt x="3434" y="4254"/>
                  </a:lnTo>
                  <a:cubicBezTo>
                    <a:pt x="3844" y="4159"/>
                    <a:pt x="4159" y="3907"/>
                    <a:pt x="4253" y="3529"/>
                  </a:cubicBezTo>
                  <a:cubicBezTo>
                    <a:pt x="5104" y="3372"/>
                    <a:pt x="5766" y="2679"/>
                    <a:pt x="5766" y="1765"/>
                  </a:cubicBezTo>
                  <a:cubicBezTo>
                    <a:pt x="5766" y="788"/>
                    <a:pt x="4978" y="1"/>
                    <a:pt x="400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2" name="Google Shape;832;p41"/>
          <p:cNvSpPr/>
          <p:nvPr/>
        </p:nvSpPr>
        <p:spPr>
          <a:xfrm>
            <a:off x="1346025" y="3556749"/>
            <a:ext cx="303548" cy="305094"/>
          </a:xfrm>
          <a:custGeom>
            <a:rect b="b" l="l" r="r" t="t"/>
            <a:pathLst>
              <a:path extrusionOk="0" h="12194" w="12131">
                <a:moveTo>
                  <a:pt x="4632" y="725"/>
                </a:moveTo>
                <a:cubicBezTo>
                  <a:pt x="5609" y="725"/>
                  <a:pt x="6396" y="1513"/>
                  <a:pt x="6396" y="2490"/>
                </a:cubicBezTo>
                <a:cubicBezTo>
                  <a:pt x="6365" y="2679"/>
                  <a:pt x="6522" y="2836"/>
                  <a:pt x="6680" y="2899"/>
                </a:cubicBezTo>
                <a:cubicBezTo>
                  <a:pt x="7341" y="2994"/>
                  <a:pt x="7814" y="3592"/>
                  <a:pt x="7814" y="4317"/>
                </a:cubicBezTo>
                <a:cubicBezTo>
                  <a:pt x="7814" y="4695"/>
                  <a:pt x="7656" y="5042"/>
                  <a:pt x="7404" y="5325"/>
                </a:cubicBezTo>
                <a:cubicBezTo>
                  <a:pt x="7184" y="5483"/>
                  <a:pt x="7278" y="5798"/>
                  <a:pt x="7530" y="5924"/>
                </a:cubicBezTo>
                <a:cubicBezTo>
                  <a:pt x="8129" y="6207"/>
                  <a:pt x="8539" y="6869"/>
                  <a:pt x="8539" y="7530"/>
                </a:cubicBezTo>
                <a:cubicBezTo>
                  <a:pt x="8539" y="8507"/>
                  <a:pt x="7751" y="9295"/>
                  <a:pt x="6774" y="9295"/>
                </a:cubicBezTo>
                <a:lnTo>
                  <a:pt x="4979" y="9295"/>
                </a:lnTo>
                <a:lnTo>
                  <a:pt x="4979" y="6932"/>
                </a:lnTo>
                <a:lnTo>
                  <a:pt x="6333" y="5609"/>
                </a:lnTo>
                <a:cubicBezTo>
                  <a:pt x="6491" y="5451"/>
                  <a:pt x="6491" y="5231"/>
                  <a:pt x="6333" y="5073"/>
                </a:cubicBezTo>
                <a:cubicBezTo>
                  <a:pt x="6254" y="4994"/>
                  <a:pt x="6168" y="4955"/>
                  <a:pt x="6081" y="4955"/>
                </a:cubicBezTo>
                <a:cubicBezTo>
                  <a:pt x="5995" y="4955"/>
                  <a:pt x="5908" y="4994"/>
                  <a:pt x="5829" y="5073"/>
                </a:cubicBezTo>
                <a:lnTo>
                  <a:pt x="4979" y="5924"/>
                </a:lnTo>
                <a:lnTo>
                  <a:pt x="4979" y="2490"/>
                </a:lnTo>
                <a:cubicBezTo>
                  <a:pt x="4979" y="2301"/>
                  <a:pt x="4821" y="2143"/>
                  <a:pt x="4632" y="2143"/>
                </a:cubicBezTo>
                <a:cubicBezTo>
                  <a:pt x="4443" y="2143"/>
                  <a:pt x="4285" y="2301"/>
                  <a:pt x="4285" y="2490"/>
                </a:cubicBezTo>
                <a:lnTo>
                  <a:pt x="4285" y="4506"/>
                </a:lnTo>
                <a:lnTo>
                  <a:pt x="3466" y="3655"/>
                </a:lnTo>
                <a:cubicBezTo>
                  <a:pt x="3388" y="3577"/>
                  <a:pt x="3293" y="3537"/>
                  <a:pt x="3198" y="3537"/>
                </a:cubicBezTo>
                <a:cubicBezTo>
                  <a:pt x="3104" y="3537"/>
                  <a:pt x="3009" y="3577"/>
                  <a:pt x="2931" y="3655"/>
                </a:cubicBezTo>
                <a:cubicBezTo>
                  <a:pt x="2773" y="3844"/>
                  <a:pt x="2773" y="4033"/>
                  <a:pt x="2931" y="4191"/>
                </a:cubicBezTo>
                <a:lnTo>
                  <a:pt x="4285" y="5514"/>
                </a:lnTo>
                <a:lnTo>
                  <a:pt x="4285" y="7373"/>
                </a:lnTo>
                <a:lnTo>
                  <a:pt x="3466" y="6554"/>
                </a:lnTo>
                <a:cubicBezTo>
                  <a:pt x="3388" y="6475"/>
                  <a:pt x="3293" y="6436"/>
                  <a:pt x="3198" y="6436"/>
                </a:cubicBezTo>
                <a:cubicBezTo>
                  <a:pt x="3104" y="6436"/>
                  <a:pt x="3009" y="6475"/>
                  <a:pt x="2931" y="6554"/>
                </a:cubicBezTo>
                <a:cubicBezTo>
                  <a:pt x="2773" y="6711"/>
                  <a:pt x="2773" y="6900"/>
                  <a:pt x="2931" y="7058"/>
                </a:cubicBezTo>
                <a:lnTo>
                  <a:pt x="4285" y="8413"/>
                </a:lnTo>
                <a:lnTo>
                  <a:pt x="4285" y="9295"/>
                </a:lnTo>
                <a:lnTo>
                  <a:pt x="2521" y="9295"/>
                </a:lnTo>
                <a:cubicBezTo>
                  <a:pt x="1513" y="9295"/>
                  <a:pt x="694" y="8507"/>
                  <a:pt x="694" y="7530"/>
                </a:cubicBezTo>
                <a:cubicBezTo>
                  <a:pt x="694" y="6837"/>
                  <a:pt x="1103" y="6207"/>
                  <a:pt x="1734" y="5924"/>
                </a:cubicBezTo>
                <a:cubicBezTo>
                  <a:pt x="1954" y="5798"/>
                  <a:pt x="1986" y="5514"/>
                  <a:pt x="1828" y="5325"/>
                </a:cubicBezTo>
                <a:cubicBezTo>
                  <a:pt x="1576" y="5042"/>
                  <a:pt x="1418" y="4695"/>
                  <a:pt x="1418" y="4317"/>
                </a:cubicBezTo>
                <a:cubicBezTo>
                  <a:pt x="1418" y="3624"/>
                  <a:pt x="1891" y="3057"/>
                  <a:pt x="2584" y="2899"/>
                </a:cubicBezTo>
                <a:cubicBezTo>
                  <a:pt x="2742" y="2836"/>
                  <a:pt x="2899" y="2679"/>
                  <a:pt x="2868" y="2490"/>
                </a:cubicBezTo>
                <a:cubicBezTo>
                  <a:pt x="2868" y="1513"/>
                  <a:pt x="3655" y="725"/>
                  <a:pt x="4632" y="725"/>
                </a:cubicBezTo>
                <a:close/>
                <a:moveTo>
                  <a:pt x="7467" y="725"/>
                </a:moveTo>
                <a:cubicBezTo>
                  <a:pt x="8444" y="725"/>
                  <a:pt x="9295" y="1513"/>
                  <a:pt x="9232" y="2584"/>
                </a:cubicBezTo>
                <a:cubicBezTo>
                  <a:pt x="9232" y="2742"/>
                  <a:pt x="9358" y="2899"/>
                  <a:pt x="9515" y="2931"/>
                </a:cubicBezTo>
                <a:cubicBezTo>
                  <a:pt x="10177" y="3057"/>
                  <a:pt x="10712" y="3624"/>
                  <a:pt x="10712" y="4348"/>
                </a:cubicBezTo>
                <a:cubicBezTo>
                  <a:pt x="10712" y="4726"/>
                  <a:pt x="10555" y="5105"/>
                  <a:pt x="10271" y="5357"/>
                </a:cubicBezTo>
                <a:cubicBezTo>
                  <a:pt x="10082" y="5514"/>
                  <a:pt x="10145" y="5829"/>
                  <a:pt x="10397" y="5955"/>
                </a:cubicBezTo>
                <a:cubicBezTo>
                  <a:pt x="11027" y="6239"/>
                  <a:pt x="11406" y="6900"/>
                  <a:pt x="11406" y="7562"/>
                </a:cubicBezTo>
                <a:cubicBezTo>
                  <a:pt x="11406" y="8570"/>
                  <a:pt x="10586" y="9358"/>
                  <a:pt x="9610" y="9358"/>
                </a:cubicBezTo>
                <a:lnTo>
                  <a:pt x="8507" y="9358"/>
                </a:lnTo>
                <a:cubicBezTo>
                  <a:pt x="8980" y="8885"/>
                  <a:pt x="9232" y="8224"/>
                  <a:pt x="9232" y="7562"/>
                </a:cubicBezTo>
                <a:cubicBezTo>
                  <a:pt x="9232" y="6743"/>
                  <a:pt x="8854" y="5987"/>
                  <a:pt x="8192" y="5514"/>
                </a:cubicBezTo>
                <a:cubicBezTo>
                  <a:pt x="8413" y="5168"/>
                  <a:pt x="8539" y="4789"/>
                  <a:pt x="8539" y="4348"/>
                </a:cubicBezTo>
                <a:cubicBezTo>
                  <a:pt x="8539" y="3435"/>
                  <a:pt x="7940" y="2616"/>
                  <a:pt x="7089" y="2332"/>
                </a:cubicBezTo>
                <a:cubicBezTo>
                  <a:pt x="7058" y="1828"/>
                  <a:pt x="6837" y="1387"/>
                  <a:pt x="6554" y="1009"/>
                </a:cubicBezTo>
                <a:cubicBezTo>
                  <a:pt x="6837" y="788"/>
                  <a:pt x="7152" y="725"/>
                  <a:pt x="7467" y="725"/>
                </a:cubicBezTo>
                <a:close/>
                <a:moveTo>
                  <a:pt x="7121" y="10019"/>
                </a:moveTo>
                <a:lnTo>
                  <a:pt x="7121" y="11469"/>
                </a:lnTo>
                <a:lnTo>
                  <a:pt x="4979" y="11469"/>
                </a:lnTo>
                <a:lnTo>
                  <a:pt x="4979" y="10019"/>
                </a:lnTo>
                <a:close/>
                <a:moveTo>
                  <a:pt x="4632" y="1"/>
                </a:moveTo>
                <a:cubicBezTo>
                  <a:pt x="3340" y="1"/>
                  <a:pt x="2269" y="1009"/>
                  <a:pt x="2175" y="2301"/>
                </a:cubicBezTo>
                <a:cubicBezTo>
                  <a:pt x="1292" y="2616"/>
                  <a:pt x="694" y="3403"/>
                  <a:pt x="694" y="4317"/>
                </a:cubicBezTo>
                <a:cubicBezTo>
                  <a:pt x="694" y="4726"/>
                  <a:pt x="820" y="5136"/>
                  <a:pt x="1072" y="5483"/>
                </a:cubicBezTo>
                <a:cubicBezTo>
                  <a:pt x="379" y="5955"/>
                  <a:pt x="1" y="6711"/>
                  <a:pt x="1" y="7530"/>
                </a:cubicBezTo>
                <a:cubicBezTo>
                  <a:pt x="1" y="8917"/>
                  <a:pt x="1135" y="10019"/>
                  <a:pt x="2521" y="10019"/>
                </a:cubicBezTo>
                <a:lnTo>
                  <a:pt x="4285" y="10019"/>
                </a:lnTo>
                <a:lnTo>
                  <a:pt x="4285" y="11469"/>
                </a:lnTo>
                <a:lnTo>
                  <a:pt x="2521" y="11469"/>
                </a:lnTo>
                <a:cubicBezTo>
                  <a:pt x="2332" y="11469"/>
                  <a:pt x="2175" y="11626"/>
                  <a:pt x="2175" y="11815"/>
                </a:cubicBezTo>
                <a:cubicBezTo>
                  <a:pt x="2175" y="12036"/>
                  <a:pt x="2332" y="12193"/>
                  <a:pt x="2521" y="12193"/>
                </a:cubicBezTo>
                <a:lnTo>
                  <a:pt x="9641" y="12193"/>
                </a:lnTo>
                <a:cubicBezTo>
                  <a:pt x="9830" y="12193"/>
                  <a:pt x="9988" y="12036"/>
                  <a:pt x="9988" y="11815"/>
                </a:cubicBezTo>
                <a:cubicBezTo>
                  <a:pt x="9988" y="11626"/>
                  <a:pt x="9830" y="11469"/>
                  <a:pt x="9641" y="11469"/>
                </a:cubicBezTo>
                <a:lnTo>
                  <a:pt x="7877" y="11469"/>
                </a:lnTo>
                <a:lnTo>
                  <a:pt x="7877" y="10019"/>
                </a:lnTo>
                <a:lnTo>
                  <a:pt x="9610" y="10019"/>
                </a:lnTo>
                <a:cubicBezTo>
                  <a:pt x="10964" y="10019"/>
                  <a:pt x="12130" y="8917"/>
                  <a:pt x="12130" y="7530"/>
                </a:cubicBezTo>
                <a:cubicBezTo>
                  <a:pt x="12130" y="6711"/>
                  <a:pt x="11721" y="5955"/>
                  <a:pt x="11059" y="5483"/>
                </a:cubicBezTo>
                <a:cubicBezTo>
                  <a:pt x="11280" y="5136"/>
                  <a:pt x="11406" y="4726"/>
                  <a:pt x="11406" y="4317"/>
                </a:cubicBezTo>
                <a:cubicBezTo>
                  <a:pt x="11406" y="3403"/>
                  <a:pt x="10838" y="2584"/>
                  <a:pt x="9956" y="2301"/>
                </a:cubicBezTo>
                <a:cubicBezTo>
                  <a:pt x="9830" y="1040"/>
                  <a:pt x="8791" y="1"/>
                  <a:pt x="7467" y="1"/>
                </a:cubicBezTo>
                <a:cubicBezTo>
                  <a:pt x="6963" y="1"/>
                  <a:pt x="6459" y="158"/>
                  <a:pt x="6050" y="442"/>
                </a:cubicBezTo>
                <a:cubicBezTo>
                  <a:pt x="5672" y="158"/>
                  <a:pt x="5168" y="1"/>
                  <a:pt x="4632"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1"/>
          <p:cNvSpPr txBox="1"/>
          <p:nvPr/>
        </p:nvSpPr>
        <p:spPr>
          <a:xfrm>
            <a:off x="5871600" y="4055300"/>
            <a:ext cx="2938200" cy="5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sz="1000">
                <a:solidFill>
                  <a:srgbClr val="F3F3F3"/>
                </a:solidFill>
                <a:latin typeface="Didact Gothic"/>
                <a:ea typeface="Didact Gothic"/>
                <a:cs typeface="Didact Gothic"/>
                <a:sym typeface="Didact Gothic"/>
              </a:rPr>
              <a:t> Find out about park administrators or rangers who can help in an emergency. Be sure to check in with park staff or campground hosts before you go on your trip—or on any side hikes—so people know where you’ll be in case of an emergency.</a:t>
            </a:r>
            <a:endParaRPr sz="1000">
              <a:solidFill>
                <a:srgbClr val="F3F3F3"/>
              </a:solidFill>
              <a:latin typeface="Didact Gothic"/>
              <a:ea typeface="Didact Gothic"/>
              <a:cs typeface="Didact Gothic"/>
              <a:sym typeface="Didact Gothic"/>
            </a:endParaRPr>
          </a:p>
          <a:p>
            <a:pPr indent="0" lvl="0" marL="0" rtl="0" algn="l">
              <a:spcBef>
                <a:spcPts val="1600"/>
              </a:spcBef>
              <a:spcAft>
                <a:spcPts val="0"/>
              </a:spcAft>
              <a:buClr>
                <a:schemeClr val="dk1"/>
              </a:buClr>
              <a:buSzPts val="1100"/>
              <a:buFont typeface="Arial"/>
              <a:buNone/>
            </a:pPr>
            <a:r>
              <a:t/>
            </a:r>
            <a:endParaRPr sz="1000">
              <a:solidFill>
                <a:srgbClr val="F3F3F3"/>
              </a:solidFill>
              <a:latin typeface="Didact Gothic"/>
              <a:ea typeface="Didact Gothic"/>
              <a:cs typeface="Didact Gothic"/>
              <a:sym typeface="Didact Gothic"/>
            </a:endParaRPr>
          </a:p>
          <a:p>
            <a:pPr indent="0" lvl="0" marL="0" rtl="0" algn="l">
              <a:spcBef>
                <a:spcPts val="1600"/>
              </a:spcBef>
              <a:spcAft>
                <a:spcPts val="1600"/>
              </a:spcAft>
              <a:buNone/>
            </a:pPr>
            <a:r>
              <a:t/>
            </a:r>
            <a:endParaRPr sz="1000">
              <a:solidFill>
                <a:srgbClr val="F3F3F3"/>
              </a:solidFill>
              <a:latin typeface="Didact Gothic"/>
              <a:ea typeface="Didact Gothic"/>
              <a:cs typeface="Didact Gothic"/>
              <a:sym typeface="Didact Gothic"/>
            </a:endParaRPr>
          </a:p>
        </p:txBody>
      </p:sp>
      <p:sp>
        <p:nvSpPr>
          <p:cNvPr id="834" name="Google Shape;834;p41"/>
          <p:cNvSpPr txBox="1"/>
          <p:nvPr/>
        </p:nvSpPr>
        <p:spPr>
          <a:xfrm>
            <a:off x="2371950" y="501125"/>
            <a:ext cx="13563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Investigate your camping area.</a:t>
            </a:r>
            <a:endParaRPr b="1" sz="800">
              <a:solidFill>
                <a:srgbClr val="FFFFFF"/>
              </a:solidFill>
              <a:latin typeface="Didact Gothic"/>
              <a:ea typeface="Didact Gothic"/>
              <a:cs typeface="Didact Gothic"/>
              <a:sym typeface="Didact Gothic"/>
            </a:endParaRPr>
          </a:p>
        </p:txBody>
      </p:sp>
      <p:sp>
        <p:nvSpPr>
          <p:cNvPr id="835" name="Google Shape;835;p41"/>
          <p:cNvSpPr txBox="1"/>
          <p:nvPr/>
        </p:nvSpPr>
        <p:spPr>
          <a:xfrm>
            <a:off x="1826425" y="3531950"/>
            <a:ext cx="2806800" cy="3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Don’t assume you’ll have cell service.</a:t>
            </a:r>
            <a:endParaRPr b="1" sz="1200">
              <a:solidFill>
                <a:srgbClr val="FFFFFF"/>
              </a:solidFill>
              <a:latin typeface="Didact Gothic"/>
              <a:ea typeface="Didact Gothic"/>
              <a:cs typeface="Didact Gothic"/>
              <a:sym typeface="Didact Gothic"/>
            </a:endParaRPr>
          </a:p>
        </p:txBody>
      </p:sp>
      <p:sp>
        <p:nvSpPr>
          <p:cNvPr id="836" name="Google Shape;836;p41"/>
          <p:cNvSpPr txBox="1"/>
          <p:nvPr/>
        </p:nvSpPr>
        <p:spPr>
          <a:xfrm>
            <a:off x="6405875" y="3741400"/>
            <a:ext cx="22023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Know where to go for help</a:t>
            </a:r>
            <a:endParaRPr b="1" sz="1200">
              <a:solidFill>
                <a:srgbClr val="FFFFFF"/>
              </a:solidFill>
              <a:latin typeface="Didact Gothic"/>
              <a:ea typeface="Didact Gothic"/>
              <a:cs typeface="Didact Gothic"/>
              <a:sym typeface="Didact Gothic"/>
            </a:endParaRPr>
          </a:p>
        </p:txBody>
      </p:sp>
      <p:sp>
        <p:nvSpPr>
          <p:cNvPr id="837" name="Google Shape;837;p41"/>
          <p:cNvSpPr/>
          <p:nvPr/>
        </p:nvSpPr>
        <p:spPr>
          <a:xfrm>
            <a:off x="4378025" y="1423525"/>
            <a:ext cx="4203300" cy="11013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1"/>
          <p:cNvSpPr txBox="1"/>
          <p:nvPr/>
        </p:nvSpPr>
        <p:spPr>
          <a:xfrm>
            <a:off x="4712250" y="1571250"/>
            <a:ext cx="3697200" cy="6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swald Medium"/>
                <a:ea typeface="Oswald Medium"/>
                <a:cs typeface="Oswald Medium"/>
                <a:sym typeface="Oswald Medium"/>
              </a:rPr>
              <a:t>Safety at Camp</a:t>
            </a:r>
            <a:endParaRPr sz="3900">
              <a:solidFill>
                <a:srgbClr val="FFFFFF"/>
              </a:solidFill>
              <a:latin typeface="Oswald Medium"/>
              <a:ea typeface="Oswald Medium"/>
              <a:cs typeface="Oswald Medium"/>
              <a:sym typeface="Oswal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4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844" name="Google Shape;844;p42"/>
          <p:cNvGrpSpPr/>
          <p:nvPr/>
        </p:nvGrpSpPr>
        <p:grpSpPr>
          <a:xfrm>
            <a:off x="1107500" y="3076550"/>
            <a:ext cx="1703525" cy="2073951"/>
            <a:chOff x="1107500" y="3076550"/>
            <a:chExt cx="1703525" cy="2073951"/>
          </a:xfrm>
        </p:grpSpPr>
        <p:pic>
          <p:nvPicPr>
            <p:cNvPr id="845" name="Google Shape;845;p42"/>
            <p:cNvPicPr preferRelativeResize="0"/>
            <p:nvPr/>
          </p:nvPicPr>
          <p:blipFill rotWithShape="1">
            <a:blip r:embed="rId3">
              <a:alphaModFix/>
            </a:blip>
            <a:srcRect b="0" l="42213" r="0" t="0"/>
            <a:stretch/>
          </p:blipFill>
          <p:spPr>
            <a:xfrm>
              <a:off x="1107501" y="3492250"/>
              <a:ext cx="1703525" cy="1658251"/>
            </a:xfrm>
            <a:prstGeom prst="rect">
              <a:avLst/>
            </a:prstGeom>
            <a:noFill/>
            <a:ln>
              <a:noFill/>
            </a:ln>
          </p:spPr>
        </p:pic>
        <p:sp>
          <p:nvSpPr>
            <p:cNvPr id="846" name="Google Shape;846;p42"/>
            <p:cNvSpPr/>
            <p:nvPr/>
          </p:nvSpPr>
          <p:spPr>
            <a:xfrm>
              <a:off x="1107500"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2"/>
            <p:cNvSpPr/>
            <p:nvPr/>
          </p:nvSpPr>
          <p:spPr>
            <a:xfrm>
              <a:off x="1633550"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8" name="Google Shape;848;p42"/>
            <p:cNvGrpSpPr/>
            <p:nvPr/>
          </p:nvGrpSpPr>
          <p:grpSpPr>
            <a:xfrm>
              <a:off x="1749207" y="3207591"/>
              <a:ext cx="379436" cy="379436"/>
              <a:chOff x="1190625" y="238125"/>
              <a:chExt cx="5219200" cy="5219200"/>
            </a:xfrm>
          </p:grpSpPr>
          <p:sp>
            <p:nvSpPr>
              <p:cNvPr id="849" name="Google Shape;849;p42"/>
              <p:cNvSpPr/>
              <p:nvPr/>
            </p:nvSpPr>
            <p:spPr>
              <a:xfrm>
                <a:off x="1190625" y="238125"/>
                <a:ext cx="5219200" cy="5219200"/>
              </a:xfrm>
              <a:custGeom>
                <a:rect b="b" l="l" r="r" t="t"/>
                <a:pathLst>
                  <a:path extrusionOk="0" h="208768" w="208768">
                    <a:moveTo>
                      <a:pt x="200612" y="119030"/>
                    </a:moveTo>
                    <a:lnTo>
                      <a:pt x="200612" y="150965"/>
                    </a:lnTo>
                    <a:lnTo>
                      <a:pt x="140820" y="150965"/>
                    </a:lnTo>
                    <a:cubicBezTo>
                      <a:pt x="120824" y="150965"/>
                      <a:pt x="104547" y="167242"/>
                      <a:pt x="104547" y="187271"/>
                    </a:cubicBezTo>
                    <a:lnTo>
                      <a:pt x="104547" y="200612"/>
                    </a:lnTo>
                    <a:lnTo>
                      <a:pt x="72579" y="200612"/>
                    </a:lnTo>
                    <a:lnTo>
                      <a:pt x="72579" y="187271"/>
                    </a:lnTo>
                    <a:cubicBezTo>
                      <a:pt x="72579" y="149627"/>
                      <a:pt x="103177" y="119030"/>
                      <a:pt x="140820" y="119030"/>
                    </a:cubicBezTo>
                    <a:close/>
                    <a:moveTo>
                      <a:pt x="200612" y="159120"/>
                    </a:moveTo>
                    <a:lnTo>
                      <a:pt x="200612" y="200612"/>
                    </a:lnTo>
                    <a:lnTo>
                      <a:pt x="112702" y="200612"/>
                    </a:lnTo>
                    <a:lnTo>
                      <a:pt x="112702" y="187271"/>
                    </a:lnTo>
                    <a:cubicBezTo>
                      <a:pt x="112702" y="171744"/>
                      <a:pt x="125293" y="159120"/>
                      <a:pt x="140820" y="159120"/>
                    </a:cubicBezTo>
                    <a:close/>
                    <a:moveTo>
                      <a:pt x="4077" y="0"/>
                    </a:moveTo>
                    <a:cubicBezTo>
                      <a:pt x="1827" y="0"/>
                      <a:pt x="0" y="1827"/>
                      <a:pt x="0" y="4077"/>
                    </a:cubicBezTo>
                    <a:lnTo>
                      <a:pt x="0" y="204690"/>
                    </a:lnTo>
                    <a:cubicBezTo>
                      <a:pt x="0" y="206940"/>
                      <a:pt x="1827" y="208767"/>
                      <a:pt x="4077" y="208767"/>
                    </a:cubicBezTo>
                    <a:lnTo>
                      <a:pt x="204690" y="208767"/>
                    </a:lnTo>
                    <a:cubicBezTo>
                      <a:pt x="206940" y="208767"/>
                      <a:pt x="208767" y="206940"/>
                      <a:pt x="208767" y="204690"/>
                    </a:cubicBezTo>
                    <a:lnTo>
                      <a:pt x="208767" y="4077"/>
                    </a:lnTo>
                    <a:cubicBezTo>
                      <a:pt x="208767" y="1827"/>
                      <a:pt x="206940" y="0"/>
                      <a:pt x="204690" y="0"/>
                    </a:cubicBezTo>
                    <a:lnTo>
                      <a:pt x="81419" y="0"/>
                    </a:lnTo>
                    <a:cubicBezTo>
                      <a:pt x="79168" y="0"/>
                      <a:pt x="77342" y="1827"/>
                      <a:pt x="77342" y="4077"/>
                    </a:cubicBezTo>
                    <a:cubicBezTo>
                      <a:pt x="77342" y="6328"/>
                      <a:pt x="79168" y="8155"/>
                      <a:pt x="81419" y="8155"/>
                    </a:cubicBezTo>
                    <a:lnTo>
                      <a:pt x="200612" y="8155"/>
                    </a:lnTo>
                    <a:lnTo>
                      <a:pt x="200612" y="110875"/>
                    </a:lnTo>
                    <a:lnTo>
                      <a:pt x="140820" y="110875"/>
                    </a:lnTo>
                    <a:cubicBezTo>
                      <a:pt x="98708" y="110875"/>
                      <a:pt x="64424" y="145126"/>
                      <a:pt x="64424" y="187271"/>
                    </a:cubicBezTo>
                    <a:lnTo>
                      <a:pt x="64424" y="200612"/>
                    </a:lnTo>
                    <a:lnTo>
                      <a:pt x="8155" y="200612"/>
                    </a:lnTo>
                    <a:lnTo>
                      <a:pt x="8155" y="8155"/>
                    </a:lnTo>
                    <a:lnTo>
                      <a:pt x="44591" y="8155"/>
                    </a:lnTo>
                    <a:cubicBezTo>
                      <a:pt x="46842" y="8155"/>
                      <a:pt x="48669" y="6328"/>
                      <a:pt x="48669" y="4077"/>
                    </a:cubicBezTo>
                    <a:cubicBezTo>
                      <a:pt x="48669" y="1827"/>
                      <a:pt x="46842" y="0"/>
                      <a:pt x="44591"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2"/>
              <p:cNvSpPr/>
              <p:nvPr/>
            </p:nvSpPr>
            <p:spPr>
              <a:xfrm>
                <a:off x="2638125" y="238125"/>
                <a:ext cx="203900" cy="203875"/>
              </a:xfrm>
              <a:custGeom>
                <a:rect b="b" l="l" r="r" t="t"/>
                <a:pathLst>
                  <a:path extrusionOk="0" h="8155" w="8156">
                    <a:moveTo>
                      <a:pt x="4078" y="0"/>
                    </a:moveTo>
                    <a:cubicBezTo>
                      <a:pt x="3001" y="0"/>
                      <a:pt x="1957" y="424"/>
                      <a:pt x="1207" y="1207"/>
                    </a:cubicBezTo>
                    <a:cubicBezTo>
                      <a:pt x="457" y="1957"/>
                      <a:pt x="0" y="3001"/>
                      <a:pt x="0" y="4077"/>
                    </a:cubicBezTo>
                    <a:cubicBezTo>
                      <a:pt x="0" y="5154"/>
                      <a:pt x="457" y="6198"/>
                      <a:pt x="1207" y="6948"/>
                    </a:cubicBezTo>
                    <a:cubicBezTo>
                      <a:pt x="1957" y="7731"/>
                      <a:pt x="3001" y="8155"/>
                      <a:pt x="4078" y="8155"/>
                    </a:cubicBezTo>
                    <a:cubicBezTo>
                      <a:pt x="5154" y="8155"/>
                      <a:pt x="6198" y="7731"/>
                      <a:pt x="6981" y="6948"/>
                    </a:cubicBezTo>
                    <a:cubicBezTo>
                      <a:pt x="7731" y="6198"/>
                      <a:pt x="8155" y="5154"/>
                      <a:pt x="8155" y="4077"/>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2"/>
              <p:cNvSpPr/>
              <p:nvPr/>
            </p:nvSpPr>
            <p:spPr>
              <a:xfrm>
                <a:off x="3302750" y="4625200"/>
                <a:ext cx="225100" cy="510000"/>
              </a:xfrm>
              <a:custGeom>
                <a:rect b="b" l="l" r="r" t="t"/>
                <a:pathLst>
                  <a:path extrusionOk="0" h="20400" w="9004">
                    <a:moveTo>
                      <a:pt x="4648" y="1"/>
                    </a:moveTo>
                    <a:cubicBezTo>
                      <a:pt x="2644" y="1"/>
                      <a:pt x="917" y="1452"/>
                      <a:pt x="620" y="3470"/>
                    </a:cubicBezTo>
                    <a:cubicBezTo>
                      <a:pt x="196" y="6210"/>
                      <a:pt x="0" y="9015"/>
                      <a:pt x="0" y="11820"/>
                    </a:cubicBezTo>
                    <a:lnTo>
                      <a:pt x="0" y="16322"/>
                    </a:lnTo>
                    <a:cubicBezTo>
                      <a:pt x="0" y="18573"/>
                      <a:pt x="1827" y="20399"/>
                      <a:pt x="4078" y="20399"/>
                    </a:cubicBezTo>
                    <a:cubicBezTo>
                      <a:pt x="6329" y="20399"/>
                      <a:pt x="8155" y="18573"/>
                      <a:pt x="8155" y="16322"/>
                    </a:cubicBezTo>
                    <a:lnTo>
                      <a:pt x="8155" y="11820"/>
                    </a:lnTo>
                    <a:cubicBezTo>
                      <a:pt x="8155" y="9406"/>
                      <a:pt x="8319" y="7025"/>
                      <a:pt x="8677" y="4677"/>
                    </a:cubicBezTo>
                    <a:cubicBezTo>
                      <a:pt x="9004" y="2426"/>
                      <a:pt x="7470" y="371"/>
                      <a:pt x="5252" y="44"/>
                    </a:cubicBezTo>
                    <a:cubicBezTo>
                      <a:pt x="5049" y="15"/>
                      <a:pt x="4847" y="1"/>
                      <a:pt x="46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2"/>
              <p:cNvSpPr/>
              <p:nvPr/>
            </p:nvSpPr>
            <p:spPr>
              <a:xfrm>
                <a:off x="3417725" y="3998700"/>
                <a:ext cx="390650" cy="456375"/>
              </a:xfrm>
              <a:custGeom>
                <a:rect b="b" l="l" r="r" t="t"/>
                <a:pathLst>
                  <a:path extrusionOk="0" h="18255" w="15626">
                    <a:moveTo>
                      <a:pt x="11033" y="1"/>
                    </a:moveTo>
                    <a:cubicBezTo>
                      <a:pt x="9840" y="1"/>
                      <a:pt x="8661" y="517"/>
                      <a:pt x="7862" y="1520"/>
                    </a:cubicBezTo>
                    <a:cubicBezTo>
                      <a:pt x="5155" y="4880"/>
                      <a:pt x="2839" y="8534"/>
                      <a:pt x="979" y="12415"/>
                    </a:cubicBezTo>
                    <a:cubicBezTo>
                      <a:pt x="1" y="14438"/>
                      <a:pt x="849" y="16884"/>
                      <a:pt x="2871" y="17863"/>
                    </a:cubicBezTo>
                    <a:cubicBezTo>
                      <a:pt x="3426" y="18124"/>
                      <a:pt x="4046" y="18254"/>
                      <a:pt x="4633" y="18254"/>
                    </a:cubicBezTo>
                    <a:cubicBezTo>
                      <a:pt x="6166" y="18254"/>
                      <a:pt x="7601" y="17406"/>
                      <a:pt x="8319" y="15938"/>
                    </a:cubicBezTo>
                    <a:cubicBezTo>
                      <a:pt x="9917" y="12644"/>
                      <a:pt x="11907" y="9512"/>
                      <a:pt x="14223" y="6642"/>
                    </a:cubicBezTo>
                    <a:cubicBezTo>
                      <a:pt x="15626" y="4880"/>
                      <a:pt x="15365" y="2303"/>
                      <a:pt x="13603" y="901"/>
                    </a:cubicBezTo>
                    <a:cubicBezTo>
                      <a:pt x="12845" y="296"/>
                      <a:pt x="11935" y="1"/>
                      <a:pt x="1103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2"/>
              <p:cNvSpPr/>
              <p:nvPr/>
            </p:nvSpPr>
            <p:spPr>
              <a:xfrm>
                <a:off x="3854850" y="3562975"/>
                <a:ext cx="606750" cy="382400"/>
              </a:xfrm>
              <a:custGeom>
                <a:rect b="b" l="l" r="r" t="t"/>
                <a:pathLst>
                  <a:path extrusionOk="0" h="15296" w="24270">
                    <a:moveTo>
                      <a:pt x="19734" y="1"/>
                    </a:moveTo>
                    <a:cubicBezTo>
                      <a:pt x="19358" y="1"/>
                      <a:pt x="18975" y="52"/>
                      <a:pt x="18593" y="160"/>
                    </a:cubicBezTo>
                    <a:cubicBezTo>
                      <a:pt x="12787" y="1824"/>
                      <a:pt x="7340" y="4433"/>
                      <a:pt x="2349" y="7859"/>
                    </a:cubicBezTo>
                    <a:cubicBezTo>
                      <a:pt x="489" y="9131"/>
                      <a:pt x="0" y="11675"/>
                      <a:pt x="1305" y="13534"/>
                    </a:cubicBezTo>
                    <a:cubicBezTo>
                      <a:pt x="2088" y="14676"/>
                      <a:pt x="3360" y="15296"/>
                      <a:pt x="4665" y="15296"/>
                    </a:cubicBezTo>
                    <a:cubicBezTo>
                      <a:pt x="5448" y="15296"/>
                      <a:pt x="6263" y="15068"/>
                      <a:pt x="6948" y="14578"/>
                    </a:cubicBezTo>
                    <a:cubicBezTo>
                      <a:pt x="11221" y="11642"/>
                      <a:pt x="15919" y="9424"/>
                      <a:pt x="20877" y="7989"/>
                    </a:cubicBezTo>
                    <a:cubicBezTo>
                      <a:pt x="23030" y="7369"/>
                      <a:pt x="24269" y="5119"/>
                      <a:pt x="23650" y="2933"/>
                    </a:cubicBezTo>
                    <a:cubicBezTo>
                      <a:pt x="23138" y="1156"/>
                      <a:pt x="21514" y="1"/>
                      <a:pt x="1973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2"/>
              <p:cNvSpPr/>
              <p:nvPr/>
            </p:nvSpPr>
            <p:spPr>
              <a:xfrm>
                <a:off x="4720900" y="3511525"/>
                <a:ext cx="203900" cy="203900"/>
              </a:xfrm>
              <a:custGeom>
                <a:rect b="b" l="l" r="r" t="t"/>
                <a:pathLst>
                  <a:path extrusionOk="0" h="8156" w="8156">
                    <a:moveTo>
                      <a:pt x="4078" y="0"/>
                    </a:moveTo>
                    <a:cubicBezTo>
                      <a:pt x="3001" y="0"/>
                      <a:pt x="1958" y="457"/>
                      <a:pt x="1207" y="1207"/>
                    </a:cubicBezTo>
                    <a:cubicBezTo>
                      <a:pt x="457" y="1957"/>
                      <a:pt x="0" y="3001"/>
                      <a:pt x="0" y="4078"/>
                    </a:cubicBezTo>
                    <a:cubicBezTo>
                      <a:pt x="0" y="5154"/>
                      <a:pt x="424" y="6198"/>
                      <a:pt x="1207" y="6981"/>
                    </a:cubicBezTo>
                    <a:cubicBezTo>
                      <a:pt x="1958" y="7731"/>
                      <a:pt x="3001" y="8155"/>
                      <a:pt x="4078" y="8155"/>
                    </a:cubicBezTo>
                    <a:cubicBezTo>
                      <a:pt x="5154" y="8155"/>
                      <a:pt x="6198" y="7731"/>
                      <a:pt x="6948" y="6981"/>
                    </a:cubicBezTo>
                    <a:cubicBezTo>
                      <a:pt x="7731" y="6198"/>
                      <a:pt x="8155" y="5154"/>
                      <a:pt x="8155" y="4078"/>
                    </a:cubicBezTo>
                    <a:cubicBezTo>
                      <a:pt x="8155" y="3001"/>
                      <a:pt x="7731" y="1957"/>
                      <a:pt x="6948" y="1207"/>
                    </a:cubicBezTo>
                    <a:cubicBezTo>
                      <a:pt x="6198" y="457"/>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2"/>
              <p:cNvSpPr/>
              <p:nvPr/>
            </p:nvSpPr>
            <p:spPr>
              <a:xfrm>
                <a:off x="5137625" y="3511525"/>
                <a:ext cx="920700" cy="203900"/>
              </a:xfrm>
              <a:custGeom>
                <a:rect b="b" l="l" r="r" t="t"/>
                <a:pathLst>
                  <a:path extrusionOk="0" h="8156" w="36828">
                    <a:moveTo>
                      <a:pt x="4078" y="0"/>
                    </a:moveTo>
                    <a:cubicBezTo>
                      <a:pt x="1827" y="0"/>
                      <a:pt x="0" y="1827"/>
                      <a:pt x="0" y="4078"/>
                    </a:cubicBezTo>
                    <a:cubicBezTo>
                      <a:pt x="0" y="6328"/>
                      <a:pt x="1827" y="8155"/>
                      <a:pt x="4078" y="8155"/>
                    </a:cubicBezTo>
                    <a:lnTo>
                      <a:pt x="32750" y="8155"/>
                    </a:lnTo>
                    <a:cubicBezTo>
                      <a:pt x="35001" y="8155"/>
                      <a:pt x="36828" y="6328"/>
                      <a:pt x="36828" y="4078"/>
                    </a:cubicBezTo>
                    <a:cubicBezTo>
                      <a:pt x="36828" y="1827"/>
                      <a:pt x="35001" y="0"/>
                      <a:pt x="3275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2"/>
              <p:cNvSpPr/>
              <p:nvPr/>
            </p:nvSpPr>
            <p:spPr>
              <a:xfrm>
                <a:off x="4026900" y="584700"/>
                <a:ext cx="2179050" cy="1911550"/>
              </a:xfrm>
              <a:custGeom>
                <a:rect b="b" l="l" r="r" t="t"/>
                <a:pathLst>
                  <a:path extrusionOk="0" h="76462" w="87162">
                    <a:moveTo>
                      <a:pt x="25412" y="15136"/>
                    </a:moveTo>
                    <a:lnTo>
                      <a:pt x="30109" y="26977"/>
                    </a:lnTo>
                    <a:lnTo>
                      <a:pt x="19703" y="53138"/>
                    </a:lnTo>
                    <a:lnTo>
                      <a:pt x="10309" y="53138"/>
                    </a:lnTo>
                    <a:lnTo>
                      <a:pt x="25412" y="15136"/>
                    </a:lnTo>
                    <a:close/>
                    <a:moveTo>
                      <a:pt x="43581" y="15136"/>
                    </a:moveTo>
                    <a:lnTo>
                      <a:pt x="58684" y="53138"/>
                    </a:lnTo>
                    <a:lnTo>
                      <a:pt x="28478" y="53138"/>
                    </a:lnTo>
                    <a:lnTo>
                      <a:pt x="43581" y="15136"/>
                    </a:lnTo>
                    <a:close/>
                    <a:moveTo>
                      <a:pt x="61783" y="15136"/>
                    </a:moveTo>
                    <a:lnTo>
                      <a:pt x="76886" y="53138"/>
                    </a:lnTo>
                    <a:lnTo>
                      <a:pt x="67459" y="53138"/>
                    </a:lnTo>
                    <a:lnTo>
                      <a:pt x="57053" y="26977"/>
                    </a:lnTo>
                    <a:lnTo>
                      <a:pt x="61783" y="15136"/>
                    </a:lnTo>
                    <a:close/>
                    <a:moveTo>
                      <a:pt x="39504" y="61293"/>
                    </a:moveTo>
                    <a:lnTo>
                      <a:pt x="39504" y="68306"/>
                    </a:lnTo>
                    <a:lnTo>
                      <a:pt x="29489" y="68306"/>
                    </a:lnTo>
                    <a:lnTo>
                      <a:pt x="29489" y="61293"/>
                    </a:lnTo>
                    <a:close/>
                    <a:moveTo>
                      <a:pt x="57705" y="61293"/>
                    </a:moveTo>
                    <a:lnTo>
                      <a:pt x="57705" y="68306"/>
                    </a:lnTo>
                    <a:lnTo>
                      <a:pt x="47659" y="68306"/>
                    </a:lnTo>
                    <a:lnTo>
                      <a:pt x="47659" y="61293"/>
                    </a:lnTo>
                    <a:close/>
                    <a:moveTo>
                      <a:pt x="25412" y="0"/>
                    </a:moveTo>
                    <a:cubicBezTo>
                      <a:pt x="23748" y="0"/>
                      <a:pt x="22248" y="1012"/>
                      <a:pt x="21628" y="2577"/>
                    </a:cubicBezTo>
                    <a:lnTo>
                      <a:pt x="523" y="55715"/>
                    </a:lnTo>
                    <a:cubicBezTo>
                      <a:pt x="1" y="56955"/>
                      <a:pt x="164" y="58390"/>
                      <a:pt x="914" y="59499"/>
                    </a:cubicBezTo>
                    <a:cubicBezTo>
                      <a:pt x="1697" y="60608"/>
                      <a:pt x="2937" y="61293"/>
                      <a:pt x="4307" y="61293"/>
                    </a:cubicBezTo>
                    <a:lnTo>
                      <a:pt x="21334" y="61293"/>
                    </a:lnTo>
                    <a:lnTo>
                      <a:pt x="21334" y="68306"/>
                    </a:lnTo>
                    <a:lnTo>
                      <a:pt x="9069" y="68306"/>
                    </a:lnTo>
                    <a:cubicBezTo>
                      <a:pt x="6818" y="68306"/>
                      <a:pt x="4992" y="70133"/>
                      <a:pt x="4992" y="72384"/>
                    </a:cubicBezTo>
                    <a:cubicBezTo>
                      <a:pt x="4992" y="74635"/>
                      <a:pt x="6818" y="76461"/>
                      <a:pt x="9069" y="76461"/>
                    </a:cubicBezTo>
                    <a:lnTo>
                      <a:pt x="77179" y="76461"/>
                    </a:lnTo>
                    <a:cubicBezTo>
                      <a:pt x="79430" y="76461"/>
                      <a:pt x="81257" y="74635"/>
                      <a:pt x="81257" y="72384"/>
                    </a:cubicBezTo>
                    <a:cubicBezTo>
                      <a:pt x="81257" y="70133"/>
                      <a:pt x="79430" y="68306"/>
                      <a:pt x="77179" y="68306"/>
                    </a:cubicBezTo>
                    <a:lnTo>
                      <a:pt x="65860" y="68306"/>
                    </a:lnTo>
                    <a:lnTo>
                      <a:pt x="65860" y="61293"/>
                    </a:lnTo>
                    <a:lnTo>
                      <a:pt x="82888" y="61293"/>
                    </a:lnTo>
                    <a:cubicBezTo>
                      <a:pt x="84225" y="61293"/>
                      <a:pt x="85498" y="60608"/>
                      <a:pt x="86248" y="59499"/>
                    </a:cubicBezTo>
                    <a:cubicBezTo>
                      <a:pt x="86998" y="58390"/>
                      <a:pt x="87161" y="56955"/>
                      <a:pt x="86672" y="55715"/>
                    </a:cubicBezTo>
                    <a:lnTo>
                      <a:pt x="65567" y="2577"/>
                    </a:lnTo>
                    <a:cubicBezTo>
                      <a:pt x="64947" y="1012"/>
                      <a:pt x="63447" y="0"/>
                      <a:pt x="61783" y="0"/>
                    </a:cubicBezTo>
                    <a:cubicBezTo>
                      <a:pt x="60087" y="0"/>
                      <a:pt x="58586" y="1012"/>
                      <a:pt x="57999" y="2577"/>
                    </a:cubicBezTo>
                    <a:lnTo>
                      <a:pt x="52682" y="15919"/>
                    </a:lnTo>
                    <a:lnTo>
                      <a:pt x="47365" y="2577"/>
                    </a:lnTo>
                    <a:cubicBezTo>
                      <a:pt x="46778" y="1012"/>
                      <a:pt x="45245" y="0"/>
                      <a:pt x="43581" y="0"/>
                    </a:cubicBezTo>
                    <a:cubicBezTo>
                      <a:pt x="41917" y="0"/>
                      <a:pt x="40417" y="1012"/>
                      <a:pt x="39797" y="2577"/>
                    </a:cubicBezTo>
                    <a:lnTo>
                      <a:pt x="34513" y="15919"/>
                    </a:lnTo>
                    <a:lnTo>
                      <a:pt x="29196" y="2577"/>
                    </a:lnTo>
                    <a:cubicBezTo>
                      <a:pt x="28576" y="1012"/>
                      <a:pt x="27075" y="0"/>
                      <a:pt x="2541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2"/>
              <p:cNvSpPr/>
              <p:nvPr/>
            </p:nvSpPr>
            <p:spPr>
              <a:xfrm>
                <a:off x="5206925" y="2607950"/>
                <a:ext cx="464050" cy="203900"/>
              </a:xfrm>
              <a:custGeom>
                <a:rect b="b" l="l" r="r" t="t"/>
                <a:pathLst>
                  <a:path extrusionOk="0" h="8156" w="18562">
                    <a:moveTo>
                      <a:pt x="4078" y="0"/>
                    </a:moveTo>
                    <a:cubicBezTo>
                      <a:pt x="1828" y="0"/>
                      <a:pt x="1" y="1827"/>
                      <a:pt x="1" y="4078"/>
                    </a:cubicBezTo>
                    <a:cubicBezTo>
                      <a:pt x="1" y="6329"/>
                      <a:pt x="1828" y="8155"/>
                      <a:pt x="4078" y="8155"/>
                    </a:cubicBezTo>
                    <a:lnTo>
                      <a:pt x="14484" y="8155"/>
                    </a:lnTo>
                    <a:cubicBezTo>
                      <a:pt x="16735" y="8155"/>
                      <a:pt x="18562" y="6329"/>
                      <a:pt x="18562" y="4078"/>
                    </a:cubicBezTo>
                    <a:cubicBezTo>
                      <a:pt x="18562" y="1827"/>
                      <a:pt x="16735" y="0"/>
                      <a:pt x="1448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2"/>
              <p:cNvSpPr/>
              <p:nvPr/>
            </p:nvSpPr>
            <p:spPr>
              <a:xfrm>
                <a:off x="4477875" y="2607950"/>
                <a:ext cx="583100" cy="203900"/>
              </a:xfrm>
              <a:custGeom>
                <a:rect b="b" l="l" r="r" t="t"/>
                <a:pathLst>
                  <a:path extrusionOk="0" h="8156" w="23324">
                    <a:moveTo>
                      <a:pt x="4078" y="0"/>
                    </a:moveTo>
                    <a:cubicBezTo>
                      <a:pt x="1827" y="0"/>
                      <a:pt x="1" y="1827"/>
                      <a:pt x="1" y="4078"/>
                    </a:cubicBezTo>
                    <a:cubicBezTo>
                      <a:pt x="1" y="6329"/>
                      <a:pt x="1827" y="8155"/>
                      <a:pt x="4078" y="8155"/>
                    </a:cubicBezTo>
                    <a:lnTo>
                      <a:pt x="19246" y="8155"/>
                    </a:lnTo>
                    <a:cubicBezTo>
                      <a:pt x="21497" y="8155"/>
                      <a:pt x="23324" y="6329"/>
                      <a:pt x="23324" y="4078"/>
                    </a:cubicBezTo>
                    <a:cubicBezTo>
                      <a:pt x="23324" y="1827"/>
                      <a:pt x="21497" y="0"/>
                      <a:pt x="1924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2"/>
              <p:cNvSpPr/>
              <p:nvPr/>
            </p:nvSpPr>
            <p:spPr>
              <a:xfrm>
                <a:off x="1944950" y="3433425"/>
                <a:ext cx="567600" cy="547025"/>
              </a:xfrm>
              <a:custGeom>
                <a:rect b="b" l="l" r="r" t="t"/>
                <a:pathLst>
                  <a:path extrusionOk="0" h="21881" w="22704">
                    <a:moveTo>
                      <a:pt x="4486" y="1"/>
                    </a:moveTo>
                    <a:cubicBezTo>
                      <a:pt x="3442" y="1"/>
                      <a:pt x="2398" y="400"/>
                      <a:pt x="1599" y="1200"/>
                    </a:cubicBezTo>
                    <a:cubicBezTo>
                      <a:pt x="0" y="2798"/>
                      <a:pt x="0" y="5375"/>
                      <a:pt x="1599" y="6973"/>
                    </a:cubicBezTo>
                    <a:lnTo>
                      <a:pt x="5578" y="10953"/>
                    </a:lnTo>
                    <a:lnTo>
                      <a:pt x="1599" y="14933"/>
                    </a:lnTo>
                    <a:cubicBezTo>
                      <a:pt x="0" y="16531"/>
                      <a:pt x="0" y="19108"/>
                      <a:pt x="1599" y="20706"/>
                    </a:cubicBezTo>
                    <a:cubicBezTo>
                      <a:pt x="2382" y="21489"/>
                      <a:pt x="3425" y="21881"/>
                      <a:pt x="4469" y="21881"/>
                    </a:cubicBezTo>
                    <a:cubicBezTo>
                      <a:pt x="5513" y="21881"/>
                      <a:pt x="6557" y="21489"/>
                      <a:pt x="7372" y="20706"/>
                    </a:cubicBezTo>
                    <a:lnTo>
                      <a:pt x="11352" y="16727"/>
                    </a:lnTo>
                    <a:lnTo>
                      <a:pt x="15332" y="20706"/>
                    </a:lnTo>
                    <a:cubicBezTo>
                      <a:pt x="16115" y="21489"/>
                      <a:pt x="17158" y="21881"/>
                      <a:pt x="18202" y="21881"/>
                    </a:cubicBezTo>
                    <a:cubicBezTo>
                      <a:pt x="19246" y="21881"/>
                      <a:pt x="20290" y="21489"/>
                      <a:pt x="21105" y="20706"/>
                    </a:cubicBezTo>
                    <a:cubicBezTo>
                      <a:pt x="22704" y="19108"/>
                      <a:pt x="22704" y="16531"/>
                      <a:pt x="21105" y="14933"/>
                    </a:cubicBezTo>
                    <a:lnTo>
                      <a:pt x="17126" y="10953"/>
                    </a:lnTo>
                    <a:lnTo>
                      <a:pt x="21105" y="6973"/>
                    </a:lnTo>
                    <a:cubicBezTo>
                      <a:pt x="22704" y="5375"/>
                      <a:pt x="22704" y="2798"/>
                      <a:pt x="21105" y="1200"/>
                    </a:cubicBezTo>
                    <a:cubicBezTo>
                      <a:pt x="20306" y="400"/>
                      <a:pt x="19262" y="1"/>
                      <a:pt x="18219" y="1"/>
                    </a:cubicBezTo>
                    <a:cubicBezTo>
                      <a:pt x="17175" y="1"/>
                      <a:pt x="16131" y="400"/>
                      <a:pt x="15332" y="1200"/>
                    </a:cubicBezTo>
                    <a:lnTo>
                      <a:pt x="11352" y="5179"/>
                    </a:lnTo>
                    <a:lnTo>
                      <a:pt x="7372"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2"/>
              <p:cNvSpPr/>
              <p:nvPr/>
            </p:nvSpPr>
            <p:spPr>
              <a:xfrm>
                <a:off x="155025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2"/>
              <p:cNvSpPr/>
              <p:nvPr/>
            </p:nvSpPr>
            <p:spPr>
              <a:xfrm>
                <a:off x="2192850" y="1053600"/>
                <a:ext cx="502375" cy="343350"/>
              </a:xfrm>
              <a:custGeom>
                <a:rect b="b" l="l" r="r" t="t"/>
                <a:pathLst>
                  <a:path extrusionOk="0" h="13734" w="20095">
                    <a:moveTo>
                      <a:pt x="10048" y="1"/>
                    </a:moveTo>
                    <a:cubicBezTo>
                      <a:pt x="8971" y="1"/>
                      <a:pt x="7927" y="425"/>
                      <a:pt x="7177" y="1208"/>
                    </a:cubicBezTo>
                    <a:lnTo>
                      <a:pt x="1599" y="6753"/>
                    </a:lnTo>
                    <a:cubicBezTo>
                      <a:pt x="1" y="8352"/>
                      <a:pt x="1" y="10929"/>
                      <a:pt x="1599" y="12527"/>
                    </a:cubicBezTo>
                    <a:cubicBezTo>
                      <a:pt x="2398" y="13326"/>
                      <a:pt x="3442" y="13726"/>
                      <a:pt x="4486" y="13726"/>
                    </a:cubicBezTo>
                    <a:cubicBezTo>
                      <a:pt x="5530" y="13726"/>
                      <a:pt x="6574" y="13326"/>
                      <a:pt x="7373" y="12527"/>
                    </a:cubicBezTo>
                    <a:lnTo>
                      <a:pt x="10048" y="9852"/>
                    </a:lnTo>
                    <a:lnTo>
                      <a:pt x="12723" y="12527"/>
                    </a:lnTo>
                    <a:cubicBezTo>
                      <a:pt x="13538" y="13310"/>
                      <a:pt x="14582" y="13734"/>
                      <a:pt x="15626" y="13734"/>
                    </a:cubicBezTo>
                    <a:cubicBezTo>
                      <a:pt x="16670" y="13734"/>
                      <a:pt x="17713" y="13310"/>
                      <a:pt x="18496" y="12527"/>
                    </a:cubicBezTo>
                    <a:cubicBezTo>
                      <a:pt x="20095" y="10929"/>
                      <a:pt x="20095" y="8352"/>
                      <a:pt x="18496" y="6753"/>
                    </a:cubicBezTo>
                    <a:lnTo>
                      <a:pt x="12918" y="1208"/>
                    </a:lnTo>
                    <a:cubicBezTo>
                      <a:pt x="12168" y="425"/>
                      <a:pt x="11124"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2"/>
              <p:cNvSpPr/>
              <p:nvPr/>
            </p:nvSpPr>
            <p:spPr>
              <a:xfrm>
                <a:off x="2836275" y="1053600"/>
                <a:ext cx="501575" cy="343350"/>
              </a:xfrm>
              <a:custGeom>
                <a:rect b="b" l="l" r="r" t="t"/>
                <a:pathLst>
                  <a:path extrusionOk="0" h="13734" w="20063">
                    <a:moveTo>
                      <a:pt x="10015" y="1"/>
                    </a:moveTo>
                    <a:cubicBezTo>
                      <a:pt x="8939" y="1"/>
                      <a:pt x="7895" y="425"/>
                      <a:pt x="7145" y="1208"/>
                    </a:cubicBezTo>
                    <a:lnTo>
                      <a:pt x="1599" y="6753"/>
                    </a:lnTo>
                    <a:cubicBezTo>
                      <a:pt x="1" y="8352"/>
                      <a:pt x="1" y="10929"/>
                      <a:pt x="1599" y="12527"/>
                    </a:cubicBezTo>
                    <a:cubicBezTo>
                      <a:pt x="2382" y="13326"/>
                      <a:pt x="3426" y="13726"/>
                      <a:pt x="4470" y="13726"/>
                    </a:cubicBezTo>
                    <a:cubicBezTo>
                      <a:pt x="5514" y="13726"/>
                      <a:pt x="6557" y="13326"/>
                      <a:pt x="7340" y="12527"/>
                    </a:cubicBezTo>
                    <a:lnTo>
                      <a:pt x="10015" y="9852"/>
                    </a:lnTo>
                    <a:lnTo>
                      <a:pt x="12723" y="12527"/>
                    </a:lnTo>
                    <a:cubicBezTo>
                      <a:pt x="13506" y="13310"/>
                      <a:pt x="14549" y="13734"/>
                      <a:pt x="15593" y="13734"/>
                    </a:cubicBezTo>
                    <a:cubicBezTo>
                      <a:pt x="16637" y="13734"/>
                      <a:pt x="17681" y="13310"/>
                      <a:pt x="18464" y="12527"/>
                    </a:cubicBezTo>
                    <a:cubicBezTo>
                      <a:pt x="20062" y="10929"/>
                      <a:pt x="20062" y="8352"/>
                      <a:pt x="18464" y="6753"/>
                    </a:cubicBezTo>
                    <a:lnTo>
                      <a:pt x="12918" y="1208"/>
                    </a:lnTo>
                    <a:cubicBezTo>
                      <a:pt x="12135" y="425"/>
                      <a:pt x="11124" y="1"/>
                      <a:pt x="1001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2"/>
              <p:cNvSpPr/>
              <p:nvPr/>
            </p:nvSpPr>
            <p:spPr>
              <a:xfrm>
                <a:off x="1871550" y="1577975"/>
                <a:ext cx="502375" cy="342525"/>
              </a:xfrm>
              <a:custGeom>
                <a:rect b="b" l="l" r="r" t="t"/>
                <a:pathLst>
                  <a:path extrusionOk="0" h="13701" w="20095">
                    <a:moveTo>
                      <a:pt x="10048" y="0"/>
                    </a:moveTo>
                    <a:cubicBezTo>
                      <a:pt x="8971" y="0"/>
                      <a:pt x="7927" y="424"/>
                      <a:pt x="7177" y="1175"/>
                    </a:cubicBezTo>
                    <a:lnTo>
                      <a:pt x="1599" y="6753"/>
                    </a:lnTo>
                    <a:cubicBezTo>
                      <a:pt x="1" y="8319"/>
                      <a:pt x="1" y="10928"/>
                      <a:pt x="1599" y="12494"/>
                    </a:cubicBezTo>
                    <a:cubicBezTo>
                      <a:pt x="2398" y="13293"/>
                      <a:pt x="3442" y="13693"/>
                      <a:pt x="4486" y="13693"/>
                    </a:cubicBezTo>
                    <a:cubicBezTo>
                      <a:pt x="5530" y="13693"/>
                      <a:pt x="6573" y="13293"/>
                      <a:pt x="7373" y="12494"/>
                    </a:cubicBezTo>
                    <a:lnTo>
                      <a:pt x="10048" y="9819"/>
                    </a:lnTo>
                    <a:lnTo>
                      <a:pt x="12722" y="12494"/>
                    </a:lnTo>
                    <a:cubicBezTo>
                      <a:pt x="13505" y="13309"/>
                      <a:pt x="14549" y="13701"/>
                      <a:pt x="15593" y="13701"/>
                    </a:cubicBezTo>
                    <a:cubicBezTo>
                      <a:pt x="16637" y="13701"/>
                      <a:pt x="17681" y="13309"/>
                      <a:pt x="18496" y="12494"/>
                    </a:cubicBezTo>
                    <a:cubicBezTo>
                      <a:pt x="20094" y="10928"/>
                      <a:pt x="20094" y="8319"/>
                      <a:pt x="18496" y="6753"/>
                    </a:cubicBezTo>
                    <a:lnTo>
                      <a:pt x="12918" y="1175"/>
                    </a:lnTo>
                    <a:cubicBezTo>
                      <a:pt x="12168" y="424"/>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2"/>
              <p:cNvSpPr/>
              <p:nvPr/>
            </p:nvSpPr>
            <p:spPr>
              <a:xfrm>
                <a:off x="2514975" y="1577350"/>
                <a:ext cx="501550" cy="343150"/>
              </a:xfrm>
              <a:custGeom>
                <a:rect b="b" l="l" r="r" t="t"/>
                <a:pathLst>
                  <a:path extrusionOk="0" h="13726" w="20062">
                    <a:moveTo>
                      <a:pt x="10031" y="1"/>
                    </a:moveTo>
                    <a:cubicBezTo>
                      <a:pt x="8987" y="1"/>
                      <a:pt x="7944" y="401"/>
                      <a:pt x="7144" y="1200"/>
                    </a:cubicBezTo>
                    <a:lnTo>
                      <a:pt x="1566" y="6778"/>
                    </a:lnTo>
                    <a:cubicBezTo>
                      <a:pt x="1" y="8344"/>
                      <a:pt x="1" y="10953"/>
                      <a:pt x="1566" y="12519"/>
                    </a:cubicBezTo>
                    <a:cubicBezTo>
                      <a:pt x="2366" y="13318"/>
                      <a:pt x="3409" y="13718"/>
                      <a:pt x="4453" y="13718"/>
                    </a:cubicBezTo>
                    <a:cubicBezTo>
                      <a:pt x="5497" y="13718"/>
                      <a:pt x="6541" y="13318"/>
                      <a:pt x="7340" y="12519"/>
                    </a:cubicBezTo>
                    <a:lnTo>
                      <a:pt x="10015" y="9844"/>
                    </a:lnTo>
                    <a:lnTo>
                      <a:pt x="12690" y="12519"/>
                    </a:lnTo>
                    <a:cubicBezTo>
                      <a:pt x="13505" y="13334"/>
                      <a:pt x="14549" y="13726"/>
                      <a:pt x="15593" y="13726"/>
                    </a:cubicBezTo>
                    <a:cubicBezTo>
                      <a:pt x="16637" y="13726"/>
                      <a:pt x="17681" y="13334"/>
                      <a:pt x="18464" y="12519"/>
                    </a:cubicBezTo>
                    <a:cubicBezTo>
                      <a:pt x="20062" y="10953"/>
                      <a:pt x="20062" y="8344"/>
                      <a:pt x="18464" y="6778"/>
                    </a:cubicBezTo>
                    <a:lnTo>
                      <a:pt x="12918" y="1200"/>
                    </a:lnTo>
                    <a:cubicBezTo>
                      <a:pt x="12119"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2"/>
              <p:cNvSpPr/>
              <p:nvPr/>
            </p:nvSpPr>
            <p:spPr>
              <a:xfrm>
                <a:off x="3157600" y="1577350"/>
                <a:ext cx="501550" cy="343150"/>
              </a:xfrm>
              <a:custGeom>
                <a:rect b="b" l="l" r="r" t="t"/>
                <a:pathLst>
                  <a:path extrusionOk="0" h="13726" w="20062">
                    <a:moveTo>
                      <a:pt x="10031" y="1"/>
                    </a:moveTo>
                    <a:cubicBezTo>
                      <a:pt x="8987" y="1"/>
                      <a:pt x="7943" y="401"/>
                      <a:pt x="7144" y="1200"/>
                    </a:cubicBezTo>
                    <a:lnTo>
                      <a:pt x="1598" y="6778"/>
                    </a:lnTo>
                    <a:cubicBezTo>
                      <a:pt x="0" y="8344"/>
                      <a:pt x="0" y="10953"/>
                      <a:pt x="1598" y="12519"/>
                    </a:cubicBezTo>
                    <a:cubicBezTo>
                      <a:pt x="2398" y="13318"/>
                      <a:pt x="3442" y="13718"/>
                      <a:pt x="4485" y="13718"/>
                    </a:cubicBezTo>
                    <a:cubicBezTo>
                      <a:pt x="5529" y="13718"/>
                      <a:pt x="6573" y="13318"/>
                      <a:pt x="7372" y="12519"/>
                    </a:cubicBezTo>
                    <a:lnTo>
                      <a:pt x="10047" y="9844"/>
                    </a:lnTo>
                    <a:lnTo>
                      <a:pt x="12722" y="12519"/>
                    </a:lnTo>
                    <a:cubicBezTo>
                      <a:pt x="13505" y="13334"/>
                      <a:pt x="14549" y="13726"/>
                      <a:pt x="15592" y="13726"/>
                    </a:cubicBezTo>
                    <a:cubicBezTo>
                      <a:pt x="16636" y="13726"/>
                      <a:pt x="17680" y="13334"/>
                      <a:pt x="18463" y="12519"/>
                    </a:cubicBezTo>
                    <a:cubicBezTo>
                      <a:pt x="20061" y="10953"/>
                      <a:pt x="20061" y="8344"/>
                      <a:pt x="18463" y="6778"/>
                    </a:cubicBezTo>
                    <a:lnTo>
                      <a:pt x="12918" y="1200"/>
                    </a:lnTo>
                    <a:cubicBezTo>
                      <a:pt x="12118"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2"/>
              <p:cNvSpPr/>
              <p:nvPr/>
            </p:nvSpPr>
            <p:spPr>
              <a:xfrm>
                <a:off x="347890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2"/>
              <p:cNvSpPr/>
              <p:nvPr/>
            </p:nvSpPr>
            <p:spPr>
              <a:xfrm>
                <a:off x="155025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2"/>
              <p:cNvSpPr/>
              <p:nvPr/>
            </p:nvSpPr>
            <p:spPr>
              <a:xfrm>
                <a:off x="2192850" y="2159425"/>
                <a:ext cx="502375" cy="343350"/>
              </a:xfrm>
              <a:custGeom>
                <a:rect b="b" l="l" r="r" t="t"/>
                <a:pathLst>
                  <a:path extrusionOk="0" h="13734" w="20095">
                    <a:moveTo>
                      <a:pt x="10048" y="0"/>
                    </a:moveTo>
                    <a:cubicBezTo>
                      <a:pt x="8971" y="0"/>
                      <a:pt x="7927" y="457"/>
                      <a:pt x="7177" y="1207"/>
                    </a:cubicBezTo>
                    <a:lnTo>
                      <a:pt x="1599" y="6785"/>
                    </a:lnTo>
                    <a:cubicBezTo>
                      <a:pt x="1" y="8351"/>
                      <a:pt x="1" y="10928"/>
                      <a:pt x="1599" y="12526"/>
                    </a:cubicBezTo>
                    <a:cubicBezTo>
                      <a:pt x="2398" y="13326"/>
                      <a:pt x="3442" y="13725"/>
                      <a:pt x="4486" y="13725"/>
                    </a:cubicBezTo>
                    <a:cubicBezTo>
                      <a:pt x="5530" y="13725"/>
                      <a:pt x="6574" y="13326"/>
                      <a:pt x="7373" y="12526"/>
                    </a:cubicBezTo>
                    <a:lnTo>
                      <a:pt x="10048" y="9852"/>
                    </a:lnTo>
                    <a:lnTo>
                      <a:pt x="12723" y="12526"/>
                    </a:lnTo>
                    <a:cubicBezTo>
                      <a:pt x="13538" y="13342"/>
                      <a:pt x="14582" y="13733"/>
                      <a:pt x="15626" y="13733"/>
                    </a:cubicBezTo>
                    <a:cubicBezTo>
                      <a:pt x="16670" y="13733"/>
                      <a:pt x="17713" y="13342"/>
                      <a:pt x="18496" y="12526"/>
                    </a:cubicBezTo>
                    <a:cubicBezTo>
                      <a:pt x="20095" y="10928"/>
                      <a:pt x="20095" y="8351"/>
                      <a:pt x="18496" y="6785"/>
                    </a:cubicBezTo>
                    <a:lnTo>
                      <a:pt x="12918" y="1207"/>
                    </a:lnTo>
                    <a:cubicBezTo>
                      <a:pt x="12168" y="457"/>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2836275" y="2159425"/>
                <a:ext cx="501575" cy="343350"/>
              </a:xfrm>
              <a:custGeom>
                <a:rect b="b" l="l" r="r" t="t"/>
                <a:pathLst>
                  <a:path extrusionOk="0" h="13734" w="20063">
                    <a:moveTo>
                      <a:pt x="10015" y="0"/>
                    </a:moveTo>
                    <a:cubicBezTo>
                      <a:pt x="8939" y="0"/>
                      <a:pt x="7895" y="457"/>
                      <a:pt x="7145" y="1207"/>
                    </a:cubicBezTo>
                    <a:lnTo>
                      <a:pt x="1599" y="6785"/>
                    </a:lnTo>
                    <a:cubicBezTo>
                      <a:pt x="1" y="8351"/>
                      <a:pt x="1" y="10961"/>
                      <a:pt x="1599" y="12526"/>
                    </a:cubicBezTo>
                    <a:cubicBezTo>
                      <a:pt x="2382" y="13326"/>
                      <a:pt x="3426" y="13725"/>
                      <a:pt x="4470" y="13725"/>
                    </a:cubicBezTo>
                    <a:cubicBezTo>
                      <a:pt x="5514" y="13725"/>
                      <a:pt x="6557" y="13326"/>
                      <a:pt x="7340" y="12526"/>
                    </a:cubicBezTo>
                    <a:lnTo>
                      <a:pt x="10015" y="9852"/>
                    </a:lnTo>
                    <a:lnTo>
                      <a:pt x="12723" y="12526"/>
                    </a:lnTo>
                    <a:cubicBezTo>
                      <a:pt x="13506" y="13342"/>
                      <a:pt x="14549" y="13733"/>
                      <a:pt x="15593" y="13733"/>
                    </a:cubicBezTo>
                    <a:cubicBezTo>
                      <a:pt x="16637" y="13733"/>
                      <a:pt x="17681" y="13342"/>
                      <a:pt x="18464" y="12526"/>
                    </a:cubicBezTo>
                    <a:cubicBezTo>
                      <a:pt x="20062" y="10961"/>
                      <a:pt x="20062" y="8351"/>
                      <a:pt x="18464" y="6785"/>
                    </a:cubicBezTo>
                    <a:lnTo>
                      <a:pt x="12918" y="1207"/>
                    </a:lnTo>
                    <a:cubicBezTo>
                      <a:pt x="12135" y="457"/>
                      <a:pt x="11124" y="0"/>
                      <a:pt x="1001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347890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5773700" y="4460950"/>
                <a:ext cx="294425" cy="274650"/>
              </a:xfrm>
              <a:custGeom>
                <a:rect b="b" l="l" r="r" t="t"/>
                <a:pathLst>
                  <a:path extrusionOk="0" h="10986" w="11777">
                    <a:moveTo>
                      <a:pt x="4453" y="1"/>
                    </a:moveTo>
                    <a:cubicBezTo>
                      <a:pt x="3409" y="1"/>
                      <a:pt x="2366" y="400"/>
                      <a:pt x="1566" y="1200"/>
                    </a:cubicBezTo>
                    <a:cubicBezTo>
                      <a:pt x="1" y="2798"/>
                      <a:pt x="1" y="5375"/>
                      <a:pt x="1566" y="6973"/>
                    </a:cubicBezTo>
                    <a:lnTo>
                      <a:pt x="4404" y="9811"/>
                    </a:lnTo>
                    <a:cubicBezTo>
                      <a:pt x="5220" y="10594"/>
                      <a:pt x="6264" y="10986"/>
                      <a:pt x="7307" y="10986"/>
                    </a:cubicBezTo>
                    <a:cubicBezTo>
                      <a:pt x="8351" y="10986"/>
                      <a:pt x="9395" y="10594"/>
                      <a:pt x="10178" y="9811"/>
                    </a:cubicBezTo>
                    <a:cubicBezTo>
                      <a:pt x="11776" y="8213"/>
                      <a:pt x="11776" y="5636"/>
                      <a:pt x="10178" y="4038"/>
                    </a:cubicBezTo>
                    <a:lnTo>
                      <a:pt x="7340" y="1200"/>
                    </a:lnTo>
                    <a:cubicBezTo>
                      <a:pt x="6541" y="400"/>
                      <a:pt x="5497" y="1"/>
                      <a:pt x="445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5272175" y="4460950"/>
                <a:ext cx="320525" cy="300750"/>
              </a:xfrm>
              <a:custGeom>
                <a:rect b="b" l="l" r="r" t="t"/>
                <a:pathLst>
                  <a:path extrusionOk="0" h="12030" w="12821">
                    <a:moveTo>
                      <a:pt x="4486" y="1"/>
                    </a:moveTo>
                    <a:cubicBezTo>
                      <a:pt x="3442" y="1"/>
                      <a:pt x="2398" y="400"/>
                      <a:pt x="1599" y="1200"/>
                    </a:cubicBezTo>
                    <a:cubicBezTo>
                      <a:pt x="0" y="2798"/>
                      <a:pt x="0" y="5375"/>
                      <a:pt x="1599" y="6973"/>
                    </a:cubicBezTo>
                    <a:lnTo>
                      <a:pt x="5448" y="10822"/>
                    </a:lnTo>
                    <a:cubicBezTo>
                      <a:pt x="6263" y="11638"/>
                      <a:pt x="7307" y="12029"/>
                      <a:pt x="8351" y="12029"/>
                    </a:cubicBezTo>
                    <a:cubicBezTo>
                      <a:pt x="9395" y="12029"/>
                      <a:pt x="10439" y="11638"/>
                      <a:pt x="11222" y="10822"/>
                    </a:cubicBezTo>
                    <a:cubicBezTo>
                      <a:pt x="12820" y="9257"/>
                      <a:pt x="12820" y="6647"/>
                      <a:pt x="11222" y="5081"/>
                    </a:cubicBezTo>
                    <a:lnTo>
                      <a:pt x="7373"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4770650" y="4460950"/>
                <a:ext cx="320500" cy="300750"/>
              </a:xfrm>
              <a:custGeom>
                <a:rect b="b" l="l" r="r" t="t"/>
                <a:pathLst>
                  <a:path extrusionOk="0" h="12030" w="12820">
                    <a:moveTo>
                      <a:pt x="4485" y="1"/>
                    </a:moveTo>
                    <a:cubicBezTo>
                      <a:pt x="3442" y="1"/>
                      <a:pt x="2398" y="400"/>
                      <a:pt x="1599" y="1200"/>
                    </a:cubicBezTo>
                    <a:cubicBezTo>
                      <a:pt x="0" y="2798"/>
                      <a:pt x="0" y="5375"/>
                      <a:pt x="1599" y="6973"/>
                    </a:cubicBezTo>
                    <a:lnTo>
                      <a:pt x="5480" y="10822"/>
                    </a:lnTo>
                    <a:cubicBezTo>
                      <a:pt x="6263" y="11638"/>
                      <a:pt x="7307" y="12029"/>
                      <a:pt x="8351" y="12029"/>
                    </a:cubicBezTo>
                    <a:cubicBezTo>
                      <a:pt x="9395" y="12029"/>
                      <a:pt x="10439" y="11638"/>
                      <a:pt x="11254" y="10822"/>
                    </a:cubicBezTo>
                    <a:cubicBezTo>
                      <a:pt x="12820" y="9257"/>
                      <a:pt x="12820" y="6647"/>
                      <a:pt x="11254" y="5081"/>
                    </a:cubicBezTo>
                    <a:lnTo>
                      <a:pt x="7372" y="1200"/>
                    </a:lnTo>
                    <a:cubicBezTo>
                      <a:pt x="6573" y="400"/>
                      <a:pt x="5529" y="1"/>
                      <a:pt x="448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5580425"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48" y="10831"/>
                    </a:lnTo>
                    <a:cubicBezTo>
                      <a:pt x="6264" y="11614"/>
                      <a:pt x="7308" y="12005"/>
                      <a:pt x="8351" y="12005"/>
                    </a:cubicBezTo>
                    <a:cubicBezTo>
                      <a:pt x="9395" y="12005"/>
                      <a:pt x="10439" y="11614"/>
                      <a:pt x="11222" y="10831"/>
                    </a:cubicBezTo>
                    <a:cubicBezTo>
                      <a:pt x="12820" y="9232"/>
                      <a:pt x="12820" y="6655"/>
                      <a:pt x="11222" y="5057"/>
                    </a:cubicBezTo>
                    <a:lnTo>
                      <a:pt x="7373" y="1175"/>
                    </a:lnTo>
                    <a:cubicBezTo>
                      <a:pt x="6574"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5078900"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81" y="10831"/>
                    </a:lnTo>
                    <a:cubicBezTo>
                      <a:pt x="6264" y="11614"/>
                      <a:pt x="7307" y="12005"/>
                      <a:pt x="8351" y="12005"/>
                    </a:cubicBezTo>
                    <a:cubicBezTo>
                      <a:pt x="9395" y="12005"/>
                      <a:pt x="10439" y="11614"/>
                      <a:pt x="11254" y="10831"/>
                    </a:cubicBezTo>
                    <a:cubicBezTo>
                      <a:pt x="12820" y="9232"/>
                      <a:pt x="12820" y="6655"/>
                      <a:pt x="11254" y="5057"/>
                    </a:cubicBezTo>
                    <a:lnTo>
                      <a:pt x="7373" y="1175"/>
                    </a:lnTo>
                    <a:cubicBezTo>
                      <a:pt x="6573"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2"/>
              <p:cNvSpPr/>
              <p:nvPr/>
            </p:nvSpPr>
            <p:spPr>
              <a:xfrm>
                <a:off x="4578175" y="4822825"/>
                <a:ext cx="320525" cy="300125"/>
              </a:xfrm>
              <a:custGeom>
                <a:rect b="b" l="l" r="r" t="t"/>
                <a:pathLst>
                  <a:path extrusionOk="0" h="12005" w="12821">
                    <a:moveTo>
                      <a:pt x="4470" y="1"/>
                    </a:moveTo>
                    <a:cubicBezTo>
                      <a:pt x="3426" y="1"/>
                      <a:pt x="2382" y="392"/>
                      <a:pt x="1599" y="1175"/>
                    </a:cubicBezTo>
                    <a:cubicBezTo>
                      <a:pt x="1" y="2774"/>
                      <a:pt x="1" y="5351"/>
                      <a:pt x="1599" y="6949"/>
                    </a:cubicBezTo>
                    <a:lnTo>
                      <a:pt x="5448" y="10831"/>
                    </a:lnTo>
                    <a:cubicBezTo>
                      <a:pt x="6264" y="11614"/>
                      <a:pt x="7308" y="12005"/>
                      <a:pt x="8352" y="12005"/>
                    </a:cubicBezTo>
                    <a:cubicBezTo>
                      <a:pt x="9395" y="12005"/>
                      <a:pt x="10439" y="11614"/>
                      <a:pt x="11222" y="10831"/>
                    </a:cubicBezTo>
                    <a:cubicBezTo>
                      <a:pt x="12821" y="9232"/>
                      <a:pt x="12821" y="6655"/>
                      <a:pt x="11222" y="5057"/>
                    </a:cubicBezTo>
                    <a:lnTo>
                      <a:pt x="7340" y="1175"/>
                    </a:lnTo>
                    <a:cubicBezTo>
                      <a:pt x="6558" y="392"/>
                      <a:pt x="5514" y="1"/>
                      <a:pt x="4470"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2"/>
              <p:cNvSpPr/>
              <p:nvPr/>
            </p:nvSpPr>
            <p:spPr>
              <a:xfrm>
                <a:off x="4297650" y="4489300"/>
                <a:ext cx="292800" cy="272400"/>
              </a:xfrm>
              <a:custGeom>
                <a:rect b="b" l="l" r="r" t="t"/>
                <a:pathLst>
                  <a:path extrusionOk="0" h="10896" w="11712">
                    <a:moveTo>
                      <a:pt x="4486" y="0"/>
                    </a:moveTo>
                    <a:cubicBezTo>
                      <a:pt x="3442" y="0"/>
                      <a:pt x="2398" y="392"/>
                      <a:pt x="1599" y="1175"/>
                    </a:cubicBezTo>
                    <a:cubicBezTo>
                      <a:pt x="1" y="2773"/>
                      <a:pt x="1" y="5350"/>
                      <a:pt x="1599" y="6948"/>
                    </a:cubicBezTo>
                    <a:lnTo>
                      <a:pt x="4339" y="9688"/>
                    </a:lnTo>
                    <a:cubicBezTo>
                      <a:pt x="5155" y="10504"/>
                      <a:pt x="6198" y="10895"/>
                      <a:pt x="7242" y="10895"/>
                    </a:cubicBezTo>
                    <a:cubicBezTo>
                      <a:pt x="8286" y="10895"/>
                      <a:pt x="9330" y="10504"/>
                      <a:pt x="10113" y="9688"/>
                    </a:cubicBezTo>
                    <a:cubicBezTo>
                      <a:pt x="11711" y="8123"/>
                      <a:pt x="11711" y="5513"/>
                      <a:pt x="10113" y="3947"/>
                    </a:cubicBezTo>
                    <a:lnTo>
                      <a:pt x="7373" y="1175"/>
                    </a:lnTo>
                    <a:cubicBezTo>
                      <a:pt x="6574" y="392"/>
                      <a:pt x="5530" y="0"/>
                      <a:pt x="448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2"/>
              <p:cNvSpPr/>
              <p:nvPr/>
            </p:nvSpPr>
            <p:spPr>
              <a:xfrm>
                <a:off x="1560025" y="3038525"/>
                <a:ext cx="1336625" cy="1336625"/>
              </a:xfrm>
              <a:custGeom>
                <a:rect b="b" l="l" r="r" t="t"/>
                <a:pathLst>
                  <a:path extrusionOk="0" h="53465" w="53465">
                    <a:moveTo>
                      <a:pt x="26749" y="8156"/>
                    </a:moveTo>
                    <a:cubicBezTo>
                      <a:pt x="36992" y="8156"/>
                      <a:pt x="45310" y="16506"/>
                      <a:pt x="45310" y="26749"/>
                    </a:cubicBezTo>
                    <a:cubicBezTo>
                      <a:pt x="45310" y="36992"/>
                      <a:pt x="36992" y="45310"/>
                      <a:pt x="26749" y="45310"/>
                    </a:cubicBezTo>
                    <a:cubicBezTo>
                      <a:pt x="16506" y="45310"/>
                      <a:pt x="8156" y="36992"/>
                      <a:pt x="8156" y="26749"/>
                    </a:cubicBezTo>
                    <a:cubicBezTo>
                      <a:pt x="8156" y="16506"/>
                      <a:pt x="16506" y="8156"/>
                      <a:pt x="26749" y="8156"/>
                    </a:cubicBezTo>
                    <a:close/>
                    <a:moveTo>
                      <a:pt x="26749" y="1"/>
                    </a:moveTo>
                    <a:cubicBezTo>
                      <a:pt x="12005" y="1"/>
                      <a:pt x="1" y="12005"/>
                      <a:pt x="1" y="26749"/>
                    </a:cubicBezTo>
                    <a:cubicBezTo>
                      <a:pt x="1" y="41493"/>
                      <a:pt x="12005" y="53465"/>
                      <a:pt x="26749" y="53465"/>
                    </a:cubicBezTo>
                    <a:cubicBezTo>
                      <a:pt x="41493" y="53465"/>
                      <a:pt x="53465" y="41493"/>
                      <a:pt x="53465" y="26749"/>
                    </a:cubicBezTo>
                    <a:cubicBezTo>
                      <a:pt x="53465" y="12005"/>
                      <a:pt x="41493" y="1"/>
                      <a:pt x="26749"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79" name="Google Shape;879;p42"/>
          <p:cNvGrpSpPr/>
          <p:nvPr/>
        </p:nvGrpSpPr>
        <p:grpSpPr>
          <a:xfrm>
            <a:off x="6288301" y="3076550"/>
            <a:ext cx="1703530" cy="2073956"/>
            <a:chOff x="6288301" y="3076550"/>
            <a:chExt cx="1703530" cy="2073956"/>
          </a:xfrm>
        </p:grpSpPr>
        <p:pic>
          <p:nvPicPr>
            <p:cNvPr id="880" name="Google Shape;880;p42"/>
            <p:cNvPicPr preferRelativeResize="0"/>
            <p:nvPr/>
          </p:nvPicPr>
          <p:blipFill rotWithShape="1">
            <a:blip r:embed="rId4">
              <a:alphaModFix/>
            </a:blip>
            <a:srcRect b="0" l="21109" r="21103" t="0"/>
            <a:stretch/>
          </p:blipFill>
          <p:spPr>
            <a:xfrm>
              <a:off x="6288301" y="3492250"/>
              <a:ext cx="1703530" cy="1658256"/>
            </a:xfrm>
            <a:prstGeom prst="rect">
              <a:avLst/>
            </a:prstGeom>
            <a:noFill/>
            <a:ln>
              <a:noFill/>
            </a:ln>
          </p:spPr>
        </p:pic>
        <p:sp>
          <p:nvSpPr>
            <p:cNvPr id="881" name="Google Shape;881;p42"/>
            <p:cNvSpPr/>
            <p:nvPr/>
          </p:nvSpPr>
          <p:spPr>
            <a:xfrm>
              <a:off x="6288375"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6836113"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3" name="Google Shape;883;p42"/>
            <p:cNvGrpSpPr/>
            <p:nvPr/>
          </p:nvGrpSpPr>
          <p:grpSpPr>
            <a:xfrm>
              <a:off x="6928389" y="3158443"/>
              <a:ext cx="423799" cy="423799"/>
              <a:chOff x="1190625" y="238125"/>
              <a:chExt cx="5219200" cy="5219200"/>
            </a:xfrm>
          </p:grpSpPr>
          <p:sp>
            <p:nvSpPr>
              <p:cNvPr id="884" name="Google Shape;884;p42"/>
              <p:cNvSpPr/>
              <p:nvPr/>
            </p:nvSpPr>
            <p:spPr>
              <a:xfrm>
                <a:off x="1190625" y="238125"/>
                <a:ext cx="5219200" cy="5219200"/>
              </a:xfrm>
              <a:custGeom>
                <a:rect b="b" l="l" r="r" t="t"/>
                <a:pathLst>
                  <a:path extrusionOk="0" h="208768" w="208768">
                    <a:moveTo>
                      <a:pt x="177778" y="45244"/>
                    </a:moveTo>
                    <a:lnTo>
                      <a:pt x="177778" y="56367"/>
                    </a:lnTo>
                    <a:cubicBezTo>
                      <a:pt x="174549" y="52192"/>
                      <a:pt x="170798" y="48473"/>
                      <a:pt x="166622" y="45244"/>
                    </a:cubicBezTo>
                    <a:close/>
                    <a:moveTo>
                      <a:pt x="185933" y="8612"/>
                    </a:moveTo>
                    <a:cubicBezTo>
                      <a:pt x="194317" y="10471"/>
                      <a:pt x="200612" y="17974"/>
                      <a:pt x="200612" y="26911"/>
                    </a:cubicBezTo>
                    <a:lnTo>
                      <a:pt x="200612" y="162577"/>
                    </a:lnTo>
                    <a:cubicBezTo>
                      <a:pt x="196698" y="158761"/>
                      <a:pt x="191609" y="156119"/>
                      <a:pt x="185933" y="155238"/>
                    </a:cubicBezTo>
                    <a:lnTo>
                      <a:pt x="185933" y="8612"/>
                    </a:lnTo>
                    <a:close/>
                    <a:moveTo>
                      <a:pt x="11189" y="66414"/>
                    </a:moveTo>
                    <a:cubicBezTo>
                      <a:pt x="20551" y="66414"/>
                      <a:pt x="29749" y="68110"/>
                      <a:pt x="38491" y="71503"/>
                    </a:cubicBezTo>
                    <a:cubicBezTo>
                      <a:pt x="48180" y="75221"/>
                      <a:pt x="58357" y="77113"/>
                      <a:pt x="68730" y="77113"/>
                    </a:cubicBezTo>
                    <a:lnTo>
                      <a:pt x="70557" y="77113"/>
                    </a:lnTo>
                    <a:cubicBezTo>
                      <a:pt x="69056" y="82496"/>
                      <a:pt x="68273" y="88106"/>
                      <a:pt x="68273" y="93847"/>
                    </a:cubicBezTo>
                    <a:cubicBezTo>
                      <a:pt x="68273" y="94826"/>
                      <a:pt x="68273" y="95805"/>
                      <a:pt x="68339" y="96783"/>
                    </a:cubicBezTo>
                    <a:cubicBezTo>
                      <a:pt x="63446" y="95511"/>
                      <a:pt x="58292" y="94826"/>
                      <a:pt x="53007" y="94826"/>
                    </a:cubicBezTo>
                    <a:cubicBezTo>
                      <a:pt x="43841" y="94826"/>
                      <a:pt x="35034" y="96816"/>
                      <a:pt x="26846" y="100698"/>
                    </a:cubicBezTo>
                    <a:cubicBezTo>
                      <a:pt x="24791" y="101676"/>
                      <a:pt x="23943" y="104090"/>
                      <a:pt x="24889" y="106145"/>
                    </a:cubicBezTo>
                    <a:cubicBezTo>
                      <a:pt x="25595" y="107605"/>
                      <a:pt x="27050" y="108470"/>
                      <a:pt x="28577" y="108470"/>
                    </a:cubicBezTo>
                    <a:cubicBezTo>
                      <a:pt x="29166" y="108470"/>
                      <a:pt x="29765" y="108342"/>
                      <a:pt x="30336" y="108070"/>
                    </a:cubicBezTo>
                    <a:cubicBezTo>
                      <a:pt x="37448" y="104710"/>
                      <a:pt x="45081" y="102981"/>
                      <a:pt x="53007" y="102981"/>
                    </a:cubicBezTo>
                    <a:cubicBezTo>
                      <a:pt x="82235" y="102981"/>
                      <a:pt x="106015" y="126761"/>
                      <a:pt x="106015" y="155988"/>
                    </a:cubicBezTo>
                    <a:cubicBezTo>
                      <a:pt x="106015" y="174190"/>
                      <a:pt x="96914" y="190794"/>
                      <a:pt x="81615" y="200612"/>
                    </a:cubicBezTo>
                    <a:lnTo>
                      <a:pt x="54345" y="200612"/>
                    </a:lnTo>
                    <a:cubicBezTo>
                      <a:pt x="55943" y="200058"/>
                      <a:pt x="57085" y="198557"/>
                      <a:pt x="57085" y="196763"/>
                    </a:cubicBezTo>
                    <a:cubicBezTo>
                      <a:pt x="57085" y="194512"/>
                      <a:pt x="55258" y="192686"/>
                      <a:pt x="53007" y="192686"/>
                    </a:cubicBezTo>
                    <a:cubicBezTo>
                      <a:pt x="32783" y="192686"/>
                      <a:pt x="16310" y="176213"/>
                      <a:pt x="16310" y="155988"/>
                    </a:cubicBezTo>
                    <a:cubicBezTo>
                      <a:pt x="16310" y="135764"/>
                      <a:pt x="32783" y="119291"/>
                      <a:pt x="53007" y="119291"/>
                    </a:cubicBezTo>
                    <a:cubicBezTo>
                      <a:pt x="73232" y="119291"/>
                      <a:pt x="89705" y="135764"/>
                      <a:pt x="89705" y="155988"/>
                    </a:cubicBezTo>
                    <a:cubicBezTo>
                      <a:pt x="89705" y="168188"/>
                      <a:pt x="83670" y="179572"/>
                      <a:pt x="73525" y="186423"/>
                    </a:cubicBezTo>
                    <a:cubicBezTo>
                      <a:pt x="71666" y="187695"/>
                      <a:pt x="71177" y="190206"/>
                      <a:pt x="72416" y="192098"/>
                    </a:cubicBezTo>
                    <a:cubicBezTo>
                      <a:pt x="73209" y="193257"/>
                      <a:pt x="74495" y="193884"/>
                      <a:pt x="75803" y="193884"/>
                    </a:cubicBezTo>
                    <a:cubicBezTo>
                      <a:pt x="76593" y="193884"/>
                      <a:pt x="77391" y="193654"/>
                      <a:pt x="78092" y="193175"/>
                    </a:cubicBezTo>
                    <a:cubicBezTo>
                      <a:pt x="90455" y="184824"/>
                      <a:pt x="97860" y="170928"/>
                      <a:pt x="97860" y="155988"/>
                    </a:cubicBezTo>
                    <a:cubicBezTo>
                      <a:pt x="97860" y="131262"/>
                      <a:pt x="77733" y="111136"/>
                      <a:pt x="53007" y="111136"/>
                    </a:cubicBezTo>
                    <a:cubicBezTo>
                      <a:pt x="28281" y="111136"/>
                      <a:pt x="8155" y="131262"/>
                      <a:pt x="8155" y="155988"/>
                    </a:cubicBezTo>
                    <a:cubicBezTo>
                      <a:pt x="8155" y="179181"/>
                      <a:pt x="25835" y="198296"/>
                      <a:pt x="48408" y="200612"/>
                    </a:cubicBezTo>
                    <a:lnTo>
                      <a:pt x="8155" y="200612"/>
                    </a:lnTo>
                    <a:lnTo>
                      <a:pt x="8155" y="155988"/>
                    </a:lnTo>
                    <a:lnTo>
                      <a:pt x="8155" y="96098"/>
                    </a:lnTo>
                    <a:cubicBezTo>
                      <a:pt x="10797" y="94532"/>
                      <a:pt x="15788" y="91760"/>
                      <a:pt x="20094" y="90748"/>
                    </a:cubicBezTo>
                    <a:cubicBezTo>
                      <a:pt x="22279" y="90227"/>
                      <a:pt x="23649" y="88041"/>
                      <a:pt x="23127" y="85823"/>
                    </a:cubicBezTo>
                    <a:cubicBezTo>
                      <a:pt x="22678" y="83941"/>
                      <a:pt x="20996" y="82688"/>
                      <a:pt x="19142" y="82688"/>
                    </a:cubicBezTo>
                    <a:cubicBezTo>
                      <a:pt x="18843" y="82688"/>
                      <a:pt x="18539" y="82721"/>
                      <a:pt x="18235" y="82789"/>
                    </a:cubicBezTo>
                    <a:cubicBezTo>
                      <a:pt x="14777" y="83605"/>
                      <a:pt x="11123" y="85236"/>
                      <a:pt x="8155" y="86769"/>
                    </a:cubicBezTo>
                    <a:lnTo>
                      <a:pt x="8155" y="66414"/>
                    </a:lnTo>
                    <a:close/>
                    <a:moveTo>
                      <a:pt x="181856" y="0"/>
                    </a:moveTo>
                    <a:cubicBezTo>
                      <a:pt x="179605" y="0"/>
                      <a:pt x="177778" y="1827"/>
                      <a:pt x="177778" y="4077"/>
                    </a:cubicBezTo>
                    <a:lnTo>
                      <a:pt x="177778" y="37089"/>
                    </a:lnTo>
                    <a:lnTo>
                      <a:pt x="67686" y="37089"/>
                    </a:lnTo>
                    <a:cubicBezTo>
                      <a:pt x="65435" y="37089"/>
                      <a:pt x="63609" y="38915"/>
                      <a:pt x="63609" y="41166"/>
                    </a:cubicBezTo>
                    <a:cubicBezTo>
                      <a:pt x="63609" y="43417"/>
                      <a:pt x="65435" y="45244"/>
                      <a:pt x="67686" y="45244"/>
                    </a:cubicBezTo>
                    <a:lnTo>
                      <a:pt x="150639" y="45244"/>
                    </a:lnTo>
                    <a:cubicBezTo>
                      <a:pt x="162577" y="50496"/>
                      <a:pt x="172429" y="60216"/>
                      <a:pt x="177778" y="72123"/>
                    </a:cubicBezTo>
                    <a:lnTo>
                      <a:pt x="177778" y="115540"/>
                    </a:lnTo>
                    <a:cubicBezTo>
                      <a:pt x="169232" y="134590"/>
                      <a:pt x="150345" y="146855"/>
                      <a:pt x="129403" y="146855"/>
                    </a:cubicBezTo>
                    <a:cubicBezTo>
                      <a:pt x="127152" y="146855"/>
                      <a:pt x="125326" y="148681"/>
                      <a:pt x="125326" y="150932"/>
                    </a:cubicBezTo>
                    <a:cubicBezTo>
                      <a:pt x="125326" y="153183"/>
                      <a:pt x="127152" y="155010"/>
                      <a:pt x="129403" y="155010"/>
                    </a:cubicBezTo>
                    <a:cubicBezTo>
                      <a:pt x="148649" y="155010"/>
                      <a:pt x="166361" y="146039"/>
                      <a:pt x="177778" y="131295"/>
                    </a:cubicBezTo>
                    <a:lnTo>
                      <a:pt x="177778" y="159022"/>
                    </a:lnTo>
                    <a:cubicBezTo>
                      <a:pt x="177778" y="161273"/>
                      <a:pt x="179605" y="163099"/>
                      <a:pt x="181856" y="163099"/>
                    </a:cubicBezTo>
                    <a:cubicBezTo>
                      <a:pt x="191968" y="163099"/>
                      <a:pt x="200221" y="171156"/>
                      <a:pt x="200580" y="181171"/>
                    </a:cubicBezTo>
                    <a:lnTo>
                      <a:pt x="193664" y="181171"/>
                    </a:lnTo>
                    <a:cubicBezTo>
                      <a:pt x="181399" y="181171"/>
                      <a:pt x="169362" y="178953"/>
                      <a:pt x="157913" y="174549"/>
                    </a:cubicBezTo>
                    <a:cubicBezTo>
                      <a:pt x="145517" y="169786"/>
                      <a:pt x="132502" y="167373"/>
                      <a:pt x="119258" y="167373"/>
                    </a:cubicBezTo>
                    <a:lnTo>
                      <a:pt x="113093" y="167373"/>
                    </a:lnTo>
                    <a:cubicBezTo>
                      <a:pt x="113811" y="163621"/>
                      <a:pt x="114170" y="159805"/>
                      <a:pt x="114170" y="155988"/>
                    </a:cubicBezTo>
                    <a:cubicBezTo>
                      <a:pt x="114170" y="130675"/>
                      <a:pt x="98708" y="108918"/>
                      <a:pt x="76722" y="99621"/>
                    </a:cubicBezTo>
                    <a:cubicBezTo>
                      <a:pt x="76526" y="97696"/>
                      <a:pt x="76428" y="95772"/>
                      <a:pt x="76428" y="93847"/>
                    </a:cubicBezTo>
                    <a:cubicBezTo>
                      <a:pt x="76428" y="79886"/>
                      <a:pt x="81778" y="66708"/>
                      <a:pt x="91564" y="56759"/>
                    </a:cubicBezTo>
                    <a:cubicBezTo>
                      <a:pt x="93130" y="55128"/>
                      <a:pt x="93097" y="52551"/>
                      <a:pt x="91499" y="50985"/>
                    </a:cubicBezTo>
                    <a:cubicBezTo>
                      <a:pt x="90712" y="50198"/>
                      <a:pt x="89687" y="49806"/>
                      <a:pt x="88659" y="49806"/>
                    </a:cubicBezTo>
                    <a:cubicBezTo>
                      <a:pt x="87600" y="49806"/>
                      <a:pt x="86536" y="50222"/>
                      <a:pt x="85725" y="51050"/>
                    </a:cubicBezTo>
                    <a:cubicBezTo>
                      <a:pt x="80571" y="56302"/>
                      <a:pt x="76461" y="62369"/>
                      <a:pt x="73525" y="68958"/>
                    </a:cubicBezTo>
                    <a:lnTo>
                      <a:pt x="68730" y="68958"/>
                    </a:lnTo>
                    <a:cubicBezTo>
                      <a:pt x="59368" y="68958"/>
                      <a:pt x="50169" y="67230"/>
                      <a:pt x="41427" y="63870"/>
                    </a:cubicBezTo>
                    <a:cubicBezTo>
                      <a:pt x="31739" y="60151"/>
                      <a:pt x="21562" y="58259"/>
                      <a:pt x="11189" y="58259"/>
                    </a:cubicBezTo>
                    <a:lnTo>
                      <a:pt x="8155" y="58259"/>
                    </a:lnTo>
                    <a:lnTo>
                      <a:pt x="8155" y="45244"/>
                    </a:lnTo>
                    <a:lnTo>
                      <a:pt x="27727" y="45244"/>
                    </a:lnTo>
                    <a:cubicBezTo>
                      <a:pt x="29978" y="45244"/>
                      <a:pt x="31804" y="43417"/>
                      <a:pt x="31804" y="41166"/>
                    </a:cubicBezTo>
                    <a:cubicBezTo>
                      <a:pt x="31804" y="38915"/>
                      <a:pt x="29978" y="37089"/>
                      <a:pt x="27727" y="37089"/>
                    </a:cubicBezTo>
                    <a:lnTo>
                      <a:pt x="4077" y="37089"/>
                    </a:lnTo>
                    <a:cubicBezTo>
                      <a:pt x="1827" y="37089"/>
                      <a:pt x="0" y="38915"/>
                      <a:pt x="0" y="41166"/>
                    </a:cubicBezTo>
                    <a:lnTo>
                      <a:pt x="0" y="204690"/>
                    </a:lnTo>
                    <a:cubicBezTo>
                      <a:pt x="0" y="206940"/>
                      <a:pt x="1827" y="208767"/>
                      <a:pt x="4077" y="208767"/>
                    </a:cubicBezTo>
                    <a:lnTo>
                      <a:pt x="122749" y="208767"/>
                    </a:lnTo>
                    <a:cubicBezTo>
                      <a:pt x="124999" y="208767"/>
                      <a:pt x="126826" y="206940"/>
                      <a:pt x="126826" y="204690"/>
                    </a:cubicBezTo>
                    <a:cubicBezTo>
                      <a:pt x="126826" y="202439"/>
                      <a:pt x="124999" y="200612"/>
                      <a:pt x="122749" y="200612"/>
                    </a:cubicBezTo>
                    <a:lnTo>
                      <a:pt x="94826" y="200612"/>
                    </a:lnTo>
                    <a:cubicBezTo>
                      <a:pt x="99262" y="196437"/>
                      <a:pt x="103079" y="191642"/>
                      <a:pt x="106112" y="186325"/>
                    </a:cubicBezTo>
                    <a:cubicBezTo>
                      <a:pt x="108102" y="182900"/>
                      <a:pt x="109733" y="179246"/>
                      <a:pt x="110973" y="175527"/>
                    </a:cubicBezTo>
                    <a:lnTo>
                      <a:pt x="119258" y="175527"/>
                    </a:lnTo>
                    <a:cubicBezTo>
                      <a:pt x="131523" y="175527"/>
                      <a:pt x="143527" y="177746"/>
                      <a:pt x="155010" y="182149"/>
                    </a:cubicBezTo>
                    <a:cubicBezTo>
                      <a:pt x="167373" y="186912"/>
                      <a:pt x="180388" y="189326"/>
                      <a:pt x="193664" y="189326"/>
                    </a:cubicBezTo>
                    <a:lnTo>
                      <a:pt x="199046" y="189326"/>
                    </a:lnTo>
                    <a:cubicBezTo>
                      <a:pt x="196176" y="195948"/>
                      <a:pt x="189554" y="200612"/>
                      <a:pt x="181856" y="200612"/>
                    </a:cubicBezTo>
                    <a:lnTo>
                      <a:pt x="158891" y="200612"/>
                    </a:lnTo>
                    <a:cubicBezTo>
                      <a:pt x="156641" y="200612"/>
                      <a:pt x="154814" y="202439"/>
                      <a:pt x="154814" y="204690"/>
                    </a:cubicBezTo>
                    <a:cubicBezTo>
                      <a:pt x="154814" y="206940"/>
                      <a:pt x="156641" y="208767"/>
                      <a:pt x="158891" y="208767"/>
                    </a:cubicBezTo>
                    <a:lnTo>
                      <a:pt x="181856" y="208767"/>
                    </a:lnTo>
                    <a:cubicBezTo>
                      <a:pt x="196698" y="208767"/>
                      <a:pt x="208767" y="196698"/>
                      <a:pt x="208767" y="181856"/>
                    </a:cubicBezTo>
                    <a:lnTo>
                      <a:pt x="208767" y="26911"/>
                    </a:lnTo>
                    <a:cubicBezTo>
                      <a:pt x="208767" y="12069"/>
                      <a:pt x="196698" y="0"/>
                      <a:pt x="18185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a:off x="2189600" y="3811625"/>
                <a:ext cx="652425" cy="652425"/>
              </a:xfrm>
              <a:custGeom>
                <a:rect b="b" l="l" r="r" t="t"/>
                <a:pathLst>
                  <a:path extrusionOk="0" h="26097" w="26097">
                    <a:moveTo>
                      <a:pt x="13048" y="8155"/>
                    </a:moveTo>
                    <a:cubicBezTo>
                      <a:pt x="15756" y="8155"/>
                      <a:pt x="17941" y="10341"/>
                      <a:pt x="17941" y="13048"/>
                    </a:cubicBezTo>
                    <a:cubicBezTo>
                      <a:pt x="17941" y="15756"/>
                      <a:pt x="15756" y="17941"/>
                      <a:pt x="13048" y="17941"/>
                    </a:cubicBezTo>
                    <a:cubicBezTo>
                      <a:pt x="10341" y="17941"/>
                      <a:pt x="8155" y="15756"/>
                      <a:pt x="8155" y="13048"/>
                    </a:cubicBezTo>
                    <a:cubicBezTo>
                      <a:pt x="8155" y="10341"/>
                      <a:pt x="10341" y="8155"/>
                      <a:pt x="13048" y="8155"/>
                    </a:cubicBezTo>
                    <a:close/>
                    <a:moveTo>
                      <a:pt x="13048" y="0"/>
                    </a:moveTo>
                    <a:cubicBezTo>
                      <a:pt x="5839" y="0"/>
                      <a:pt x="0" y="5872"/>
                      <a:pt x="0" y="13048"/>
                    </a:cubicBezTo>
                    <a:cubicBezTo>
                      <a:pt x="0" y="20257"/>
                      <a:pt x="5839" y="26096"/>
                      <a:pt x="13048" y="26096"/>
                    </a:cubicBezTo>
                    <a:cubicBezTo>
                      <a:pt x="20257" y="26096"/>
                      <a:pt x="26096" y="20257"/>
                      <a:pt x="26096" y="13048"/>
                    </a:cubicBezTo>
                    <a:cubicBezTo>
                      <a:pt x="26096" y="5872"/>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a:off x="1781850" y="3403875"/>
                <a:ext cx="1467925" cy="1467925"/>
              </a:xfrm>
              <a:custGeom>
                <a:rect b="b" l="l" r="r" t="t"/>
                <a:pathLst>
                  <a:path extrusionOk="0" h="58717" w="58717">
                    <a:moveTo>
                      <a:pt x="29358" y="0"/>
                    </a:moveTo>
                    <a:cubicBezTo>
                      <a:pt x="27108" y="0"/>
                      <a:pt x="25281" y="1827"/>
                      <a:pt x="25281" y="4078"/>
                    </a:cubicBezTo>
                    <a:cubicBezTo>
                      <a:pt x="25281" y="6329"/>
                      <a:pt x="27108" y="8155"/>
                      <a:pt x="29358" y="8155"/>
                    </a:cubicBezTo>
                    <a:cubicBezTo>
                      <a:pt x="41036" y="8155"/>
                      <a:pt x="50561" y="17680"/>
                      <a:pt x="50561" y="29358"/>
                    </a:cubicBezTo>
                    <a:cubicBezTo>
                      <a:pt x="50561" y="41069"/>
                      <a:pt x="41036" y="50561"/>
                      <a:pt x="29358" y="50561"/>
                    </a:cubicBezTo>
                    <a:cubicBezTo>
                      <a:pt x="17680" y="50561"/>
                      <a:pt x="8155" y="41069"/>
                      <a:pt x="8155" y="29358"/>
                    </a:cubicBezTo>
                    <a:cubicBezTo>
                      <a:pt x="8155" y="24009"/>
                      <a:pt x="10145" y="18887"/>
                      <a:pt x="13799" y="14973"/>
                    </a:cubicBezTo>
                    <a:cubicBezTo>
                      <a:pt x="15332" y="13309"/>
                      <a:pt x="15234" y="10732"/>
                      <a:pt x="13570" y="9199"/>
                    </a:cubicBezTo>
                    <a:cubicBezTo>
                      <a:pt x="12781" y="8472"/>
                      <a:pt x="11786" y="8111"/>
                      <a:pt x="10794" y="8111"/>
                    </a:cubicBezTo>
                    <a:cubicBezTo>
                      <a:pt x="9696" y="8111"/>
                      <a:pt x="8602" y="8553"/>
                      <a:pt x="7797" y="9427"/>
                    </a:cubicBezTo>
                    <a:cubicBezTo>
                      <a:pt x="2773" y="14875"/>
                      <a:pt x="0" y="21953"/>
                      <a:pt x="0" y="29358"/>
                    </a:cubicBezTo>
                    <a:cubicBezTo>
                      <a:pt x="0" y="45538"/>
                      <a:pt x="13179" y="58716"/>
                      <a:pt x="29358" y="58716"/>
                    </a:cubicBezTo>
                    <a:cubicBezTo>
                      <a:pt x="45538" y="58716"/>
                      <a:pt x="58716" y="45538"/>
                      <a:pt x="58716" y="29358"/>
                    </a:cubicBezTo>
                    <a:cubicBezTo>
                      <a:pt x="58716" y="13179"/>
                      <a:pt x="45538"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a:off x="4099500" y="2258100"/>
                <a:ext cx="653225" cy="652425"/>
              </a:xfrm>
              <a:custGeom>
                <a:rect b="b" l="l" r="r" t="t"/>
                <a:pathLst>
                  <a:path extrusionOk="0" h="26097" w="26129">
                    <a:moveTo>
                      <a:pt x="13048" y="8155"/>
                    </a:moveTo>
                    <a:cubicBezTo>
                      <a:pt x="15755" y="8155"/>
                      <a:pt x="17974" y="10341"/>
                      <a:pt x="17974" y="13048"/>
                    </a:cubicBezTo>
                    <a:cubicBezTo>
                      <a:pt x="17974" y="15723"/>
                      <a:pt x="15755" y="17941"/>
                      <a:pt x="13048" y="17941"/>
                    </a:cubicBezTo>
                    <a:cubicBezTo>
                      <a:pt x="10373" y="17941"/>
                      <a:pt x="8155" y="15723"/>
                      <a:pt x="8155" y="13048"/>
                    </a:cubicBezTo>
                    <a:cubicBezTo>
                      <a:pt x="8155" y="10341"/>
                      <a:pt x="10373" y="8155"/>
                      <a:pt x="13048" y="8155"/>
                    </a:cubicBezTo>
                    <a:close/>
                    <a:moveTo>
                      <a:pt x="13048" y="0"/>
                    </a:moveTo>
                    <a:cubicBezTo>
                      <a:pt x="5872" y="0"/>
                      <a:pt x="0" y="5839"/>
                      <a:pt x="0" y="13048"/>
                    </a:cubicBezTo>
                    <a:cubicBezTo>
                      <a:pt x="0" y="20225"/>
                      <a:pt x="5872" y="26096"/>
                      <a:pt x="13048" y="26096"/>
                    </a:cubicBezTo>
                    <a:cubicBezTo>
                      <a:pt x="20257" y="26096"/>
                      <a:pt x="26129" y="20225"/>
                      <a:pt x="26129" y="13048"/>
                    </a:cubicBezTo>
                    <a:cubicBezTo>
                      <a:pt x="26129" y="5839"/>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a:off x="3691750" y="1850350"/>
                <a:ext cx="1468725" cy="1467925"/>
              </a:xfrm>
              <a:custGeom>
                <a:rect b="b" l="l" r="r" t="t"/>
                <a:pathLst>
                  <a:path extrusionOk="0" h="58717" w="58749">
                    <a:moveTo>
                      <a:pt x="29358" y="0"/>
                    </a:moveTo>
                    <a:cubicBezTo>
                      <a:pt x="13179" y="0"/>
                      <a:pt x="0" y="13146"/>
                      <a:pt x="0" y="29358"/>
                    </a:cubicBezTo>
                    <a:cubicBezTo>
                      <a:pt x="0" y="37089"/>
                      <a:pt x="3001" y="44396"/>
                      <a:pt x="8416" y="49909"/>
                    </a:cubicBezTo>
                    <a:cubicBezTo>
                      <a:pt x="9211" y="50720"/>
                      <a:pt x="10267" y="51128"/>
                      <a:pt x="11327" y="51128"/>
                    </a:cubicBezTo>
                    <a:cubicBezTo>
                      <a:pt x="12355" y="51128"/>
                      <a:pt x="13387" y="50745"/>
                      <a:pt x="14190" y="49974"/>
                    </a:cubicBezTo>
                    <a:cubicBezTo>
                      <a:pt x="15788" y="48376"/>
                      <a:pt x="15821" y="45799"/>
                      <a:pt x="14222" y="44200"/>
                    </a:cubicBezTo>
                    <a:cubicBezTo>
                      <a:pt x="10308" y="40221"/>
                      <a:pt x="8188" y="34936"/>
                      <a:pt x="8188" y="29358"/>
                    </a:cubicBezTo>
                    <a:cubicBezTo>
                      <a:pt x="8188" y="17648"/>
                      <a:pt x="17680" y="8155"/>
                      <a:pt x="29391" y="8155"/>
                    </a:cubicBezTo>
                    <a:cubicBezTo>
                      <a:pt x="41069" y="8155"/>
                      <a:pt x="50594" y="17648"/>
                      <a:pt x="50594" y="29358"/>
                    </a:cubicBezTo>
                    <a:cubicBezTo>
                      <a:pt x="50594" y="41036"/>
                      <a:pt x="41069" y="50561"/>
                      <a:pt x="29391" y="50561"/>
                    </a:cubicBezTo>
                    <a:cubicBezTo>
                      <a:pt x="27107" y="50561"/>
                      <a:pt x="25313" y="52388"/>
                      <a:pt x="25313" y="54639"/>
                    </a:cubicBezTo>
                    <a:cubicBezTo>
                      <a:pt x="25313" y="56890"/>
                      <a:pt x="27107" y="58716"/>
                      <a:pt x="29391" y="58716"/>
                    </a:cubicBezTo>
                    <a:cubicBezTo>
                      <a:pt x="45570" y="58716"/>
                      <a:pt x="58749" y="45538"/>
                      <a:pt x="58749" y="29358"/>
                    </a:cubicBezTo>
                    <a:cubicBezTo>
                      <a:pt x="58749" y="13146"/>
                      <a:pt x="45570"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a:off x="4323750" y="1603075"/>
                <a:ext cx="1224075" cy="2102550"/>
              </a:xfrm>
              <a:custGeom>
                <a:rect b="b" l="l" r="r" t="t"/>
                <a:pathLst>
                  <a:path extrusionOk="0" h="84102" w="48963">
                    <a:moveTo>
                      <a:pt x="24766" y="0"/>
                    </a:moveTo>
                    <a:cubicBezTo>
                      <a:pt x="23367" y="0"/>
                      <a:pt x="21997" y="725"/>
                      <a:pt x="21236" y="2030"/>
                    </a:cubicBezTo>
                    <a:cubicBezTo>
                      <a:pt x="20094" y="3955"/>
                      <a:pt x="20747" y="6466"/>
                      <a:pt x="22704" y="7608"/>
                    </a:cubicBezTo>
                    <a:cubicBezTo>
                      <a:pt x="33860" y="14165"/>
                      <a:pt x="40808" y="26299"/>
                      <a:pt x="40808" y="39249"/>
                    </a:cubicBezTo>
                    <a:cubicBezTo>
                      <a:pt x="40808" y="59474"/>
                      <a:pt x="24335" y="75947"/>
                      <a:pt x="4078" y="75947"/>
                    </a:cubicBezTo>
                    <a:cubicBezTo>
                      <a:pt x="1827" y="75947"/>
                      <a:pt x="1" y="77773"/>
                      <a:pt x="1" y="80024"/>
                    </a:cubicBezTo>
                    <a:cubicBezTo>
                      <a:pt x="1" y="82275"/>
                      <a:pt x="1827" y="84102"/>
                      <a:pt x="4078" y="84102"/>
                    </a:cubicBezTo>
                    <a:cubicBezTo>
                      <a:pt x="28836" y="84102"/>
                      <a:pt x="48963" y="63975"/>
                      <a:pt x="48963" y="39249"/>
                    </a:cubicBezTo>
                    <a:cubicBezTo>
                      <a:pt x="48963" y="23429"/>
                      <a:pt x="40482" y="8619"/>
                      <a:pt x="26814" y="562"/>
                    </a:cubicBezTo>
                    <a:cubicBezTo>
                      <a:pt x="26173" y="182"/>
                      <a:pt x="25466" y="0"/>
                      <a:pt x="2476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3304375" y="1463000"/>
                <a:ext cx="1223275" cy="1223250"/>
              </a:xfrm>
              <a:custGeom>
                <a:rect b="b" l="l" r="r" t="t"/>
                <a:pathLst>
                  <a:path extrusionOk="0" h="48930" w="48931">
                    <a:moveTo>
                      <a:pt x="44853" y="0"/>
                    </a:moveTo>
                    <a:cubicBezTo>
                      <a:pt x="20127" y="0"/>
                      <a:pt x="1" y="20126"/>
                      <a:pt x="1" y="44852"/>
                    </a:cubicBezTo>
                    <a:cubicBezTo>
                      <a:pt x="1" y="47103"/>
                      <a:pt x="1827" y="48930"/>
                      <a:pt x="4078" y="48930"/>
                    </a:cubicBezTo>
                    <a:cubicBezTo>
                      <a:pt x="6362" y="48930"/>
                      <a:pt x="8156" y="47103"/>
                      <a:pt x="8156" y="44852"/>
                    </a:cubicBezTo>
                    <a:cubicBezTo>
                      <a:pt x="8156" y="24595"/>
                      <a:pt x="24629" y="8155"/>
                      <a:pt x="44853" y="8155"/>
                    </a:cubicBezTo>
                    <a:cubicBezTo>
                      <a:pt x="47136" y="8155"/>
                      <a:pt x="48930" y="6328"/>
                      <a:pt x="48930" y="4078"/>
                    </a:cubicBezTo>
                    <a:cubicBezTo>
                      <a:pt x="48930" y="1827"/>
                      <a:pt x="47136" y="0"/>
                      <a:pt x="44853"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2271150" y="1175925"/>
                <a:ext cx="203900" cy="203900"/>
              </a:xfrm>
              <a:custGeom>
                <a:rect b="b" l="l" r="r" t="t"/>
                <a:pathLst>
                  <a:path extrusionOk="0" h="8156" w="8156">
                    <a:moveTo>
                      <a:pt x="4078" y="1"/>
                    </a:moveTo>
                    <a:cubicBezTo>
                      <a:pt x="1827" y="1"/>
                      <a:pt x="0" y="1828"/>
                      <a:pt x="0" y="4078"/>
                    </a:cubicBezTo>
                    <a:cubicBezTo>
                      <a:pt x="0" y="6329"/>
                      <a:pt x="1827" y="8156"/>
                      <a:pt x="4078" y="8156"/>
                    </a:cubicBezTo>
                    <a:cubicBezTo>
                      <a:pt x="6329" y="8156"/>
                      <a:pt x="8155" y="6329"/>
                      <a:pt x="8155" y="4078"/>
                    </a:cubicBezTo>
                    <a:cubicBezTo>
                      <a:pt x="8155" y="1828"/>
                      <a:pt x="632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4598575" y="5253425"/>
                <a:ext cx="203900" cy="203900"/>
              </a:xfrm>
              <a:custGeom>
                <a:rect b="b" l="l" r="r" t="t"/>
                <a:pathLst>
                  <a:path extrusionOk="0" h="8156" w="8156">
                    <a:moveTo>
                      <a:pt x="4078" y="0"/>
                    </a:moveTo>
                    <a:cubicBezTo>
                      <a:pt x="3001" y="0"/>
                      <a:pt x="1958" y="424"/>
                      <a:pt x="1207" y="1207"/>
                    </a:cubicBezTo>
                    <a:cubicBezTo>
                      <a:pt x="457" y="1957"/>
                      <a:pt x="0" y="3001"/>
                      <a:pt x="0" y="4078"/>
                    </a:cubicBezTo>
                    <a:cubicBezTo>
                      <a:pt x="0" y="5154"/>
                      <a:pt x="457" y="6198"/>
                      <a:pt x="1207" y="6948"/>
                    </a:cubicBezTo>
                    <a:cubicBezTo>
                      <a:pt x="1958" y="7731"/>
                      <a:pt x="3001" y="8155"/>
                      <a:pt x="4078" y="8155"/>
                    </a:cubicBezTo>
                    <a:cubicBezTo>
                      <a:pt x="5154" y="8155"/>
                      <a:pt x="6198" y="7731"/>
                      <a:pt x="6981" y="6948"/>
                    </a:cubicBezTo>
                    <a:cubicBezTo>
                      <a:pt x="7731" y="6198"/>
                      <a:pt x="8155" y="5154"/>
                      <a:pt x="8155" y="4078"/>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93" name="Google Shape;893;p42"/>
          <p:cNvGrpSpPr/>
          <p:nvPr/>
        </p:nvGrpSpPr>
        <p:grpSpPr>
          <a:xfrm>
            <a:off x="3709026" y="3076550"/>
            <a:ext cx="1703525" cy="2073948"/>
            <a:chOff x="3709026" y="3076550"/>
            <a:chExt cx="1703525" cy="2073948"/>
          </a:xfrm>
        </p:grpSpPr>
        <p:pic>
          <p:nvPicPr>
            <p:cNvPr id="894" name="Google Shape;894;p42"/>
            <p:cNvPicPr preferRelativeResize="0"/>
            <p:nvPr/>
          </p:nvPicPr>
          <p:blipFill rotWithShape="1">
            <a:blip r:embed="rId5">
              <a:alphaModFix/>
            </a:blip>
            <a:srcRect b="0" l="21109" r="21103" t="0"/>
            <a:stretch/>
          </p:blipFill>
          <p:spPr>
            <a:xfrm>
              <a:off x="3709026" y="3492250"/>
              <a:ext cx="1703525" cy="1658248"/>
            </a:xfrm>
            <a:prstGeom prst="rect">
              <a:avLst/>
            </a:prstGeom>
            <a:noFill/>
            <a:ln>
              <a:noFill/>
            </a:ln>
          </p:spPr>
        </p:pic>
        <p:sp>
          <p:nvSpPr>
            <p:cNvPr id="895" name="Google Shape;895;p42"/>
            <p:cNvSpPr/>
            <p:nvPr/>
          </p:nvSpPr>
          <p:spPr>
            <a:xfrm>
              <a:off x="3709037"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a:off x="4245788"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7" name="Google Shape;897;p42"/>
            <p:cNvGrpSpPr/>
            <p:nvPr/>
          </p:nvGrpSpPr>
          <p:grpSpPr>
            <a:xfrm>
              <a:off x="4324534" y="3161403"/>
              <a:ext cx="471816" cy="471816"/>
              <a:chOff x="1190625" y="238125"/>
              <a:chExt cx="5219200" cy="5219200"/>
            </a:xfrm>
          </p:grpSpPr>
          <p:sp>
            <p:nvSpPr>
              <p:cNvPr id="898" name="Google Shape;898;p42"/>
              <p:cNvSpPr/>
              <p:nvPr/>
            </p:nvSpPr>
            <p:spPr>
              <a:xfrm>
                <a:off x="1190625" y="788675"/>
                <a:ext cx="5219200" cy="4668650"/>
              </a:xfrm>
              <a:custGeom>
                <a:rect b="b" l="l" r="r" t="t"/>
                <a:pathLst>
                  <a:path extrusionOk="0" h="186746" w="208768">
                    <a:moveTo>
                      <a:pt x="8155" y="13925"/>
                    </a:moveTo>
                    <a:lnTo>
                      <a:pt x="22312" y="28082"/>
                    </a:lnTo>
                    <a:lnTo>
                      <a:pt x="27955" y="60245"/>
                    </a:lnTo>
                    <a:cubicBezTo>
                      <a:pt x="28086" y="60865"/>
                      <a:pt x="28314" y="61452"/>
                      <a:pt x="28705" y="61974"/>
                    </a:cubicBezTo>
                    <a:lnTo>
                      <a:pt x="40840" y="78284"/>
                    </a:lnTo>
                    <a:lnTo>
                      <a:pt x="8155" y="78284"/>
                    </a:lnTo>
                    <a:lnTo>
                      <a:pt x="8155" y="13925"/>
                    </a:lnTo>
                    <a:close/>
                    <a:moveTo>
                      <a:pt x="46288" y="86439"/>
                    </a:moveTo>
                    <a:lnTo>
                      <a:pt x="51963" y="95279"/>
                    </a:lnTo>
                    <a:cubicBezTo>
                      <a:pt x="52420" y="95964"/>
                      <a:pt x="53040" y="96486"/>
                      <a:pt x="53790" y="96812"/>
                    </a:cubicBezTo>
                    <a:lnTo>
                      <a:pt x="80147" y="108164"/>
                    </a:lnTo>
                    <a:lnTo>
                      <a:pt x="81680" y="113970"/>
                    </a:lnTo>
                    <a:cubicBezTo>
                      <a:pt x="81974" y="115079"/>
                      <a:pt x="82691" y="115993"/>
                      <a:pt x="83703" y="116515"/>
                    </a:cubicBezTo>
                    <a:lnTo>
                      <a:pt x="123662" y="138142"/>
                    </a:lnTo>
                    <a:cubicBezTo>
                      <a:pt x="123825" y="138239"/>
                      <a:pt x="123988" y="138305"/>
                      <a:pt x="124151" y="138370"/>
                    </a:cubicBezTo>
                    <a:lnTo>
                      <a:pt x="140233" y="144339"/>
                    </a:lnTo>
                    <a:lnTo>
                      <a:pt x="8155" y="144339"/>
                    </a:lnTo>
                    <a:lnTo>
                      <a:pt x="8155" y="86439"/>
                    </a:lnTo>
                    <a:close/>
                    <a:moveTo>
                      <a:pt x="162186" y="152494"/>
                    </a:moveTo>
                    <a:lnTo>
                      <a:pt x="181236" y="159573"/>
                    </a:lnTo>
                    <a:cubicBezTo>
                      <a:pt x="181432" y="159638"/>
                      <a:pt x="181595" y="159703"/>
                      <a:pt x="181791" y="159736"/>
                    </a:cubicBezTo>
                    <a:lnTo>
                      <a:pt x="200612" y="163911"/>
                    </a:lnTo>
                    <a:lnTo>
                      <a:pt x="200612" y="178590"/>
                    </a:lnTo>
                    <a:lnTo>
                      <a:pt x="8155" y="178590"/>
                    </a:lnTo>
                    <a:lnTo>
                      <a:pt x="8155" y="152494"/>
                    </a:lnTo>
                    <a:close/>
                    <a:moveTo>
                      <a:pt x="4090" y="0"/>
                    </a:moveTo>
                    <a:cubicBezTo>
                      <a:pt x="3559" y="0"/>
                      <a:pt x="3023" y="105"/>
                      <a:pt x="2512" y="323"/>
                    </a:cubicBezTo>
                    <a:cubicBezTo>
                      <a:pt x="979" y="942"/>
                      <a:pt x="0" y="2410"/>
                      <a:pt x="0" y="4074"/>
                    </a:cubicBezTo>
                    <a:lnTo>
                      <a:pt x="0" y="182668"/>
                    </a:lnTo>
                    <a:cubicBezTo>
                      <a:pt x="0" y="184918"/>
                      <a:pt x="1827" y="186745"/>
                      <a:pt x="4077" y="186745"/>
                    </a:cubicBezTo>
                    <a:lnTo>
                      <a:pt x="204690" y="186745"/>
                    </a:lnTo>
                    <a:cubicBezTo>
                      <a:pt x="206940" y="186745"/>
                      <a:pt x="208767" y="184918"/>
                      <a:pt x="208767" y="182668"/>
                    </a:cubicBezTo>
                    <a:lnTo>
                      <a:pt x="208767" y="160649"/>
                    </a:lnTo>
                    <a:cubicBezTo>
                      <a:pt x="208767" y="158725"/>
                      <a:pt x="207430" y="157094"/>
                      <a:pt x="205570" y="156670"/>
                    </a:cubicBezTo>
                    <a:lnTo>
                      <a:pt x="183813" y="151842"/>
                    </a:lnTo>
                    <a:lnTo>
                      <a:pt x="127283" y="130835"/>
                    </a:lnTo>
                    <a:lnTo>
                      <a:pt x="89117" y="110186"/>
                    </a:lnTo>
                    <a:lnTo>
                      <a:pt x="87519" y="104184"/>
                    </a:lnTo>
                    <a:cubicBezTo>
                      <a:pt x="87226" y="102977"/>
                      <a:pt x="86345" y="101966"/>
                      <a:pt x="85203" y="101477"/>
                    </a:cubicBezTo>
                    <a:lnTo>
                      <a:pt x="58161" y="89832"/>
                    </a:lnTo>
                    <a:lnTo>
                      <a:pt x="49093" y="75740"/>
                    </a:lnTo>
                    <a:cubicBezTo>
                      <a:pt x="49060" y="75674"/>
                      <a:pt x="48995" y="75609"/>
                      <a:pt x="48930" y="75544"/>
                    </a:cubicBezTo>
                    <a:lnTo>
                      <a:pt x="35817" y="57864"/>
                    </a:lnTo>
                    <a:lnTo>
                      <a:pt x="30108" y="25375"/>
                    </a:lnTo>
                    <a:cubicBezTo>
                      <a:pt x="29978" y="24559"/>
                      <a:pt x="29586" y="23809"/>
                      <a:pt x="28966" y="23222"/>
                    </a:cubicBezTo>
                    <a:lnTo>
                      <a:pt x="6948" y="1203"/>
                    </a:lnTo>
                    <a:cubicBezTo>
                      <a:pt x="6187" y="420"/>
                      <a:pt x="5150" y="0"/>
                      <a:pt x="409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3089900" y="2745775"/>
                <a:ext cx="3319925" cy="203900"/>
              </a:xfrm>
              <a:custGeom>
                <a:rect b="b" l="l" r="r" t="t"/>
                <a:pathLst>
                  <a:path extrusionOk="0" h="8156" w="132797">
                    <a:moveTo>
                      <a:pt x="4078" y="0"/>
                    </a:moveTo>
                    <a:cubicBezTo>
                      <a:pt x="1827" y="0"/>
                      <a:pt x="1" y="1827"/>
                      <a:pt x="1" y="4078"/>
                    </a:cubicBezTo>
                    <a:cubicBezTo>
                      <a:pt x="1" y="6328"/>
                      <a:pt x="1827" y="8155"/>
                      <a:pt x="4078" y="8155"/>
                    </a:cubicBezTo>
                    <a:lnTo>
                      <a:pt x="128719" y="8155"/>
                    </a:lnTo>
                    <a:cubicBezTo>
                      <a:pt x="130969" y="8155"/>
                      <a:pt x="132796" y="6328"/>
                      <a:pt x="132796" y="4078"/>
                    </a:cubicBezTo>
                    <a:cubicBezTo>
                      <a:pt x="132796" y="1827"/>
                      <a:pt x="130969" y="0"/>
                      <a:pt x="12871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4557800" y="238125"/>
                <a:ext cx="1852025" cy="856275"/>
              </a:xfrm>
              <a:custGeom>
                <a:rect b="b" l="l" r="r" t="t"/>
                <a:pathLst>
                  <a:path extrusionOk="0" h="34251" w="74081">
                    <a:moveTo>
                      <a:pt x="37057" y="8155"/>
                    </a:moveTo>
                    <a:cubicBezTo>
                      <a:pt x="42635" y="8155"/>
                      <a:pt x="47756" y="11645"/>
                      <a:pt x="49746" y="16832"/>
                    </a:cubicBezTo>
                    <a:cubicBezTo>
                      <a:pt x="50353" y="18442"/>
                      <a:pt x="51895" y="19458"/>
                      <a:pt x="53580" y="19458"/>
                    </a:cubicBezTo>
                    <a:cubicBezTo>
                      <a:pt x="53704" y="19458"/>
                      <a:pt x="53828" y="19453"/>
                      <a:pt x="53954" y="19441"/>
                    </a:cubicBezTo>
                    <a:cubicBezTo>
                      <a:pt x="54345" y="19376"/>
                      <a:pt x="54737" y="19376"/>
                      <a:pt x="55063" y="19376"/>
                    </a:cubicBezTo>
                    <a:cubicBezTo>
                      <a:pt x="59597" y="19376"/>
                      <a:pt x="63511" y="22149"/>
                      <a:pt x="65110" y="26096"/>
                    </a:cubicBezTo>
                    <a:lnTo>
                      <a:pt x="8971" y="26096"/>
                    </a:lnTo>
                    <a:cubicBezTo>
                      <a:pt x="10602" y="22149"/>
                      <a:pt x="14484" y="19376"/>
                      <a:pt x="19018" y="19376"/>
                    </a:cubicBezTo>
                    <a:cubicBezTo>
                      <a:pt x="19377" y="19376"/>
                      <a:pt x="19735" y="19376"/>
                      <a:pt x="20159" y="19441"/>
                    </a:cubicBezTo>
                    <a:cubicBezTo>
                      <a:pt x="20285" y="19453"/>
                      <a:pt x="20409" y="19458"/>
                      <a:pt x="20533" y="19458"/>
                    </a:cubicBezTo>
                    <a:cubicBezTo>
                      <a:pt x="22214" y="19458"/>
                      <a:pt x="23729" y="18442"/>
                      <a:pt x="24367" y="16832"/>
                    </a:cubicBezTo>
                    <a:cubicBezTo>
                      <a:pt x="26357" y="11645"/>
                      <a:pt x="31446" y="8155"/>
                      <a:pt x="37057" y="8155"/>
                    </a:cubicBezTo>
                    <a:close/>
                    <a:moveTo>
                      <a:pt x="37057" y="0"/>
                    </a:moveTo>
                    <a:cubicBezTo>
                      <a:pt x="29097" y="0"/>
                      <a:pt x="21758" y="4404"/>
                      <a:pt x="17974" y="11254"/>
                    </a:cubicBezTo>
                    <a:cubicBezTo>
                      <a:pt x="7992" y="11776"/>
                      <a:pt x="0" y="20061"/>
                      <a:pt x="0" y="30173"/>
                    </a:cubicBezTo>
                    <a:cubicBezTo>
                      <a:pt x="0" y="32424"/>
                      <a:pt x="1827" y="34251"/>
                      <a:pt x="4078" y="34251"/>
                    </a:cubicBezTo>
                    <a:lnTo>
                      <a:pt x="70003" y="34251"/>
                    </a:lnTo>
                    <a:cubicBezTo>
                      <a:pt x="72253" y="34251"/>
                      <a:pt x="74080" y="32424"/>
                      <a:pt x="74080" y="30173"/>
                    </a:cubicBezTo>
                    <a:cubicBezTo>
                      <a:pt x="74080" y="20061"/>
                      <a:pt x="66121" y="11776"/>
                      <a:pt x="56107" y="11254"/>
                    </a:cubicBezTo>
                    <a:cubicBezTo>
                      <a:pt x="52323" y="4404"/>
                      <a:pt x="45016" y="0"/>
                      <a:pt x="3705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2298875" y="686625"/>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59" y="11287"/>
                      <a:pt x="11059" y="15169"/>
                    </a:cubicBezTo>
                    <a:cubicBezTo>
                      <a:pt x="11059" y="17420"/>
                      <a:pt x="12885" y="19247"/>
                      <a:pt x="15136" y="19247"/>
                    </a:cubicBezTo>
                    <a:cubicBezTo>
                      <a:pt x="17387" y="19247"/>
                      <a:pt x="19213" y="17420"/>
                      <a:pt x="19213" y="15169"/>
                    </a:cubicBezTo>
                    <a:cubicBezTo>
                      <a:pt x="19213" y="11287"/>
                      <a:pt x="22378" y="8156"/>
                      <a:pt x="26227" y="8156"/>
                    </a:cubicBezTo>
                    <a:cubicBezTo>
                      <a:pt x="28478" y="8156"/>
                      <a:pt x="30304" y="6329"/>
                      <a:pt x="30304" y="4078"/>
                    </a:cubicBezTo>
                    <a:cubicBezTo>
                      <a:pt x="30304" y="1828"/>
                      <a:pt x="28478" y="1"/>
                      <a:pt x="26227" y="1"/>
                    </a:cubicBezTo>
                    <a:cubicBezTo>
                      <a:pt x="21856" y="1"/>
                      <a:pt x="17909" y="1860"/>
                      <a:pt x="15136"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3440575" y="1098450"/>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91" y="11287"/>
                      <a:pt x="11091" y="15169"/>
                    </a:cubicBezTo>
                    <a:cubicBezTo>
                      <a:pt x="11091" y="17420"/>
                      <a:pt x="12918" y="19247"/>
                      <a:pt x="15168" y="19247"/>
                    </a:cubicBezTo>
                    <a:cubicBezTo>
                      <a:pt x="17419" y="19247"/>
                      <a:pt x="19246" y="17420"/>
                      <a:pt x="19246" y="15169"/>
                    </a:cubicBezTo>
                    <a:cubicBezTo>
                      <a:pt x="19246" y="11287"/>
                      <a:pt x="22377" y="8156"/>
                      <a:pt x="26227" y="8156"/>
                    </a:cubicBezTo>
                    <a:cubicBezTo>
                      <a:pt x="28477" y="8156"/>
                      <a:pt x="30304" y="6329"/>
                      <a:pt x="30304" y="4078"/>
                    </a:cubicBezTo>
                    <a:cubicBezTo>
                      <a:pt x="30304" y="1828"/>
                      <a:pt x="28477" y="1"/>
                      <a:pt x="26227" y="1"/>
                    </a:cubicBezTo>
                    <a:cubicBezTo>
                      <a:pt x="21856" y="1"/>
                      <a:pt x="17909" y="1860"/>
                      <a:pt x="15168"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4725800" y="1601625"/>
                <a:ext cx="758425" cy="480350"/>
              </a:xfrm>
              <a:custGeom>
                <a:rect b="b" l="l" r="r" t="t"/>
                <a:pathLst>
                  <a:path extrusionOk="0" h="19214" w="30337">
                    <a:moveTo>
                      <a:pt x="4078" y="0"/>
                    </a:moveTo>
                    <a:cubicBezTo>
                      <a:pt x="1827" y="0"/>
                      <a:pt x="0" y="1827"/>
                      <a:pt x="0" y="4078"/>
                    </a:cubicBezTo>
                    <a:cubicBezTo>
                      <a:pt x="0" y="6329"/>
                      <a:pt x="1827" y="8155"/>
                      <a:pt x="4078" y="8155"/>
                    </a:cubicBezTo>
                    <a:cubicBezTo>
                      <a:pt x="7959" y="8155"/>
                      <a:pt x="11091" y="11287"/>
                      <a:pt x="11091" y="15136"/>
                    </a:cubicBezTo>
                    <a:cubicBezTo>
                      <a:pt x="11091" y="17387"/>
                      <a:pt x="12918" y="19214"/>
                      <a:pt x="15168" y="19214"/>
                    </a:cubicBezTo>
                    <a:cubicBezTo>
                      <a:pt x="17419" y="19214"/>
                      <a:pt x="19246" y="17387"/>
                      <a:pt x="19246" y="15136"/>
                    </a:cubicBezTo>
                    <a:cubicBezTo>
                      <a:pt x="19246" y="11287"/>
                      <a:pt x="22377" y="8155"/>
                      <a:pt x="26259" y="8155"/>
                    </a:cubicBezTo>
                    <a:cubicBezTo>
                      <a:pt x="28510" y="8155"/>
                      <a:pt x="30337" y="6329"/>
                      <a:pt x="30337" y="4078"/>
                    </a:cubicBezTo>
                    <a:cubicBezTo>
                      <a:pt x="30337" y="1827"/>
                      <a:pt x="28510" y="0"/>
                      <a:pt x="26259" y="0"/>
                    </a:cubicBezTo>
                    <a:cubicBezTo>
                      <a:pt x="21888" y="0"/>
                      <a:pt x="17941" y="1860"/>
                      <a:pt x="15168" y="4828"/>
                    </a:cubicBezTo>
                    <a:cubicBezTo>
                      <a:pt x="12396" y="1860"/>
                      <a:pt x="8449"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2713950" y="2745775"/>
                <a:ext cx="203900" cy="203900"/>
              </a:xfrm>
              <a:custGeom>
                <a:rect b="b" l="l" r="r" t="t"/>
                <a:pathLst>
                  <a:path extrusionOk="0" h="8156" w="8156">
                    <a:moveTo>
                      <a:pt x="4078" y="0"/>
                    </a:moveTo>
                    <a:cubicBezTo>
                      <a:pt x="3002" y="0"/>
                      <a:pt x="1958" y="424"/>
                      <a:pt x="1208" y="1207"/>
                    </a:cubicBezTo>
                    <a:cubicBezTo>
                      <a:pt x="458" y="1957"/>
                      <a:pt x="1" y="3001"/>
                      <a:pt x="1" y="4078"/>
                    </a:cubicBezTo>
                    <a:cubicBezTo>
                      <a:pt x="1" y="5154"/>
                      <a:pt x="458" y="6198"/>
                      <a:pt x="1208" y="6948"/>
                    </a:cubicBezTo>
                    <a:cubicBezTo>
                      <a:pt x="1958" y="7731"/>
                      <a:pt x="3002" y="8155"/>
                      <a:pt x="4078" y="8155"/>
                    </a:cubicBezTo>
                    <a:cubicBezTo>
                      <a:pt x="5155" y="8155"/>
                      <a:pt x="6199" y="7731"/>
                      <a:pt x="6982" y="6948"/>
                    </a:cubicBezTo>
                    <a:cubicBezTo>
                      <a:pt x="7732" y="6198"/>
                      <a:pt x="8156" y="5154"/>
                      <a:pt x="8156" y="4078"/>
                    </a:cubicBezTo>
                    <a:cubicBezTo>
                      <a:pt x="8156" y="3001"/>
                      <a:pt x="7732" y="1957"/>
                      <a:pt x="6982" y="1207"/>
                    </a:cubicBezTo>
                    <a:cubicBezTo>
                      <a:pt x="6199" y="424"/>
                      <a:pt x="5155"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1741075" y="4835875"/>
                <a:ext cx="580650" cy="203900"/>
              </a:xfrm>
              <a:custGeom>
                <a:rect b="b" l="l" r="r" t="t"/>
                <a:pathLst>
                  <a:path extrusionOk="0" h="8156" w="23226">
                    <a:moveTo>
                      <a:pt x="4078" y="1"/>
                    </a:moveTo>
                    <a:cubicBezTo>
                      <a:pt x="1827" y="1"/>
                      <a:pt x="0" y="1795"/>
                      <a:pt x="0" y="4078"/>
                    </a:cubicBezTo>
                    <a:cubicBezTo>
                      <a:pt x="0" y="6329"/>
                      <a:pt x="1827" y="8156"/>
                      <a:pt x="4078" y="8156"/>
                    </a:cubicBezTo>
                    <a:lnTo>
                      <a:pt x="19148" y="8156"/>
                    </a:lnTo>
                    <a:cubicBezTo>
                      <a:pt x="21432" y="8156"/>
                      <a:pt x="23226" y="6329"/>
                      <a:pt x="23226" y="4078"/>
                    </a:cubicBezTo>
                    <a:cubicBezTo>
                      <a:pt x="23226" y="1795"/>
                      <a:pt x="21432" y="1"/>
                      <a:pt x="191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2647100" y="4835875"/>
                <a:ext cx="722550" cy="203900"/>
              </a:xfrm>
              <a:custGeom>
                <a:rect b="b" l="l" r="r" t="t"/>
                <a:pathLst>
                  <a:path extrusionOk="0" h="8156" w="28902">
                    <a:moveTo>
                      <a:pt x="4078" y="1"/>
                    </a:moveTo>
                    <a:cubicBezTo>
                      <a:pt x="1827" y="1"/>
                      <a:pt x="0" y="1795"/>
                      <a:pt x="0" y="4078"/>
                    </a:cubicBezTo>
                    <a:cubicBezTo>
                      <a:pt x="0" y="6329"/>
                      <a:pt x="1827" y="8156"/>
                      <a:pt x="4078" y="8156"/>
                    </a:cubicBezTo>
                    <a:lnTo>
                      <a:pt x="24824" y="8156"/>
                    </a:lnTo>
                    <a:cubicBezTo>
                      <a:pt x="27075" y="8156"/>
                      <a:pt x="28901" y="6329"/>
                      <a:pt x="28901" y="4078"/>
                    </a:cubicBezTo>
                    <a:cubicBezTo>
                      <a:pt x="28901" y="1795"/>
                      <a:pt x="27075" y="1"/>
                      <a:pt x="2482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3994300" y="4835875"/>
                <a:ext cx="203900" cy="203900"/>
              </a:xfrm>
              <a:custGeom>
                <a:rect b="b" l="l" r="r" t="t"/>
                <a:pathLst>
                  <a:path extrusionOk="0" h="8156" w="8156">
                    <a:moveTo>
                      <a:pt x="4078" y="1"/>
                    </a:moveTo>
                    <a:cubicBezTo>
                      <a:pt x="3001" y="1"/>
                      <a:pt x="1957" y="425"/>
                      <a:pt x="1207" y="1175"/>
                    </a:cubicBezTo>
                    <a:cubicBezTo>
                      <a:pt x="457" y="1925"/>
                      <a:pt x="0" y="3002"/>
                      <a:pt x="0" y="4078"/>
                    </a:cubicBezTo>
                    <a:cubicBezTo>
                      <a:pt x="0" y="5122"/>
                      <a:pt x="457" y="6199"/>
                      <a:pt x="1207" y="6949"/>
                    </a:cubicBezTo>
                    <a:cubicBezTo>
                      <a:pt x="1957" y="7699"/>
                      <a:pt x="3001" y="8156"/>
                      <a:pt x="4078" y="8156"/>
                    </a:cubicBezTo>
                    <a:cubicBezTo>
                      <a:pt x="5154" y="8156"/>
                      <a:pt x="6198" y="7699"/>
                      <a:pt x="6981" y="6949"/>
                    </a:cubicBezTo>
                    <a:cubicBezTo>
                      <a:pt x="7731" y="6199"/>
                      <a:pt x="8155" y="5122"/>
                      <a:pt x="8155" y="4078"/>
                    </a:cubicBezTo>
                    <a:cubicBezTo>
                      <a:pt x="8155" y="3002"/>
                      <a:pt x="7731" y="1925"/>
                      <a:pt x="6981" y="1175"/>
                    </a:cubicBezTo>
                    <a:cubicBezTo>
                      <a:pt x="6198" y="425"/>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4402850" y="4835875"/>
                <a:ext cx="1081375" cy="203900"/>
              </a:xfrm>
              <a:custGeom>
                <a:rect b="b" l="l" r="r" t="t"/>
                <a:pathLst>
                  <a:path extrusionOk="0" h="8156" w="43255">
                    <a:moveTo>
                      <a:pt x="4078" y="1"/>
                    </a:moveTo>
                    <a:cubicBezTo>
                      <a:pt x="1827" y="1"/>
                      <a:pt x="1" y="1795"/>
                      <a:pt x="1" y="4078"/>
                    </a:cubicBezTo>
                    <a:cubicBezTo>
                      <a:pt x="1" y="6329"/>
                      <a:pt x="1827" y="8156"/>
                      <a:pt x="4078" y="8156"/>
                    </a:cubicBezTo>
                    <a:lnTo>
                      <a:pt x="39177" y="8156"/>
                    </a:lnTo>
                    <a:cubicBezTo>
                      <a:pt x="41428" y="8156"/>
                      <a:pt x="43255" y="6329"/>
                      <a:pt x="43255" y="4078"/>
                    </a:cubicBezTo>
                    <a:cubicBezTo>
                      <a:pt x="43255" y="1795"/>
                      <a:pt x="41428" y="1"/>
                      <a:pt x="3917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2313550" y="3523750"/>
                <a:ext cx="353125" cy="203900"/>
              </a:xfrm>
              <a:custGeom>
                <a:rect b="b" l="l" r="r" t="t"/>
                <a:pathLst>
                  <a:path extrusionOk="0" h="8156" w="14125">
                    <a:moveTo>
                      <a:pt x="4078" y="0"/>
                    </a:moveTo>
                    <a:cubicBezTo>
                      <a:pt x="1827" y="0"/>
                      <a:pt x="1" y="1827"/>
                      <a:pt x="1" y="4078"/>
                    </a:cubicBezTo>
                    <a:cubicBezTo>
                      <a:pt x="1"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1591825" y="3321500"/>
                <a:ext cx="353150" cy="203900"/>
              </a:xfrm>
              <a:custGeom>
                <a:rect b="b" l="l" r="r" t="t"/>
                <a:pathLst>
                  <a:path extrusionOk="0" h="8156" w="14126">
                    <a:moveTo>
                      <a:pt x="4078" y="1"/>
                    </a:moveTo>
                    <a:cubicBezTo>
                      <a:pt x="1828" y="1"/>
                      <a:pt x="1" y="1827"/>
                      <a:pt x="1" y="4078"/>
                    </a:cubicBezTo>
                    <a:cubicBezTo>
                      <a:pt x="1" y="6329"/>
                      <a:pt x="1828" y="8156"/>
                      <a:pt x="4078" y="8156"/>
                    </a:cubicBezTo>
                    <a:lnTo>
                      <a:pt x="10048" y="8156"/>
                    </a:lnTo>
                    <a:cubicBezTo>
                      <a:pt x="12299" y="8156"/>
                      <a:pt x="14125" y="6329"/>
                      <a:pt x="14125" y="4078"/>
                    </a:cubicBezTo>
                    <a:cubicBezTo>
                      <a:pt x="14125" y="1827"/>
                      <a:pt x="12299"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18267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28102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4" y="6329"/>
                      <a:pt x="14124" y="4078"/>
                    </a:cubicBezTo>
                    <a:cubicBezTo>
                      <a:pt x="14124"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5064225" y="3412850"/>
                <a:ext cx="1167000" cy="684225"/>
              </a:xfrm>
              <a:custGeom>
                <a:rect b="b" l="l" r="r" t="t"/>
                <a:pathLst>
                  <a:path extrusionOk="0" h="27369" w="46680">
                    <a:moveTo>
                      <a:pt x="18594" y="8155"/>
                    </a:moveTo>
                    <a:cubicBezTo>
                      <a:pt x="23943" y="8155"/>
                      <a:pt x="28673" y="10536"/>
                      <a:pt x="31707" y="12559"/>
                    </a:cubicBezTo>
                    <a:cubicBezTo>
                      <a:pt x="32380" y="13000"/>
                      <a:pt x="33168" y="13226"/>
                      <a:pt x="33955" y="13226"/>
                    </a:cubicBezTo>
                    <a:cubicBezTo>
                      <a:pt x="34274" y="13226"/>
                      <a:pt x="34593" y="13189"/>
                      <a:pt x="34904" y="13113"/>
                    </a:cubicBezTo>
                    <a:cubicBezTo>
                      <a:pt x="35001" y="13113"/>
                      <a:pt x="35099" y="13081"/>
                      <a:pt x="35165" y="13048"/>
                    </a:cubicBezTo>
                    <a:lnTo>
                      <a:pt x="35165" y="13048"/>
                    </a:lnTo>
                    <a:cubicBezTo>
                      <a:pt x="35132" y="13472"/>
                      <a:pt x="35132" y="13896"/>
                      <a:pt x="35165" y="14320"/>
                    </a:cubicBezTo>
                    <a:cubicBezTo>
                      <a:pt x="35099" y="14288"/>
                      <a:pt x="35001" y="14255"/>
                      <a:pt x="34904" y="14255"/>
                    </a:cubicBezTo>
                    <a:cubicBezTo>
                      <a:pt x="34593" y="14180"/>
                      <a:pt x="34274" y="14142"/>
                      <a:pt x="33955" y="14142"/>
                    </a:cubicBezTo>
                    <a:cubicBezTo>
                      <a:pt x="33168" y="14142"/>
                      <a:pt x="32380" y="14369"/>
                      <a:pt x="31707" y="14810"/>
                    </a:cubicBezTo>
                    <a:cubicBezTo>
                      <a:pt x="28673" y="16832"/>
                      <a:pt x="23943" y="19213"/>
                      <a:pt x="18594" y="19213"/>
                    </a:cubicBezTo>
                    <a:cubicBezTo>
                      <a:pt x="14060" y="19213"/>
                      <a:pt x="10732" y="15886"/>
                      <a:pt x="9003" y="13700"/>
                    </a:cubicBezTo>
                    <a:cubicBezTo>
                      <a:pt x="10732" y="11482"/>
                      <a:pt x="14060" y="8155"/>
                      <a:pt x="18594" y="8155"/>
                    </a:cubicBezTo>
                    <a:close/>
                    <a:moveTo>
                      <a:pt x="18594" y="0"/>
                    </a:moveTo>
                    <a:cubicBezTo>
                      <a:pt x="6916" y="0"/>
                      <a:pt x="751" y="11287"/>
                      <a:pt x="490" y="11743"/>
                    </a:cubicBezTo>
                    <a:cubicBezTo>
                      <a:pt x="196" y="12363"/>
                      <a:pt x="0" y="13015"/>
                      <a:pt x="0" y="13700"/>
                    </a:cubicBezTo>
                    <a:cubicBezTo>
                      <a:pt x="0" y="14353"/>
                      <a:pt x="196" y="15005"/>
                      <a:pt x="490" y="15625"/>
                    </a:cubicBezTo>
                    <a:cubicBezTo>
                      <a:pt x="751" y="16082"/>
                      <a:pt x="6916" y="27368"/>
                      <a:pt x="18594" y="27368"/>
                    </a:cubicBezTo>
                    <a:cubicBezTo>
                      <a:pt x="24204" y="27368"/>
                      <a:pt x="29195" y="25541"/>
                      <a:pt x="33012" y="23519"/>
                    </a:cubicBezTo>
                    <a:cubicBezTo>
                      <a:pt x="35589" y="25933"/>
                      <a:pt x="39014" y="27303"/>
                      <a:pt x="42602" y="27303"/>
                    </a:cubicBezTo>
                    <a:cubicBezTo>
                      <a:pt x="43678" y="27303"/>
                      <a:pt x="44722" y="26879"/>
                      <a:pt x="45505" y="26129"/>
                    </a:cubicBezTo>
                    <a:cubicBezTo>
                      <a:pt x="46255" y="25346"/>
                      <a:pt x="46679" y="24302"/>
                      <a:pt x="46679" y="23225"/>
                    </a:cubicBezTo>
                    <a:cubicBezTo>
                      <a:pt x="46679" y="20029"/>
                      <a:pt x="45570" y="16897"/>
                      <a:pt x="43548" y="14418"/>
                    </a:cubicBezTo>
                    <a:cubicBezTo>
                      <a:pt x="43222" y="13994"/>
                      <a:pt x="43222" y="13374"/>
                      <a:pt x="43548" y="12950"/>
                    </a:cubicBezTo>
                    <a:cubicBezTo>
                      <a:pt x="45570" y="10471"/>
                      <a:pt x="46679" y="7340"/>
                      <a:pt x="46679" y="4143"/>
                    </a:cubicBezTo>
                    <a:cubicBezTo>
                      <a:pt x="46679" y="3066"/>
                      <a:pt x="46255" y="2023"/>
                      <a:pt x="45505" y="1240"/>
                    </a:cubicBezTo>
                    <a:cubicBezTo>
                      <a:pt x="44722" y="489"/>
                      <a:pt x="43678" y="65"/>
                      <a:pt x="42602" y="65"/>
                    </a:cubicBezTo>
                    <a:cubicBezTo>
                      <a:pt x="39014" y="65"/>
                      <a:pt x="35589" y="1435"/>
                      <a:pt x="33012" y="3849"/>
                    </a:cubicBezTo>
                    <a:cubicBezTo>
                      <a:pt x="29195" y="1827"/>
                      <a:pt x="24204" y="0"/>
                      <a:pt x="1859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4726600" y="3021400"/>
                <a:ext cx="203900" cy="203900"/>
              </a:xfrm>
              <a:custGeom>
                <a:rect b="b" l="l" r="r" t="t"/>
                <a:pathLst>
                  <a:path extrusionOk="0" h="8156" w="8156">
                    <a:moveTo>
                      <a:pt x="4078" y="1"/>
                    </a:moveTo>
                    <a:cubicBezTo>
                      <a:pt x="3002" y="1"/>
                      <a:pt x="1925" y="425"/>
                      <a:pt x="1175" y="1175"/>
                    </a:cubicBezTo>
                    <a:cubicBezTo>
                      <a:pt x="425" y="1925"/>
                      <a:pt x="1" y="3002"/>
                      <a:pt x="1" y="4078"/>
                    </a:cubicBezTo>
                    <a:cubicBezTo>
                      <a:pt x="1" y="5122"/>
                      <a:pt x="425" y="6198"/>
                      <a:pt x="1175" y="6949"/>
                    </a:cubicBezTo>
                    <a:cubicBezTo>
                      <a:pt x="1925" y="7699"/>
                      <a:pt x="3002" y="8156"/>
                      <a:pt x="4078" y="8156"/>
                    </a:cubicBezTo>
                    <a:cubicBezTo>
                      <a:pt x="5122" y="8156"/>
                      <a:pt x="6199" y="7699"/>
                      <a:pt x="6949" y="6949"/>
                    </a:cubicBezTo>
                    <a:cubicBezTo>
                      <a:pt x="7699" y="6198"/>
                      <a:pt x="8156" y="5122"/>
                      <a:pt x="8156" y="4078"/>
                    </a:cubicBezTo>
                    <a:cubicBezTo>
                      <a:pt x="8156" y="3002"/>
                      <a:pt x="7699" y="1925"/>
                      <a:pt x="6949" y="1175"/>
                    </a:cubicBezTo>
                    <a:cubicBezTo>
                      <a:pt x="6199" y="425"/>
                      <a:pt x="5122"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4289500" y="3312525"/>
                <a:ext cx="203900" cy="203900"/>
              </a:xfrm>
              <a:custGeom>
                <a:rect b="b" l="l" r="r" t="t"/>
                <a:pathLst>
                  <a:path extrusionOk="0" h="8156" w="8156">
                    <a:moveTo>
                      <a:pt x="4078" y="1"/>
                    </a:moveTo>
                    <a:cubicBezTo>
                      <a:pt x="3002" y="1"/>
                      <a:pt x="1958" y="458"/>
                      <a:pt x="1207" y="1208"/>
                    </a:cubicBezTo>
                    <a:cubicBezTo>
                      <a:pt x="425" y="1958"/>
                      <a:pt x="0" y="3035"/>
                      <a:pt x="0" y="4078"/>
                    </a:cubicBezTo>
                    <a:cubicBezTo>
                      <a:pt x="0" y="5155"/>
                      <a:pt x="425" y="6199"/>
                      <a:pt x="1207" y="6982"/>
                    </a:cubicBezTo>
                    <a:cubicBezTo>
                      <a:pt x="1958" y="7732"/>
                      <a:pt x="3002" y="8156"/>
                      <a:pt x="4078" y="8156"/>
                    </a:cubicBezTo>
                    <a:cubicBezTo>
                      <a:pt x="5154" y="8156"/>
                      <a:pt x="6198" y="7732"/>
                      <a:pt x="6949" y="6982"/>
                    </a:cubicBezTo>
                    <a:cubicBezTo>
                      <a:pt x="7731" y="6199"/>
                      <a:pt x="8155" y="5155"/>
                      <a:pt x="8155" y="4078"/>
                    </a:cubicBezTo>
                    <a:cubicBezTo>
                      <a:pt x="8155" y="3035"/>
                      <a:pt x="7731" y="1958"/>
                      <a:pt x="6949" y="1208"/>
                    </a:cubicBezTo>
                    <a:cubicBezTo>
                      <a:pt x="6198" y="458"/>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4726600" y="3653400"/>
                <a:ext cx="203900" cy="203900"/>
              </a:xfrm>
              <a:custGeom>
                <a:rect b="b" l="l" r="r" t="t"/>
                <a:pathLst>
                  <a:path extrusionOk="0" h="8156" w="8156">
                    <a:moveTo>
                      <a:pt x="4078" y="1"/>
                    </a:moveTo>
                    <a:cubicBezTo>
                      <a:pt x="3002" y="1"/>
                      <a:pt x="1958" y="425"/>
                      <a:pt x="1208" y="1175"/>
                    </a:cubicBezTo>
                    <a:cubicBezTo>
                      <a:pt x="457" y="1926"/>
                      <a:pt x="1" y="3002"/>
                      <a:pt x="1" y="4078"/>
                    </a:cubicBezTo>
                    <a:cubicBezTo>
                      <a:pt x="1" y="5122"/>
                      <a:pt x="457" y="6199"/>
                      <a:pt x="1208" y="6949"/>
                    </a:cubicBezTo>
                    <a:cubicBezTo>
                      <a:pt x="1958" y="7699"/>
                      <a:pt x="3034" y="8156"/>
                      <a:pt x="4078" y="8156"/>
                    </a:cubicBezTo>
                    <a:cubicBezTo>
                      <a:pt x="5155" y="8156"/>
                      <a:pt x="6199" y="7699"/>
                      <a:pt x="6981" y="6949"/>
                    </a:cubicBezTo>
                    <a:cubicBezTo>
                      <a:pt x="7732" y="6199"/>
                      <a:pt x="8156" y="5122"/>
                      <a:pt x="8156" y="4078"/>
                    </a:cubicBezTo>
                    <a:cubicBezTo>
                      <a:pt x="8156" y="3002"/>
                      <a:pt x="7732" y="1926"/>
                      <a:pt x="6981" y="1175"/>
                    </a:cubicBezTo>
                    <a:cubicBezTo>
                      <a:pt x="6231" y="425"/>
                      <a:pt x="5155"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17" name="Google Shape;917;p42"/>
          <p:cNvSpPr txBox="1"/>
          <p:nvPr>
            <p:ph idx="4" type="ctrTitle"/>
          </p:nvPr>
        </p:nvSpPr>
        <p:spPr>
          <a:xfrm>
            <a:off x="5848914" y="130108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Boiling water</a:t>
            </a:r>
            <a:endParaRPr/>
          </a:p>
        </p:txBody>
      </p:sp>
      <p:sp>
        <p:nvSpPr>
          <p:cNvPr id="918" name="Google Shape;918;p42"/>
          <p:cNvSpPr txBox="1"/>
          <p:nvPr>
            <p:ph idx="1" type="subTitle"/>
          </p:nvPr>
        </p:nvSpPr>
        <p:spPr>
          <a:xfrm>
            <a:off x="915888" y="1875925"/>
            <a:ext cx="2109000" cy="10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Pump water from the source into a container with a filter. The filter’s built-in system cleans the water.</a:t>
            </a:r>
            <a:endParaRPr/>
          </a:p>
          <a:p>
            <a:pPr indent="0" lvl="0" marL="0" rtl="0" algn="ctr">
              <a:spcBef>
                <a:spcPts val="1600"/>
              </a:spcBef>
              <a:spcAft>
                <a:spcPts val="1600"/>
              </a:spcAft>
              <a:buNone/>
            </a:pPr>
            <a:r>
              <a:t/>
            </a:r>
            <a:endParaRPr/>
          </a:p>
        </p:txBody>
      </p:sp>
      <p:sp>
        <p:nvSpPr>
          <p:cNvPr id="919" name="Google Shape;919;p42"/>
          <p:cNvSpPr txBox="1"/>
          <p:nvPr>
            <p:ph type="ctrTitle"/>
          </p:nvPr>
        </p:nvSpPr>
        <p:spPr>
          <a:xfrm>
            <a:off x="720488" y="1301088"/>
            <a:ext cx="24456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Portable water filters</a:t>
            </a:r>
            <a:endParaRPr/>
          </a:p>
        </p:txBody>
      </p:sp>
      <p:sp>
        <p:nvSpPr>
          <p:cNvPr id="920" name="Google Shape;920;p42"/>
          <p:cNvSpPr txBox="1"/>
          <p:nvPr>
            <p:ph idx="5" type="subTitle"/>
          </p:nvPr>
        </p:nvSpPr>
        <p:spPr>
          <a:xfrm>
            <a:off x="6199039" y="2125063"/>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Bring your water to a boil, pour it into a container, and let it cool.</a:t>
            </a:r>
            <a:endParaRPr/>
          </a:p>
        </p:txBody>
      </p:sp>
      <p:sp>
        <p:nvSpPr>
          <p:cNvPr id="921" name="Google Shape;921;p42"/>
          <p:cNvSpPr txBox="1"/>
          <p:nvPr>
            <p:ph idx="2" type="ctrTitle"/>
          </p:nvPr>
        </p:nvSpPr>
        <p:spPr>
          <a:xfrm>
            <a:off x="3247389" y="130108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Chemical tablets</a:t>
            </a:r>
            <a:endParaRPr/>
          </a:p>
        </p:txBody>
      </p:sp>
      <p:sp>
        <p:nvSpPr>
          <p:cNvPr id="922" name="Google Shape;922;p42"/>
          <p:cNvSpPr txBox="1"/>
          <p:nvPr>
            <p:ph idx="3" type="subTitle"/>
          </p:nvPr>
        </p:nvSpPr>
        <p:spPr>
          <a:xfrm>
            <a:off x="3654964" y="1875913"/>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These tablets use chemicals, like iodine, to purify water. They don’t always taste so great, though! </a:t>
            </a:r>
            <a:endParaRPr/>
          </a:p>
          <a:p>
            <a:pPr indent="0" lvl="0" marL="0" rtl="0" algn="ctr">
              <a:spcBef>
                <a:spcPts val="1600"/>
              </a:spcBef>
              <a:spcAft>
                <a:spcPts val="1600"/>
              </a:spcAft>
              <a:buNone/>
            </a:pPr>
            <a:r>
              <a:t/>
            </a:r>
            <a:endParaRPr/>
          </a:p>
        </p:txBody>
      </p:sp>
      <p:sp>
        <p:nvSpPr>
          <p:cNvPr id="923" name="Google Shape;923;p42"/>
          <p:cNvSpPr txBox="1"/>
          <p:nvPr/>
        </p:nvSpPr>
        <p:spPr>
          <a:xfrm>
            <a:off x="998475" y="0"/>
            <a:ext cx="7099200" cy="9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rPr lang="es" sz="2500">
                <a:solidFill>
                  <a:schemeClr val="dk2"/>
                </a:solidFill>
                <a:latin typeface="Oswald Medium"/>
                <a:ea typeface="Oswald Medium"/>
                <a:cs typeface="Oswald Medium"/>
                <a:sym typeface="Oswald Medium"/>
              </a:rPr>
              <a:t>Water Purification</a:t>
            </a:r>
            <a:endParaRPr sz="2500">
              <a:solidFill>
                <a:schemeClr val="dk2"/>
              </a:solidFill>
              <a:latin typeface="Oswald Medium"/>
              <a:ea typeface="Oswald Medium"/>
              <a:cs typeface="Oswald Medium"/>
              <a:sym typeface="Oswald Medium"/>
            </a:endParaRPr>
          </a:p>
        </p:txBody>
      </p:sp>
      <p:pic>
        <p:nvPicPr>
          <p:cNvPr id="924" name="Google Shape;924;p42"/>
          <p:cNvPicPr preferRelativeResize="0"/>
          <p:nvPr/>
        </p:nvPicPr>
        <p:blipFill rotWithShape="1">
          <a:blip r:embed="rId6">
            <a:alphaModFix/>
          </a:blip>
          <a:srcRect b="0" l="0" r="8105" t="0"/>
          <a:stretch/>
        </p:blipFill>
        <p:spPr>
          <a:xfrm>
            <a:off x="1107500" y="3514725"/>
            <a:ext cx="1703525" cy="1628775"/>
          </a:xfrm>
          <a:prstGeom prst="rect">
            <a:avLst/>
          </a:prstGeom>
          <a:noFill/>
          <a:ln>
            <a:noFill/>
          </a:ln>
        </p:spPr>
      </p:pic>
      <p:pic>
        <p:nvPicPr>
          <p:cNvPr descr="Hot Water Challenge: Why You Shouldn't Pour Boiling Water On Someone" id="925" name="Google Shape;925;p42"/>
          <p:cNvPicPr preferRelativeResize="0"/>
          <p:nvPr/>
        </p:nvPicPr>
        <p:blipFill>
          <a:blip r:embed="rId7">
            <a:alphaModFix/>
          </a:blip>
          <a:stretch>
            <a:fillRect/>
          </a:stretch>
        </p:blipFill>
        <p:spPr>
          <a:xfrm>
            <a:off x="6310550" y="3450575"/>
            <a:ext cx="1703525" cy="1692925"/>
          </a:xfrm>
          <a:prstGeom prst="rect">
            <a:avLst/>
          </a:prstGeom>
          <a:noFill/>
          <a:ln>
            <a:noFill/>
          </a:ln>
        </p:spPr>
      </p:pic>
      <p:sp>
        <p:nvSpPr>
          <p:cNvPr id="926" name="Google Shape;926;p42"/>
          <p:cNvSpPr txBox="1"/>
          <p:nvPr/>
        </p:nvSpPr>
        <p:spPr>
          <a:xfrm>
            <a:off x="6837475"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solidFill>
                <a:srgbClr val="FFFFFF"/>
              </a:solidFill>
              <a:latin typeface="Oswald Medium"/>
              <a:ea typeface="Oswald Medium"/>
              <a:cs typeface="Oswald Medium"/>
              <a:sym typeface="Oswald Medium"/>
            </a:endParaRPr>
          </a:p>
        </p:txBody>
      </p:sp>
      <p:pic>
        <p:nvPicPr>
          <p:cNvPr descr="Water Images · Pexels · Free Stock Photos" id="927" name="Google Shape;927;p42"/>
          <p:cNvPicPr preferRelativeResize="0"/>
          <p:nvPr/>
        </p:nvPicPr>
        <p:blipFill rotWithShape="1">
          <a:blip r:embed="rId8">
            <a:alphaModFix/>
          </a:blip>
          <a:srcRect b="0" l="0" r="30400" t="0"/>
          <a:stretch/>
        </p:blipFill>
        <p:spPr>
          <a:xfrm>
            <a:off x="3709025" y="3457575"/>
            <a:ext cx="1703525" cy="1692925"/>
          </a:xfrm>
          <a:prstGeom prst="rect">
            <a:avLst/>
          </a:prstGeom>
          <a:noFill/>
          <a:ln>
            <a:noFill/>
          </a:ln>
        </p:spPr>
      </p:pic>
      <p:sp>
        <p:nvSpPr>
          <p:cNvPr id="928" name="Google Shape;928;p42"/>
          <p:cNvSpPr txBox="1"/>
          <p:nvPr/>
        </p:nvSpPr>
        <p:spPr>
          <a:xfrm>
            <a:off x="4207263"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solidFill>
                <a:srgbClr val="FFFFFF"/>
              </a:solidFill>
              <a:latin typeface="Oswald Medium"/>
              <a:ea typeface="Oswald Medium"/>
              <a:cs typeface="Oswald Medium"/>
              <a:sym typeface="Oswald Medium"/>
            </a:endParaRPr>
          </a:p>
        </p:txBody>
      </p:sp>
      <p:sp>
        <p:nvSpPr>
          <p:cNvPr id="929" name="Google Shape;929;p42"/>
          <p:cNvSpPr txBox="1"/>
          <p:nvPr/>
        </p:nvSpPr>
        <p:spPr>
          <a:xfrm>
            <a:off x="816075" y="631400"/>
            <a:ext cx="7637400" cy="48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Didact Gothic"/>
                <a:ea typeface="Didact Gothic"/>
                <a:cs typeface="Didact Gothic"/>
                <a:sym typeface="Didact Gothic"/>
              </a:rPr>
              <a:t>The water at campgrounds is not always safe to drink. Even a sparkling-clear water source can be contaminated with bacteria, chemicals, and viruses. So it’s important to use one of these three methods to purify your water:</a:t>
            </a:r>
            <a:endParaRPr>
              <a:latin typeface="Didact Gothic"/>
              <a:ea typeface="Didact Gothic"/>
              <a:cs typeface="Didact Gothic"/>
              <a:sym typeface="Didact Gothic"/>
            </a:endParaRPr>
          </a:p>
        </p:txBody>
      </p:sp>
      <p:pic>
        <p:nvPicPr>
          <p:cNvPr descr="Best Water Purification System - the Sagan AquaBrick™ Water Filter ..." id="930" name="Google Shape;930;p42"/>
          <p:cNvPicPr preferRelativeResize="0"/>
          <p:nvPr/>
        </p:nvPicPr>
        <p:blipFill rotWithShape="1">
          <a:blip r:embed="rId9">
            <a:alphaModFix/>
          </a:blip>
          <a:srcRect b="0" l="0" r="20515" t="21004"/>
          <a:stretch/>
        </p:blipFill>
        <p:spPr>
          <a:xfrm>
            <a:off x="1107500" y="3482650"/>
            <a:ext cx="1725775" cy="1692925"/>
          </a:xfrm>
          <a:prstGeom prst="rect">
            <a:avLst/>
          </a:prstGeom>
          <a:noFill/>
          <a:ln>
            <a:noFill/>
          </a:ln>
        </p:spPr>
      </p:pic>
      <p:sp>
        <p:nvSpPr>
          <p:cNvPr id="931" name="Google Shape;931;p42"/>
          <p:cNvSpPr txBox="1"/>
          <p:nvPr/>
        </p:nvSpPr>
        <p:spPr>
          <a:xfrm>
            <a:off x="1602500"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400">
              <a:solidFill>
                <a:schemeClr val="lt1"/>
              </a:solidFill>
              <a:latin typeface="Oswald Medium"/>
              <a:ea typeface="Oswald Medium"/>
              <a:cs typeface="Oswald Medium"/>
              <a:sym typeface="Oswald Medium"/>
            </a:endParaRPr>
          </a:p>
        </p:txBody>
      </p:sp>
      <p:sp>
        <p:nvSpPr>
          <p:cNvPr id="932" name="Google Shape;932;p42"/>
          <p:cNvSpPr/>
          <p:nvPr/>
        </p:nvSpPr>
        <p:spPr>
          <a:xfrm>
            <a:off x="1772820" y="3211662"/>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33" name="Google Shape;933;p42"/>
          <p:cNvSpPr/>
          <p:nvPr/>
        </p:nvSpPr>
        <p:spPr>
          <a:xfrm>
            <a:off x="4379183" y="3211662"/>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34" name="Google Shape;934;p42"/>
          <p:cNvSpPr/>
          <p:nvPr/>
        </p:nvSpPr>
        <p:spPr>
          <a:xfrm>
            <a:off x="7007795" y="3245500"/>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B7B7"/>
        </a:solidFill>
      </p:bgPr>
    </p:bg>
    <p:spTree>
      <p:nvGrpSpPr>
        <p:cNvPr id="938" name="Shape 938"/>
        <p:cNvGrpSpPr/>
        <p:nvPr/>
      </p:nvGrpSpPr>
      <p:grpSpPr>
        <a:xfrm>
          <a:off x="0" y="0"/>
          <a:ext cx="0" cy="0"/>
          <a:chOff x="0" y="0"/>
          <a:chExt cx="0" cy="0"/>
        </a:xfrm>
      </p:grpSpPr>
      <p:sp>
        <p:nvSpPr>
          <p:cNvPr id="939" name="Google Shape;939;p4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940" name="Google Shape;940;p43"/>
          <p:cNvGrpSpPr/>
          <p:nvPr/>
        </p:nvGrpSpPr>
        <p:grpSpPr>
          <a:xfrm>
            <a:off x="1545850" y="-27925"/>
            <a:ext cx="5836850" cy="1908081"/>
            <a:chOff x="1545850" y="-27922"/>
            <a:chExt cx="5836850" cy="2189422"/>
          </a:xfrm>
        </p:grpSpPr>
        <p:pic>
          <p:nvPicPr>
            <p:cNvPr id="941" name="Google Shape;941;p43"/>
            <p:cNvPicPr preferRelativeResize="0"/>
            <p:nvPr/>
          </p:nvPicPr>
          <p:blipFill rotWithShape="1">
            <a:blip r:embed="rId3">
              <a:alphaModFix/>
            </a:blip>
            <a:srcRect b="0" l="16453" r="16446" t="54130"/>
            <a:stretch/>
          </p:blipFill>
          <p:spPr>
            <a:xfrm flipH="1">
              <a:off x="1761300" y="0"/>
              <a:ext cx="5621400" cy="2161500"/>
            </a:xfrm>
            <a:prstGeom prst="rect">
              <a:avLst/>
            </a:prstGeom>
            <a:noFill/>
            <a:ln>
              <a:noFill/>
            </a:ln>
          </p:spPr>
        </p:pic>
        <p:sp>
          <p:nvSpPr>
            <p:cNvPr id="942" name="Google Shape;942;p43"/>
            <p:cNvSpPr/>
            <p:nvPr/>
          </p:nvSpPr>
          <p:spPr>
            <a:xfrm>
              <a:off x="1761300" y="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3"/>
            <p:cNvSpPr/>
            <p:nvPr/>
          </p:nvSpPr>
          <p:spPr>
            <a:xfrm>
              <a:off x="1545850" y="-27922"/>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44" name="Google Shape;944;p43"/>
          <p:cNvPicPr preferRelativeResize="0"/>
          <p:nvPr/>
        </p:nvPicPr>
        <p:blipFill>
          <a:blip r:embed="rId4">
            <a:alphaModFix/>
          </a:blip>
          <a:stretch>
            <a:fillRect/>
          </a:stretch>
        </p:blipFill>
        <p:spPr>
          <a:xfrm>
            <a:off x="1967291" y="2094375"/>
            <a:ext cx="4993971" cy="2914125"/>
          </a:xfrm>
          <a:prstGeom prst="rect">
            <a:avLst/>
          </a:prstGeom>
          <a:noFill/>
          <a:ln>
            <a:noFill/>
          </a:ln>
        </p:spPr>
      </p:pic>
      <p:sp>
        <p:nvSpPr>
          <p:cNvPr id="945" name="Google Shape;945;p43"/>
          <p:cNvSpPr txBox="1"/>
          <p:nvPr/>
        </p:nvSpPr>
        <p:spPr>
          <a:xfrm>
            <a:off x="2349450" y="1074350"/>
            <a:ext cx="44451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800">
                <a:solidFill>
                  <a:srgbClr val="E6B695"/>
                </a:solidFill>
                <a:latin typeface="Oswald Medium"/>
                <a:ea typeface="Oswald Medium"/>
                <a:cs typeface="Oswald Medium"/>
                <a:sym typeface="Oswald Medium"/>
              </a:rPr>
              <a:t>How to Read a Compass</a:t>
            </a:r>
            <a:endParaRPr sz="2800">
              <a:solidFill>
                <a:srgbClr val="E6B695"/>
              </a:solidFill>
              <a:latin typeface="Oswald Medium"/>
              <a:ea typeface="Oswald Medium"/>
              <a:cs typeface="Oswald Medium"/>
              <a:sym typeface="Oswald Medium"/>
            </a:endParaRPr>
          </a:p>
        </p:txBody>
      </p:sp>
      <p:sp>
        <p:nvSpPr>
          <p:cNvPr id="946" name="Google Shape;946;p43"/>
          <p:cNvSpPr txBox="1"/>
          <p:nvPr/>
        </p:nvSpPr>
        <p:spPr>
          <a:xfrm>
            <a:off x="6961250" y="3169375"/>
            <a:ext cx="1866600" cy="1248900"/>
          </a:xfrm>
          <a:prstGeom prst="rect">
            <a:avLst/>
          </a:prstGeom>
          <a:solidFill>
            <a:srgbClr val="E6B69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Didact Gothic"/>
                <a:ea typeface="Didact Gothic"/>
                <a:cs typeface="Didact Gothic"/>
                <a:sym typeface="Didact Gothic"/>
              </a:rPr>
              <a:t>It is important to hold your compass flat in the palm of your hand so it is parallel to the ground.</a:t>
            </a:r>
            <a:endParaRPr>
              <a:solidFill>
                <a:schemeClr val="dk2"/>
              </a:solidFill>
              <a:latin typeface="Didact Gothic"/>
              <a:ea typeface="Didact Gothic"/>
              <a:cs typeface="Didact Gothic"/>
              <a:sym typeface="Didact Gothic"/>
            </a:endParaRPr>
          </a:p>
        </p:txBody>
      </p:sp>
      <p:sp>
        <p:nvSpPr>
          <p:cNvPr id="947" name="Google Shape;947;p43"/>
          <p:cNvSpPr txBox="1"/>
          <p:nvPr/>
        </p:nvSpPr>
        <p:spPr>
          <a:xfrm>
            <a:off x="188025" y="2847050"/>
            <a:ext cx="1651800" cy="1908000"/>
          </a:xfrm>
          <a:prstGeom prst="rect">
            <a:avLst/>
          </a:prstGeom>
          <a:solidFill>
            <a:srgbClr val="E6B69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Didact Gothic"/>
                <a:ea typeface="Didact Gothic"/>
                <a:cs typeface="Didact Gothic"/>
                <a:sym typeface="Didact Gothic"/>
              </a:rPr>
              <a:t>You can reverse this process if you know the direction, by turning the dial and then turning yourself until North lines up.</a:t>
            </a:r>
            <a:endParaRPr>
              <a:solidFill>
                <a:schemeClr val="dk2"/>
              </a:solidFill>
              <a:latin typeface="Didact Gothic"/>
              <a:ea typeface="Didact Gothic"/>
              <a:cs typeface="Didact Gothic"/>
              <a:sym typeface="Didact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1" name="Shape 951"/>
        <p:cNvGrpSpPr/>
        <p:nvPr/>
      </p:nvGrpSpPr>
      <p:grpSpPr>
        <a:xfrm>
          <a:off x="0" y="0"/>
          <a:ext cx="0" cy="0"/>
          <a:chOff x="0" y="0"/>
          <a:chExt cx="0" cy="0"/>
        </a:xfrm>
      </p:grpSpPr>
      <p:sp>
        <p:nvSpPr>
          <p:cNvPr id="952" name="Google Shape;952;p44"/>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3" name="Google Shape;953;p44"/>
          <p:cNvPicPr preferRelativeResize="0"/>
          <p:nvPr/>
        </p:nvPicPr>
        <p:blipFill>
          <a:blip r:embed="rId4">
            <a:alphaModFix/>
          </a:blip>
          <a:stretch>
            <a:fillRect/>
          </a:stretch>
        </p:blipFill>
        <p:spPr>
          <a:xfrm>
            <a:off x="0" y="0"/>
            <a:ext cx="3857625" cy="5143500"/>
          </a:xfrm>
          <a:prstGeom prst="rect">
            <a:avLst/>
          </a:prstGeom>
          <a:noFill/>
          <a:ln>
            <a:noFill/>
          </a:ln>
        </p:spPr>
      </p:pic>
      <p:sp>
        <p:nvSpPr>
          <p:cNvPr id="954" name="Google Shape;954;p44"/>
          <p:cNvSpPr/>
          <p:nvPr/>
        </p:nvSpPr>
        <p:spPr>
          <a:xfrm>
            <a:off x="3639400" y="13425"/>
            <a:ext cx="5504400" cy="51435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5" name="Google Shape;955;p44"/>
          <p:cNvPicPr preferRelativeResize="0"/>
          <p:nvPr/>
        </p:nvPicPr>
        <p:blipFill>
          <a:blip r:embed="rId5">
            <a:alphaModFix/>
          </a:blip>
          <a:stretch>
            <a:fillRect/>
          </a:stretch>
        </p:blipFill>
        <p:spPr>
          <a:xfrm>
            <a:off x="0" y="13425"/>
            <a:ext cx="3639400" cy="5143500"/>
          </a:xfrm>
          <a:prstGeom prst="rect">
            <a:avLst/>
          </a:prstGeom>
          <a:noFill/>
          <a:ln>
            <a:noFill/>
          </a:ln>
        </p:spPr>
      </p:pic>
      <p:sp>
        <p:nvSpPr>
          <p:cNvPr id="956" name="Google Shape;956;p44"/>
          <p:cNvSpPr/>
          <p:nvPr/>
        </p:nvSpPr>
        <p:spPr>
          <a:xfrm>
            <a:off x="5006162" y="123552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4"/>
          <p:cNvSpPr/>
          <p:nvPr/>
        </p:nvSpPr>
        <p:spPr>
          <a:xfrm>
            <a:off x="5124587" y="167772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4"/>
          <p:cNvSpPr/>
          <p:nvPr/>
        </p:nvSpPr>
        <p:spPr>
          <a:xfrm>
            <a:off x="5124598" y="347479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4"/>
          <p:cNvSpPr/>
          <p:nvPr/>
        </p:nvSpPr>
        <p:spPr>
          <a:xfrm>
            <a:off x="5124598" y="167772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4"/>
          <p:cNvSpPr/>
          <p:nvPr/>
        </p:nvSpPr>
        <p:spPr>
          <a:xfrm>
            <a:off x="6483331" y="244108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4"/>
          <p:cNvSpPr/>
          <p:nvPr/>
        </p:nvSpPr>
        <p:spPr>
          <a:xfrm>
            <a:off x="5197323" y="331774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4"/>
          <p:cNvSpPr/>
          <p:nvPr/>
        </p:nvSpPr>
        <p:spPr>
          <a:xfrm>
            <a:off x="5197323" y="331774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4"/>
          <p:cNvSpPr/>
          <p:nvPr/>
        </p:nvSpPr>
        <p:spPr>
          <a:xfrm>
            <a:off x="6554763" y="330228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4"/>
          <p:cNvSpPr/>
          <p:nvPr/>
        </p:nvSpPr>
        <p:spPr>
          <a:xfrm>
            <a:off x="6566996" y="331388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4"/>
          <p:cNvSpPr/>
          <p:nvPr/>
        </p:nvSpPr>
        <p:spPr>
          <a:xfrm>
            <a:off x="5429680" y="336384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4"/>
          <p:cNvSpPr/>
          <p:nvPr/>
        </p:nvSpPr>
        <p:spPr>
          <a:xfrm>
            <a:off x="5508193" y="335894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4"/>
          <p:cNvSpPr/>
          <p:nvPr/>
        </p:nvSpPr>
        <p:spPr>
          <a:xfrm>
            <a:off x="5276493" y="335894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4"/>
          <p:cNvSpPr/>
          <p:nvPr/>
        </p:nvSpPr>
        <p:spPr>
          <a:xfrm>
            <a:off x="5241085" y="335894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4"/>
          <p:cNvSpPr/>
          <p:nvPr/>
        </p:nvSpPr>
        <p:spPr>
          <a:xfrm>
            <a:off x="7919941" y="335894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4"/>
          <p:cNvSpPr/>
          <p:nvPr/>
        </p:nvSpPr>
        <p:spPr>
          <a:xfrm>
            <a:off x="7971421" y="335894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4"/>
          <p:cNvSpPr/>
          <p:nvPr/>
        </p:nvSpPr>
        <p:spPr>
          <a:xfrm>
            <a:off x="5176079" y="358163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4"/>
          <p:cNvSpPr/>
          <p:nvPr/>
        </p:nvSpPr>
        <p:spPr>
          <a:xfrm>
            <a:off x="5137468" y="361833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4"/>
          <p:cNvSpPr/>
          <p:nvPr/>
        </p:nvSpPr>
        <p:spPr>
          <a:xfrm>
            <a:off x="5364673" y="361833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4"/>
          <p:cNvSpPr/>
          <p:nvPr/>
        </p:nvSpPr>
        <p:spPr>
          <a:xfrm>
            <a:off x="5465724" y="361833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4"/>
          <p:cNvSpPr/>
          <p:nvPr/>
        </p:nvSpPr>
        <p:spPr>
          <a:xfrm>
            <a:off x="5597030" y="361266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4"/>
          <p:cNvSpPr/>
          <p:nvPr/>
        </p:nvSpPr>
        <p:spPr>
          <a:xfrm>
            <a:off x="5834538" y="361833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4"/>
          <p:cNvSpPr/>
          <p:nvPr/>
        </p:nvSpPr>
        <p:spPr>
          <a:xfrm>
            <a:off x="5834538" y="363120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4"/>
          <p:cNvSpPr/>
          <p:nvPr/>
        </p:nvSpPr>
        <p:spPr>
          <a:xfrm>
            <a:off x="5834538" y="364343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4"/>
          <p:cNvSpPr/>
          <p:nvPr/>
        </p:nvSpPr>
        <p:spPr>
          <a:xfrm>
            <a:off x="5834538" y="365565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4"/>
          <p:cNvSpPr/>
          <p:nvPr/>
        </p:nvSpPr>
        <p:spPr>
          <a:xfrm>
            <a:off x="5834538" y="366854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4"/>
          <p:cNvSpPr/>
          <p:nvPr/>
        </p:nvSpPr>
        <p:spPr>
          <a:xfrm>
            <a:off x="5834538" y="368075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4"/>
          <p:cNvSpPr/>
          <p:nvPr/>
        </p:nvSpPr>
        <p:spPr>
          <a:xfrm>
            <a:off x="5886656" y="364343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4"/>
          <p:cNvSpPr/>
          <p:nvPr/>
        </p:nvSpPr>
        <p:spPr>
          <a:xfrm>
            <a:off x="6073321" y="364600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4"/>
          <p:cNvSpPr/>
          <p:nvPr/>
        </p:nvSpPr>
        <p:spPr>
          <a:xfrm>
            <a:off x="6106798" y="364600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4"/>
          <p:cNvSpPr/>
          <p:nvPr/>
        </p:nvSpPr>
        <p:spPr>
          <a:xfrm>
            <a:off x="6139620" y="364600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4"/>
          <p:cNvSpPr/>
          <p:nvPr/>
        </p:nvSpPr>
        <p:spPr>
          <a:xfrm>
            <a:off x="5124598" y="136619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4"/>
          <p:cNvSpPr/>
          <p:nvPr/>
        </p:nvSpPr>
        <p:spPr>
          <a:xfrm>
            <a:off x="5192171" y="141254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4"/>
          <p:cNvSpPr/>
          <p:nvPr/>
        </p:nvSpPr>
        <p:spPr>
          <a:xfrm>
            <a:off x="5179301" y="145501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4"/>
          <p:cNvSpPr/>
          <p:nvPr/>
        </p:nvSpPr>
        <p:spPr>
          <a:xfrm>
            <a:off x="5420032" y="141188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4"/>
          <p:cNvSpPr/>
          <p:nvPr/>
        </p:nvSpPr>
        <p:spPr>
          <a:xfrm>
            <a:off x="5124598" y="390991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well balanced and well packed backpack can feel a lot lighter than one that’s packed poorly. In this video, Miranda walks you through her guide to a perfectly packed pack. If you want to see what Miranda brings on her backpacking trips, check out our backpacking checklist video: https://www.youtube.com/watch?v=HugY6T3Dvho&#10;&#10;And click here to read our article on packing and hoisting your pack: https://www.rei.com/learn/expert-advice/loading-backpack.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991" name="Google Shape;991;p44" title="How to Pack a Backpack || REI">
            <a:hlinkClick r:id="rId6"/>
          </p:cNvPr>
          <p:cNvPicPr preferRelativeResize="0"/>
          <p:nvPr/>
        </p:nvPicPr>
        <p:blipFill>
          <a:blip r:embed="rId7">
            <a:alphaModFix/>
          </a:blip>
          <a:stretch>
            <a:fillRect/>
          </a:stretch>
        </p:blipFill>
        <p:spPr>
          <a:xfrm>
            <a:off x="5137475" y="1685025"/>
            <a:ext cx="3004475" cy="1813125"/>
          </a:xfrm>
          <a:prstGeom prst="rect">
            <a:avLst/>
          </a:prstGeom>
          <a:noFill/>
          <a:ln>
            <a:noFill/>
          </a:ln>
        </p:spPr>
      </p:pic>
      <p:pic>
        <p:nvPicPr>
          <p:cNvPr descr="Topographic maps are a little different from your average map. Once you get the hang of reading them, they help you visualize three-dimensional terrain from a flat piece of paper. Find out what you need to know in this REI Expert Advice Video.&#10;&#10;Head to your local REI store to pick up a topographic map for your next adventure, ask questions or sign up for an Outdoor School navigation course (https://www.rei.com/outdoorschool/navigation-classes.html). &#10;&#10;Find REI’s selection of maps at: https://www.rei.com/c/maps." id="992" name="Google Shape;992;p44" title="How to Read a Topo Map">
            <a:hlinkClick r:id="rId8"/>
          </p:cNvPr>
          <p:cNvPicPr preferRelativeResize="0"/>
          <p:nvPr/>
        </p:nvPicPr>
        <p:blipFill>
          <a:blip r:embed="rId9">
            <a:alphaModFix/>
          </a:blip>
          <a:stretch>
            <a:fillRect/>
          </a:stretch>
        </p:blipFill>
        <p:spPr>
          <a:xfrm>
            <a:off x="5137475" y="1685000"/>
            <a:ext cx="3004475" cy="1813125"/>
          </a:xfrm>
          <a:prstGeom prst="rect">
            <a:avLst/>
          </a:prstGeom>
          <a:noFill/>
          <a:ln>
            <a:noFill/>
          </a:ln>
        </p:spPr>
      </p:pic>
      <p:sp>
        <p:nvSpPr>
          <p:cNvPr id="993" name="Google Shape;993;p44"/>
          <p:cNvSpPr txBox="1"/>
          <p:nvPr/>
        </p:nvSpPr>
        <p:spPr>
          <a:xfrm>
            <a:off x="4002000" y="147725"/>
            <a:ext cx="4915200" cy="7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E6B695"/>
                </a:solidFill>
                <a:latin typeface="Didact Gothic"/>
                <a:ea typeface="Didact Gothic"/>
                <a:cs typeface="Didact Gothic"/>
                <a:sym typeface="Didact Gothic"/>
              </a:rPr>
              <a:t>When talking about safety, we discussed not being able to rely on cell service. So, it is important to both have a map and know how to use it. You can combine these skills with the compass ones on the previous slide.</a:t>
            </a:r>
            <a:endParaRPr>
              <a:solidFill>
                <a:srgbClr val="E6B695"/>
              </a:solidFill>
              <a:latin typeface="Didact Gothic"/>
              <a:ea typeface="Didact Gothic"/>
              <a:cs typeface="Didact Gothic"/>
              <a:sym typeface="Didact Gothic"/>
            </a:endParaRPr>
          </a:p>
        </p:txBody>
      </p:sp>
      <p:sp>
        <p:nvSpPr>
          <p:cNvPr id="994" name="Google Shape;994;p44"/>
          <p:cNvSpPr txBox="1"/>
          <p:nvPr/>
        </p:nvSpPr>
        <p:spPr>
          <a:xfrm>
            <a:off x="0" y="13425"/>
            <a:ext cx="2229300" cy="5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700">
                <a:solidFill>
                  <a:srgbClr val="466269"/>
                </a:solidFill>
                <a:latin typeface="Oswald"/>
                <a:ea typeface="Oswald"/>
                <a:cs typeface="Oswald"/>
                <a:sym typeface="Oswald"/>
              </a:rPr>
              <a:t>Maps</a:t>
            </a:r>
            <a:endParaRPr b="1" sz="3700">
              <a:solidFill>
                <a:srgbClr val="466269"/>
              </a:solidFill>
              <a:latin typeface="Oswald"/>
              <a:ea typeface="Oswald"/>
              <a:cs typeface="Oswald"/>
              <a:sym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8" name="Shape 998"/>
        <p:cNvGrpSpPr/>
        <p:nvPr/>
      </p:nvGrpSpPr>
      <p:grpSpPr>
        <a:xfrm>
          <a:off x="0" y="0"/>
          <a:ext cx="0" cy="0"/>
          <a:chOff x="0" y="0"/>
          <a:chExt cx="0" cy="0"/>
        </a:xfrm>
      </p:grpSpPr>
      <p:sp>
        <p:nvSpPr>
          <p:cNvPr id="999" name="Google Shape;999;p4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000" name="Google Shape;1000;p45"/>
          <p:cNvSpPr txBox="1"/>
          <p:nvPr>
            <p:ph idx="1" type="subTitle"/>
          </p:nvPr>
        </p:nvSpPr>
        <p:spPr>
          <a:xfrm>
            <a:off x="2371825" y="1566288"/>
            <a:ext cx="4365900" cy="59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Join us for one final video call to learn a new and useful camp skill to use on your camping trip and discuss any final trip details! You will need a rope for knot tying.</a:t>
            </a:r>
            <a:endParaRPr sz="1400"/>
          </a:p>
        </p:txBody>
      </p:sp>
      <p:sp>
        <p:nvSpPr>
          <p:cNvPr id="1001" name="Google Shape;1001;p45"/>
          <p:cNvSpPr txBox="1"/>
          <p:nvPr>
            <p:ph idx="5" type="title"/>
          </p:nvPr>
        </p:nvSpPr>
        <p:spPr>
          <a:xfrm>
            <a:off x="2922175" y="672650"/>
            <a:ext cx="32652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Final Video Call</a:t>
            </a:r>
            <a:endParaRPr/>
          </a:p>
        </p:txBody>
      </p:sp>
      <p:sp>
        <p:nvSpPr>
          <p:cNvPr id="1002" name="Google Shape;1002;p45"/>
          <p:cNvSpPr txBox="1"/>
          <p:nvPr>
            <p:ph idx="4" type="title"/>
          </p:nvPr>
        </p:nvSpPr>
        <p:spPr>
          <a:xfrm>
            <a:off x="2389050" y="2283900"/>
            <a:ext cx="4365900" cy="12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27th</a:t>
            </a:r>
            <a:endParaRPr/>
          </a:p>
          <a:p>
            <a:pPr indent="0" lvl="0" marL="0" rtl="0" algn="ctr">
              <a:spcBef>
                <a:spcPts val="0"/>
              </a:spcBef>
              <a:spcAft>
                <a:spcPts val="0"/>
              </a:spcAft>
              <a:buNone/>
            </a:pPr>
            <a:r>
              <a:rPr lang="es"/>
              <a:t>4:30 pm</a:t>
            </a:r>
            <a:endParaRPr/>
          </a:p>
        </p:txBody>
      </p:sp>
      <p:sp>
        <p:nvSpPr>
          <p:cNvPr id="1003" name="Google Shape;1003;p45"/>
          <p:cNvSpPr txBox="1"/>
          <p:nvPr/>
        </p:nvSpPr>
        <p:spPr>
          <a:xfrm>
            <a:off x="2119375" y="3284400"/>
            <a:ext cx="4870800" cy="59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s" sz="2000" u="sng">
                <a:solidFill>
                  <a:schemeClr val="hlink"/>
                </a:solidFill>
                <a:latin typeface="Oswald"/>
                <a:ea typeface="Oswald"/>
                <a:cs typeface="Oswald"/>
                <a:sym typeface="Oswald"/>
                <a:hlinkClick r:id="rId4"/>
              </a:rPr>
              <a:t>https://global.gotomeeting.com/join/249124389</a:t>
            </a:r>
            <a:endParaRPr sz="2000" u="sng">
              <a:solidFill>
                <a:schemeClr val="hlink"/>
              </a:solidFill>
              <a:latin typeface="Oswald"/>
              <a:ea typeface="Oswald"/>
              <a:cs typeface="Oswald"/>
              <a:sym typeface="Oswald"/>
            </a:endParaRPr>
          </a:p>
          <a:p>
            <a:pPr indent="0" lvl="0" marL="0" rtl="0" algn="l">
              <a:lnSpc>
                <a:spcPct val="115000"/>
              </a:lnSpc>
              <a:spcBef>
                <a:spcPts val="1200"/>
              </a:spcBef>
              <a:spcAft>
                <a:spcPts val="0"/>
              </a:spcAft>
              <a:buNone/>
            </a:pPr>
            <a:r>
              <a:t/>
            </a:r>
            <a:endParaRPr sz="1700" u="sng">
              <a:solidFill>
                <a:schemeClr val="hlink"/>
              </a:solidFill>
              <a:latin typeface="Didact Gothic"/>
              <a:ea typeface="Didact Gothic"/>
              <a:cs typeface="Didact Gothic"/>
              <a:sym typeface="Didact Gothic"/>
            </a:endParaRPr>
          </a:p>
          <a:p>
            <a:pPr indent="0" lvl="0" marL="0" rtl="0" algn="ctr">
              <a:spcBef>
                <a:spcPts val="1200"/>
              </a:spcBef>
              <a:spcAft>
                <a:spcPts val="0"/>
              </a:spcAft>
              <a:buNone/>
            </a:pPr>
            <a:r>
              <a:t/>
            </a:r>
            <a:endParaRPr>
              <a:latin typeface="Didact Gothic"/>
              <a:ea typeface="Didact Gothic"/>
              <a:cs typeface="Didact Gothic"/>
              <a:sym typeface="Didact Gothic"/>
            </a:endParaRPr>
          </a:p>
        </p:txBody>
      </p:sp>
      <p:sp>
        <p:nvSpPr>
          <p:cNvPr id="1004" name="Google Shape;1004;p45"/>
          <p:cNvSpPr txBox="1"/>
          <p:nvPr/>
        </p:nvSpPr>
        <p:spPr>
          <a:xfrm>
            <a:off x="2491200" y="3874500"/>
            <a:ext cx="4152000" cy="2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solidFill>
                  <a:srgbClr val="FFFFFF"/>
                </a:solidFill>
                <a:latin typeface="Didact Gothic"/>
                <a:ea typeface="Didact Gothic"/>
                <a:cs typeface="Didact Gothic"/>
                <a:sym typeface="Didact Gothic"/>
              </a:rPr>
              <a:t>Access Code: 249-124-389</a:t>
            </a:r>
            <a:endParaRPr sz="1700">
              <a:solidFill>
                <a:srgbClr val="FFFFFF"/>
              </a:solidFill>
              <a:latin typeface="Didact Gothic"/>
              <a:ea typeface="Didact Gothic"/>
              <a:cs typeface="Didact Gothic"/>
              <a:sym typeface="Didact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46"/>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t/>
            </a:r>
            <a:endParaRPr/>
          </a:p>
        </p:txBody>
      </p:sp>
      <p:sp>
        <p:nvSpPr>
          <p:cNvPr id="1010" name="Google Shape;1010;p4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011" name="Google Shape;1011;p46"/>
          <p:cNvGrpSpPr/>
          <p:nvPr/>
        </p:nvGrpSpPr>
        <p:grpSpPr>
          <a:xfrm>
            <a:off x="1545850" y="3004200"/>
            <a:ext cx="5836850" cy="2167453"/>
            <a:chOff x="1545850" y="3004200"/>
            <a:chExt cx="5836850" cy="2167453"/>
          </a:xfrm>
        </p:grpSpPr>
        <p:pic>
          <p:nvPicPr>
            <p:cNvPr id="1012" name="Google Shape;1012;p46"/>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1013" name="Google Shape;1013;p46"/>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6"/>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15" name="Google Shape;1015;p46"/>
          <p:cNvPicPr preferRelativeResize="0"/>
          <p:nvPr/>
        </p:nvPicPr>
        <p:blipFill>
          <a:blip r:embed="rId4">
            <a:alphaModFix/>
          </a:blip>
          <a:stretch>
            <a:fillRect/>
          </a:stretch>
        </p:blipFill>
        <p:spPr>
          <a:xfrm>
            <a:off x="2593200" y="353850"/>
            <a:ext cx="3742149" cy="37421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eography Lesson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