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Lato-regular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33a036e21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33a036e21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33a036e2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33a036e2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3a036e2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3a036e2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33a036e2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33a036e2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33a036e2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33a036e2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3702b72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3702b72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1853525" y="1077175"/>
            <a:ext cx="6610846" cy="1302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  <a:t>Ambassador Safety Badge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Teen Forum </a:t>
            </a:r>
            <a:endParaRPr/>
          </a:p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Create a teen forum of a </a:t>
            </a:r>
            <a:r>
              <a:rPr lang="en" sz="2400"/>
              <a:t>safety</a:t>
            </a:r>
            <a:r>
              <a:rPr lang="en" sz="2400"/>
              <a:t> issue that means a lot to you. If it’s a political issue  see if you can create a jr town hall meeting 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 Safety </a:t>
            </a:r>
            <a:endParaRPr/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 Research information on social media safety. Create a social media tip sheet and share with peers and younger girls to create awareness.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 Responsibilities for leaders </a:t>
            </a:r>
            <a:endParaRPr/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Make a safety checklist for a fun trip with friends. Use this list when taking fun trips with friends.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 Relationships </a:t>
            </a:r>
            <a:endParaRPr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Interview a counselor or social worker who works directly with women. Gather information and details on healthy dating. Once you finish your interview formulate your own tip sheet of safe dating.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 in Sports 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Choose a sport you’re most </a:t>
            </a:r>
            <a:r>
              <a:rPr lang="en"/>
              <a:t>unfamiliar with. Research the rules of the sport, training and equipment designed to protect players. 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250" y="575950"/>
            <a:ext cx="7611751" cy="456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