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Amatic SC"/>
      <p:regular r:id="rId37"/>
      <p:bold r:id="rId38"/>
    </p:embeddedFont>
    <p:embeddedFont>
      <p:font typeface="Source Code Pro"/>
      <p:regular r:id="rId39"/>
      <p:bold r:id="rId40"/>
      <p:italic r:id="rId41"/>
      <p:boldItalic r:id="rId42"/>
    </p:embeddedFont>
    <p:embeddedFont>
      <p:font typeface="Pacifico"/>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urceCodePro-bold.fntdata"/><Relationship Id="rId20" Type="http://schemas.openxmlformats.org/officeDocument/2006/relationships/slide" Target="slides/slide15.xml"/><Relationship Id="rId42" Type="http://schemas.openxmlformats.org/officeDocument/2006/relationships/font" Target="fonts/SourceCodePro-boldItalic.fntdata"/><Relationship Id="rId41" Type="http://schemas.openxmlformats.org/officeDocument/2006/relationships/font" Target="fonts/SourceCodePro-italic.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Pacifico-regular.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AmaticSC-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SourceCodePro-regular.fntdata"/><Relationship Id="rId16" Type="http://schemas.openxmlformats.org/officeDocument/2006/relationships/slide" Target="slides/slide11.xml"/><Relationship Id="rId38" Type="http://schemas.openxmlformats.org/officeDocument/2006/relationships/font" Target="fonts/AmaticSC-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ab71d40e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ab71d40e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25e08b1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25e08b1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79898665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79898665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979898665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979898665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Review of the two patches earned already: Promise and the Honest &amp; Fair petal. Talk about the GS Law and what we will earn today!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979898665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979898665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979898665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979898665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979898665a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979898665a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Before starting the video, chat a little bit about how being friendly can be simply saying hello!</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979898665a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979898665a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79898665a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979898665a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solidFill>
                  <a:schemeClr val="dk1"/>
                </a:solidFill>
              </a:rPr>
              <a:t>Share how this was a favorite of mine growing 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Wow, demonstrate is a big word, talk about what that means!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979898665a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g979898665a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979898665a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979898665a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979898665a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979898665a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979898665a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979898665a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979898665a_0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979898665a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79898665a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979898665a_0_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979898665a_0_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979898665a_0_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979898665a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979898665a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979898665a_0_2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g979898665a_0_2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979898665a_0_2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979898665a_0_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979898665a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979898665a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979898665a_0_2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979898665a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Explain to the girls what they would do.</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979898665a_0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g979898665a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solidFill>
                  <a:schemeClr val="dk1"/>
                </a:solidFill>
              </a:rPr>
              <a:t>Explain to the girls what they would do.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979898665a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979898665a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979898665a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979898665a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979898665a_0_2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g979898665a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4" name="Google Shape;14;p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8" name="Shape 18"/>
        <p:cNvGrpSpPr/>
        <p:nvPr/>
      </p:nvGrpSpPr>
      <p:grpSpPr>
        <a:xfrm>
          <a:off x="0" y="0"/>
          <a:ext cx="0" cy="0"/>
          <a:chOff x="0" y="0"/>
          <a:chExt cx="0" cy="0"/>
        </a:xfrm>
      </p:grpSpPr>
      <p:sp>
        <p:nvSpPr>
          <p:cNvPr id="19" name="Google Shape;19;p5"/>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5"/>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21" name="Google Shape;21;p5"/>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6"/>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5" name="Google Shape;25;p6"/>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6"/>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33" name="Google Shape;33;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5" name="Shape 35"/>
        <p:cNvGrpSpPr/>
        <p:nvPr/>
      </p:nvGrpSpPr>
      <p:grpSpPr>
        <a:xfrm>
          <a:off x="0" y="0"/>
          <a:ext cx="0" cy="0"/>
          <a:chOff x="0" y="0"/>
          <a:chExt cx="0" cy="0"/>
        </a:xfrm>
      </p:grpSpPr>
      <p:sp>
        <p:nvSpPr>
          <p:cNvPr id="36" name="Google Shape;36;p9"/>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10"/>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0" name="Google Shape;40;p10"/>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41" name="Google Shape;41;p10"/>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42" name="Google Shape;42;p10"/>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3" name="Google Shape;43;p1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1"/>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2"/>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50" name="Google Shape;50;p12"/>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7.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S3B2Vyw5iqQ" TargetMode="External"/><Relationship Id="rId4" Type="http://schemas.openxmlformats.org/officeDocument/2006/relationships/image" Target="../media/image11.jp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www.youtube.com/watch?v=o3U39SZ-V-o" TargetMode="External"/><Relationship Id="rId5" Type="http://schemas.openxmlformats.org/officeDocument/2006/relationships/image" Target="../media/image3.jp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472AnCrHYVs" TargetMode="External"/><Relationship Id="rId4" Type="http://schemas.openxmlformats.org/officeDocument/2006/relationships/image" Target="../media/image17.jpg"/><Relationship Id="rId5" Type="http://schemas.openxmlformats.org/officeDocument/2006/relationships/image" Target="../media/image5.png"/><Relationship Id="rId6"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hyperlink" Target="http://www.youtube.com/watch?v=KBx1scO1S80" TargetMode="External"/><Relationship Id="rId6"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9.jpg"/><Relationship Id="rId4" Type="http://schemas.openxmlformats.org/officeDocument/2006/relationships/image" Target="../media/image1.png"/><Relationship Id="rId5"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3.png"/><Relationship Id="rId6"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hyperlink" Target="http://www.youtube.com/watch?v=9n3NgGU3RN4" TargetMode="External"/><Relationship Id="rId5" Type="http://schemas.openxmlformats.org/officeDocument/2006/relationships/image" Target="../media/image37.jp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57" name="Google Shape;57;p13"/>
          <p:cNvSpPr txBox="1"/>
          <p:nvPr/>
        </p:nvSpPr>
        <p:spPr>
          <a:xfrm>
            <a:off x="1193000" y="787900"/>
            <a:ext cx="36060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1155CC"/>
                </a:solidFill>
                <a:latin typeface="Pacifico"/>
                <a:ea typeface="Pacifico"/>
                <a:cs typeface="Pacifico"/>
                <a:sym typeface="Pacifico"/>
              </a:rPr>
              <a:t>Daisy Friendly and Helpful Petal</a:t>
            </a:r>
            <a:endParaRPr sz="1800">
              <a:solidFill>
                <a:srgbClr val="1155CC"/>
              </a:solidFill>
              <a:latin typeface="Pacifico"/>
              <a:ea typeface="Pacifico"/>
              <a:cs typeface="Pacifico"/>
              <a:sym typeface="Pacifico"/>
            </a:endParaRPr>
          </a:p>
        </p:txBody>
      </p:sp>
      <p:sp>
        <p:nvSpPr>
          <p:cNvPr id="58" name="Google Shape;58;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Friendly and Helpful Petal</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59" name="Google Shape;59;p13"/>
          <p:cNvSpPr txBox="1"/>
          <p:nvPr/>
        </p:nvSpPr>
        <p:spPr>
          <a:xfrm>
            <a:off x="6249175" y="1230375"/>
            <a:ext cx="2417700" cy="2709300"/>
          </a:xfrm>
          <a:prstGeom prst="rect">
            <a:avLst/>
          </a:prstGeom>
          <a:noFill/>
          <a:ln cap="flat" cmpd="sng" w="28575">
            <a:solidFill>
              <a:srgbClr val="1155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Daisy Friendly and Helpful</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Petal 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Paper</a:t>
            </a:r>
            <a:endParaRPr sz="1000"/>
          </a:p>
          <a:p>
            <a:pPr indent="-292100" lvl="0" marL="457200" rtl="0" algn="l">
              <a:lnSpc>
                <a:spcPct val="115000"/>
              </a:lnSpc>
              <a:spcBef>
                <a:spcPts val="0"/>
              </a:spcBef>
              <a:spcAft>
                <a:spcPts val="0"/>
              </a:spcAft>
              <a:buClr>
                <a:srgbClr val="000000"/>
              </a:buClr>
              <a:buSzPts val="1000"/>
              <a:buChar char="●"/>
            </a:pPr>
            <a:r>
              <a:rPr lang="en" sz="1000"/>
              <a:t>Pencil</a:t>
            </a:r>
            <a:endParaRPr sz="1000"/>
          </a:p>
          <a:p>
            <a:pPr indent="-292100" lvl="0" marL="457200" rtl="0" algn="l">
              <a:lnSpc>
                <a:spcPct val="115000"/>
              </a:lnSpc>
              <a:spcBef>
                <a:spcPts val="0"/>
              </a:spcBef>
              <a:spcAft>
                <a:spcPts val="0"/>
              </a:spcAft>
              <a:buClr>
                <a:srgbClr val="000000"/>
              </a:buClr>
              <a:buSzPts val="1000"/>
              <a:buChar char="●"/>
            </a:pPr>
            <a:r>
              <a:rPr lang="en" sz="1000"/>
              <a:t>Scissors</a:t>
            </a:r>
            <a:endParaRPr sz="1000"/>
          </a:p>
          <a:p>
            <a:pPr indent="-292100" lvl="0" marL="457200" rtl="0" algn="l">
              <a:lnSpc>
                <a:spcPct val="115000"/>
              </a:lnSpc>
              <a:spcBef>
                <a:spcPts val="0"/>
              </a:spcBef>
              <a:spcAft>
                <a:spcPts val="0"/>
              </a:spcAft>
              <a:buClr>
                <a:srgbClr val="000000"/>
              </a:buClr>
              <a:buSzPts val="1000"/>
              <a:buChar char="●"/>
            </a:pPr>
            <a:r>
              <a:rPr lang="en" sz="1000"/>
              <a:t>Paint</a:t>
            </a:r>
            <a:endParaRPr sz="1000"/>
          </a:p>
          <a:p>
            <a:pPr indent="-292100" lvl="0" marL="457200" rtl="0" algn="l">
              <a:lnSpc>
                <a:spcPct val="115000"/>
              </a:lnSpc>
              <a:spcBef>
                <a:spcPts val="0"/>
              </a:spcBef>
              <a:spcAft>
                <a:spcPts val="0"/>
              </a:spcAft>
              <a:buClr>
                <a:srgbClr val="000000"/>
              </a:buClr>
              <a:buSzPts val="1000"/>
              <a:buChar char="●"/>
            </a:pPr>
            <a:r>
              <a:rPr lang="en" sz="1000"/>
              <a:t>Paint Brushes</a:t>
            </a:r>
            <a:endParaRPr sz="1000"/>
          </a:p>
          <a:p>
            <a:pPr indent="-292100" lvl="0" marL="457200" rtl="0" algn="l">
              <a:lnSpc>
                <a:spcPct val="115000"/>
              </a:lnSpc>
              <a:spcBef>
                <a:spcPts val="0"/>
              </a:spcBef>
              <a:spcAft>
                <a:spcPts val="0"/>
              </a:spcAft>
              <a:buClr>
                <a:srgbClr val="000000"/>
              </a:buClr>
              <a:buSzPts val="1000"/>
              <a:buChar char="●"/>
            </a:pPr>
            <a:r>
              <a:rPr lang="en" sz="1000"/>
              <a:t>Fork</a:t>
            </a:r>
            <a:endParaRPr sz="1000"/>
          </a:p>
          <a:p>
            <a:pPr indent="-292100" lvl="0" marL="457200" rtl="0" algn="l">
              <a:lnSpc>
                <a:spcPct val="115000"/>
              </a:lnSpc>
              <a:spcBef>
                <a:spcPts val="0"/>
              </a:spcBef>
              <a:spcAft>
                <a:spcPts val="0"/>
              </a:spcAft>
              <a:buClr>
                <a:srgbClr val="000000"/>
              </a:buClr>
              <a:buSzPts val="1000"/>
              <a:buChar char="●"/>
            </a:pPr>
            <a:r>
              <a:rPr lang="en" sz="1000"/>
              <a:t>String</a:t>
            </a:r>
            <a:endParaRPr sz="1000"/>
          </a:p>
          <a:p>
            <a:pPr indent="-292100" lvl="0" marL="457200" rtl="0" algn="l">
              <a:lnSpc>
                <a:spcPct val="115000"/>
              </a:lnSpc>
              <a:spcBef>
                <a:spcPts val="0"/>
              </a:spcBef>
              <a:spcAft>
                <a:spcPts val="0"/>
              </a:spcAft>
              <a:buClr>
                <a:srgbClr val="000000"/>
              </a:buClr>
              <a:buSzPts val="1000"/>
              <a:buChar char="●"/>
            </a:pPr>
            <a:r>
              <a:rPr lang="en" sz="1000"/>
              <a:t>Bird Seed</a:t>
            </a:r>
            <a:endParaRPr sz="1000"/>
          </a:p>
          <a:p>
            <a:pPr indent="-292100" lvl="0" marL="457200" rtl="0" algn="l">
              <a:lnSpc>
                <a:spcPct val="115000"/>
              </a:lnSpc>
              <a:spcBef>
                <a:spcPts val="0"/>
              </a:spcBef>
              <a:spcAft>
                <a:spcPts val="0"/>
              </a:spcAft>
              <a:buClr>
                <a:srgbClr val="000000"/>
              </a:buClr>
              <a:buSzPts val="1000"/>
              <a:buChar char="●"/>
            </a:pPr>
            <a:r>
              <a:rPr lang="en" sz="1000"/>
              <a:t>Peanut Butter or Crisco</a:t>
            </a:r>
            <a:endParaRPr sz="1000"/>
          </a:p>
          <a:p>
            <a:pPr indent="-292100" lvl="0" marL="457200" rtl="0" algn="l">
              <a:lnSpc>
                <a:spcPct val="115000"/>
              </a:lnSpc>
              <a:spcBef>
                <a:spcPts val="0"/>
              </a:spcBef>
              <a:spcAft>
                <a:spcPts val="0"/>
              </a:spcAft>
              <a:buClr>
                <a:srgbClr val="000000"/>
              </a:buClr>
              <a:buSzPts val="1000"/>
              <a:buChar char="●"/>
            </a:pPr>
            <a:r>
              <a:rPr lang="en" sz="1000"/>
              <a:t>Toilet Paper Roll</a:t>
            </a:r>
            <a:endParaRPr sz="1000"/>
          </a:p>
        </p:txBody>
      </p:sp>
      <p:sp>
        <p:nvSpPr>
          <p:cNvPr id="60" name="Google Shape;60;p13"/>
          <p:cNvSpPr/>
          <p:nvPr/>
        </p:nvSpPr>
        <p:spPr>
          <a:xfrm rot="1798796">
            <a:off x="644157" y="480441"/>
            <a:ext cx="335604" cy="736401"/>
          </a:xfrm>
          <a:prstGeom prst="ellipse">
            <a:avLst/>
          </a:prstGeom>
          <a:solidFill>
            <a:srgbClr val="FFFF00"/>
          </a:solidFill>
          <a:ln cap="flat" cmpd="sng" w="38100">
            <a:solidFill>
              <a:srgbClr val="FFFFFF"/>
            </a:solidFill>
            <a:prstDash val="solid"/>
            <a:round/>
            <a:headEnd len="sm" w="sm" type="none"/>
            <a:tailEnd len="sm" w="sm" type="none"/>
          </a:ln>
          <a:effectLst>
            <a:outerShdw blurRad="57150" rotWithShape="0" algn="bl" dir="5400000" dist="19050">
              <a:srgbClr val="000000">
                <a:alpha val="7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3"/>
          <p:cNvPicPr preferRelativeResize="0"/>
          <p:nvPr/>
        </p:nvPicPr>
        <p:blipFill rotWithShape="1">
          <a:blip r:embed="rId5">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65" name="Shape 65"/>
        <p:cNvGrpSpPr/>
        <p:nvPr/>
      </p:nvGrpSpPr>
      <p:grpSpPr>
        <a:xfrm>
          <a:off x="0" y="0"/>
          <a:ext cx="0" cy="0"/>
          <a:chOff x="0" y="0"/>
          <a:chExt cx="0" cy="0"/>
        </a:xfrm>
      </p:grpSpPr>
      <p:sp>
        <p:nvSpPr>
          <p:cNvPr id="66" name="Google Shape;66;p14"/>
          <p:cNvSpPr txBox="1"/>
          <p:nvPr>
            <p:ph idx="4294967295" type="subTitle"/>
          </p:nvPr>
        </p:nvSpPr>
        <p:spPr>
          <a:xfrm>
            <a:off x="250075" y="2908050"/>
            <a:ext cx="8520600" cy="103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600"/>
              </a:spcAft>
              <a:buClr>
                <a:schemeClr val="dk2"/>
              </a:buClr>
              <a:buSzPts val="1800"/>
              <a:buFont typeface="Source Code Pro"/>
              <a:buNone/>
            </a:pPr>
            <a:r>
              <a:rPr b="0" i="0" lang="en" sz="1800" u="none" cap="none" strike="noStrike">
                <a:solidFill>
                  <a:schemeClr val="dk2"/>
                </a:solidFill>
                <a:latin typeface="Source Code Pro"/>
                <a:ea typeface="Source Code Pro"/>
                <a:cs typeface="Source Code Pro"/>
                <a:sym typeface="Source Code Pro"/>
              </a:rPr>
              <a:t>                   </a:t>
            </a:r>
            <a:endParaRPr b="0" i="0" sz="1800" u="none" cap="none" strike="noStrike">
              <a:solidFill>
                <a:schemeClr val="dk2"/>
              </a:solidFill>
              <a:latin typeface="Source Code Pro"/>
              <a:ea typeface="Source Code Pro"/>
              <a:cs typeface="Source Code Pro"/>
              <a:sym typeface="Source Code Pro"/>
            </a:endParaRPr>
          </a:p>
        </p:txBody>
      </p:sp>
      <p:pic>
        <p:nvPicPr>
          <p:cNvPr id="67" name="Google Shape;67;p14"/>
          <p:cNvPicPr preferRelativeResize="0"/>
          <p:nvPr/>
        </p:nvPicPr>
        <p:blipFill rotWithShape="1">
          <a:blip r:embed="rId3">
            <a:alphaModFix/>
          </a:blip>
          <a:srcRect b="622" l="0" r="0" t="622"/>
          <a:stretch/>
        </p:blipFill>
        <p:spPr>
          <a:xfrm>
            <a:off x="5834374" y="177225"/>
            <a:ext cx="3089626" cy="2947899"/>
          </a:xfrm>
          <a:prstGeom prst="rect">
            <a:avLst/>
          </a:prstGeom>
          <a:noFill/>
          <a:ln>
            <a:noFill/>
          </a:ln>
        </p:spPr>
      </p:pic>
      <p:sp>
        <p:nvSpPr>
          <p:cNvPr id="68" name="Google Shape;68;p14"/>
          <p:cNvSpPr txBox="1"/>
          <p:nvPr>
            <p:ph type="title"/>
          </p:nvPr>
        </p:nvSpPr>
        <p:spPr>
          <a:xfrm>
            <a:off x="2802750" y="497700"/>
            <a:ext cx="3538500" cy="353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t/>
            </a:r>
            <a:endParaRPr/>
          </a:p>
          <a:p>
            <a:pPr indent="0" lvl="0" marL="0" rtl="0" algn="ctr">
              <a:lnSpc>
                <a:spcPct val="100000"/>
              </a:lnSpc>
              <a:spcBef>
                <a:spcPts val="0"/>
              </a:spcBef>
              <a:spcAft>
                <a:spcPts val="0"/>
              </a:spcAft>
              <a:buSzPts val="4800"/>
              <a:buNone/>
            </a:pPr>
            <a:br>
              <a:rPr lang="en" sz="1700"/>
            </a:br>
            <a:r>
              <a:rPr lang="en"/>
              <a:t>Friendly &amp; Helpful</a:t>
            </a:r>
            <a:endParaRPr/>
          </a:p>
          <a:p>
            <a:pPr indent="0" lvl="0" marL="0" rtl="0" algn="ctr">
              <a:lnSpc>
                <a:spcPct val="115000"/>
              </a:lnSpc>
              <a:spcBef>
                <a:spcPts val="0"/>
              </a:spcBef>
              <a:spcAft>
                <a:spcPts val="0"/>
              </a:spcAft>
              <a:buSzPts val="1800"/>
              <a:buNone/>
            </a:pPr>
            <a:r>
              <a:rPr lang="en" sz="1800">
                <a:latin typeface="Source Code Pro"/>
                <a:ea typeface="Source Code Pro"/>
                <a:cs typeface="Source Code Pro"/>
                <a:sym typeface="Source Code Pro"/>
              </a:rPr>
              <a:t>Daisy eTroop meeting </a:t>
            </a:r>
            <a:endParaRPr sz="1800">
              <a:latin typeface="Source Code Pro"/>
              <a:ea typeface="Source Code Pro"/>
              <a:cs typeface="Source Code Pro"/>
              <a:sym typeface="Source Code Pro"/>
            </a:endParaRPr>
          </a:p>
          <a:p>
            <a:pPr indent="0" lvl="0" marL="0" rtl="0" algn="ctr">
              <a:lnSpc>
                <a:spcPct val="115000"/>
              </a:lnSpc>
              <a:spcBef>
                <a:spcPts val="0"/>
              </a:spcBef>
              <a:spcAft>
                <a:spcPts val="0"/>
              </a:spcAft>
              <a:buClr>
                <a:srgbClr val="000000"/>
              </a:buClr>
              <a:buSzPts val="1800"/>
              <a:buFont typeface="Arial"/>
              <a:buNone/>
            </a:pPr>
            <a:r>
              <a:rPr lang="en" sz="1800">
                <a:latin typeface="Source Code Pro"/>
                <a:ea typeface="Source Code Pro"/>
                <a:cs typeface="Source Code Pro"/>
                <a:sym typeface="Source Code Pro"/>
              </a:rPr>
              <a:t>#3</a:t>
            </a:r>
            <a:endParaRPr sz="3200"/>
          </a:p>
        </p:txBody>
      </p:sp>
      <p:pic>
        <p:nvPicPr>
          <p:cNvPr id="69" name="Google Shape;69;p14"/>
          <p:cNvPicPr preferRelativeResize="0"/>
          <p:nvPr/>
        </p:nvPicPr>
        <p:blipFill rotWithShape="1">
          <a:blip r:embed="rId3">
            <a:alphaModFix/>
          </a:blip>
          <a:srcRect b="622" l="0" r="0" t="622"/>
          <a:stretch/>
        </p:blipFill>
        <p:spPr>
          <a:xfrm>
            <a:off x="765575" y="2214950"/>
            <a:ext cx="2317875" cy="2211548"/>
          </a:xfrm>
          <a:prstGeom prst="rect">
            <a:avLst/>
          </a:prstGeom>
          <a:noFill/>
          <a:ln>
            <a:noFill/>
          </a:ln>
        </p:spPr>
      </p:pic>
      <p:pic>
        <p:nvPicPr>
          <p:cNvPr id="70" name="Google Shape;70;p14"/>
          <p:cNvPicPr preferRelativeResize="0"/>
          <p:nvPr/>
        </p:nvPicPr>
        <p:blipFill rotWithShape="1">
          <a:blip r:embed="rId4">
            <a:alphaModFix/>
          </a:blip>
          <a:srcRect b="3131" l="0" r="0" t="3121"/>
          <a:stretch/>
        </p:blipFill>
        <p:spPr>
          <a:xfrm flipH="1">
            <a:off x="4138997" y="1030516"/>
            <a:ext cx="866005" cy="811879"/>
          </a:xfrm>
          <a:prstGeom prst="rect">
            <a:avLst/>
          </a:prstGeom>
          <a:noFill/>
          <a:ln>
            <a:noFill/>
          </a:ln>
        </p:spPr>
      </p:pic>
      <p:grpSp>
        <p:nvGrpSpPr>
          <p:cNvPr id="71" name="Google Shape;71;p14"/>
          <p:cNvGrpSpPr/>
          <p:nvPr/>
        </p:nvGrpSpPr>
        <p:grpSpPr>
          <a:xfrm>
            <a:off x="0" y="4628700"/>
            <a:ext cx="9144000" cy="514800"/>
            <a:chOff x="0" y="4628700"/>
            <a:chExt cx="9144000" cy="514800"/>
          </a:xfrm>
        </p:grpSpPr>
        <p:sp>
          <p:nvSpPr>
            <p:cNvPr id="72" name="Google Shape;72;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4" name="Google Shape;74;p14"/>
            <p:cNvGrpSpPr/>
            <p:nvPr/>
          </p:nvGrpSpPr>
          <p:grpSpPr>
            <a:xfrm>
              <a:off x="1596650" y="4669350"/>
              <a:ext cx="6111100" cy="433500"/>
              <a:chOff x="758450" y="4669350"/>
              <a:chExt cx="6111100" cy="433500"/>
            </a:xfrm>
          </p:grpSpPr>
          <p:sp>
            <p:nvSpPr>
              <p:cNvPr id="75" name="Google Shape;75;p14"/>
              <p:cNvSpPr txBox="1"/>
              <p:nvPr/>
            </p:nvSpPr>
            <p:spPr>
              <a:xfrm>
                <a:off x="1023450" y="46693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76" name="Google Shape;76;p14"/>
              <p:cNvPicPr preferRelativeResize="0"/>
              <p:nvPr/>
            </p:nvPicPr>
            <p:blipFill rotWithShape="1">
              <a:blip r:embed="rId5">
                <a:alphaModFix/>
              </a:blip>
              <a:srcRect b="0" l="0" r="0" t="0"/>
              <a:stretch/>
            </p:blipFill>
            <p:spPr>
              <a:xfrm flipH="1">
                <a:off x="758450" y="47464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00" y="771324"/>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1CAB1C"/>
                </a:solidFill>
              </a:rPr>
              <a:t>Girl scout Promise:</a:t>
            </a:r>
            <a:endParaRPr>
              <a:solidFill>
                <a:srgbClr val="1CAB1C"/>
              </a:solidFill>
            </a:endParaRPr>
          </a:p>
        </p:txBody>
      </p:sp>
      <p:sp>
        <p:nvSpPr>
          <p:cNvPr id="82" name="Google Shape;82;p15"/>
          <p:cNvSpPr txBox="1"/>
          <p:nvPr>
            <p:ph idx="1" type="body"/>
          </p:nvPr>
        </p:nvSpPr>
        <p:spPr>
          <a:xfrm>
            <a:off x="311700" y="1707149"/>
            <a:ext cx="3707407" cy="3098776"/>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accent1"/>
                </a:solidFill>
              </a:rPr>
              <a:t>On my honor, I will 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serve God and my Country.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help people at all times,</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And to live by the            Girl Scout Law.</a:t>
            </a:r>
            <a:endParaRPr b="1">
              <a:solidFill>
                <a:schemeClr val="accent1"/>
              </a:solidFill>
            </a:endParaRPr>
          </a:p>
        </p:txBody>
      </p:sp>
      <p:sp>
        <p:nvSpPr>
          <p:cNvPr id="83" name="Google Shape;83;p15"/>
          <p:cNvSpPr/>
          <p:nvPr/>
        </p:nvSpPr>
        <p:spPr>
          <a:xfrm rot="5400000">
            <a:off x="0" y="0"/>
            <a:ext cx="1025584" cy="1025584"/>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The Girl Scout Promise and Law is an important pledge that girls and adults make when becoming members. Check out this video (and follow along!) of local Girl Scouts from Girl Scouts of Oregon and SW Washington reciting the Promise and Law." id="84" name="Google Shape;84;p15" title="Girl Scout Promise and Law by GSOSW">
            <a:hlinkClick r:id="rId3"/>
          </p:cNvPr>
          <p:cNvPicPr preferRelativeResize="0"/>
          <p:nvPr/>
        </p:nvPicPr>
        <p:blipFill>
          <a:blip r:embed="rId4">
            <a:alphaModFix/>
          </a:blip>
          <a:stretch>
            <a:fillRect/>
          </a:stretch>
        </p:blipFill>
        <p:spPr>
          <a:xfrm>
            <a:off x="4019100" y="649913"/>
            <a:ext cx="5124900" cy="3843686"/>
          </a:xfrm>
          <a:prstGeom prst="rect">
            <a:avLst/>
          </a:prstGeom>
          <a:noFill/>
          <a:ln>
            <a:noFill/>
          </a:ln>
        </p:spPr>
      </p:pic>
      <p:sp>
        <p:nvSpPr>
          <p:cNvPr id="85" name="Google Shape;85;p15"/>
          <p:cNvSpPr/>
          <p:nvPr/>
        </p:nvSpPr>
        <p:spPr>
          <a:xfrm rot="-5400000">
            <a:off x="8118291" y="411780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86" name="Google Shape;86;p15"/>
          <p:cNvPicPr preferRelativeResize="0"/>
          <p:nvPr/>
        </p:nvPicPr>
        <p:blipFill rotWithShape="1">
          <a:blip r:embed="rId5">
            <a:alphaModFix/>
          </a:blip>
          <a:srcRect b="3131" l="0" r="0" t="3121"/>
          <a:stretch/>
        </p:blipFill>
        <p:spPr>
          <a:xfrm flipH="1">
            <a:off x="3429130" y="3828398"/>
            <a:ext cx="1182985" cy="11090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6"/>
          <p:cNvPicPr preferRelativeResize="0"/>
          <p:nvPr/>
        </p:nvPicPr>
        <p:blipFill rotWithShape="1">
          <a:blip r:embed="rId3">
            <a:alphaModFix/>
          </a:blip>
          <a:srcRect b="3131" l="0" r="0" t="3121"/>
          <a:stretch/>
        </p:blipFill>
        <p:spPr>
          <a:xfrm flipH="1">
            <a:off x="342092" y="1222236"/>
            <a:ext cx="1182985" cy="1109047"/>
          </a:xfrm>
          <a:prstGeom prst="rect">
            <a:avLst/>
          </a:prstGeom>
          <a:noFill/>
          <a:ln>
            <a:noFill/>
          </a:ln>
        </p:spPr>
      </p:pic>
      <p:sp>
        <p:nvSpPr>
          <p:cNvPr id="92" name="Google Shape;92;p16"/>
          <p:cNvSpPr txBox="1"/>
          <p:nvPr>
            <p:ph type="title"/>
          </p:nvPr>
        </p:nvSpPr>
        <p:spPr>
          <a:xfrm>
            <a:off x="311700" y="314625"/>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Let’s Say the Pledge</a:t>
            </a:r>
            <a:endParaRPr/>
          </a:p>
          <a:p>
            <a:pPr indent="0" lvl="0" marL="0" rtl="0" algn="l">
              <a:lnSpc>
                <a:spcPct val="100000"/>
              </a:lnSpc>
              <a:spcBef>
                <a:spcPts val="0"/>
              </a:spcBef>
              <a:spcAft>
                <a:spcPts val="0"/>
              </a:spcAft>
              <a:buSzPts val="4200"/>
              <a:buNone/>
            </a:pPr>
            <a:r>
              <a:t/>
            </a:r>
            <a:endParaRPr/>
          </a:p>
        </p:txBody>
      </p:sp>
      <p:pic>
        <p:nvPicPr>
          <p:cNvPr descr="via YouTube Capture" id="93" name="Google Shape;93;p16" title="Girl Scout Pledge of Allegiance">
            <a:hlinkClick r:id="rId4"/>
          </p:cNvPr>
          <p:cNvPicPr preferRelativeResize="0"/>
          <p:nvPr/>
        </p:nvPicPr>
        <p:blipFill>
          <a:blip r:embed="rId5">
            <a:alphaModFix/>
          </a:blip>
          <a:stretch>
            <a:fillRect/>
          </a:stretch>
        </p:blipFill>
        <p:spPr>
          <a:xfrm>
            <a:off x="2126300" y="1330013"/>
            <a:ext cx="5084650" cy="3813487"/>
          </a:xfrm>
          <a:prstGeom prst="rect">
            <a:avLst/>
          </a:prstGeom>
          <a:noFill/>
          <a:ln>
            <a:noFill/>
          </a:ln>
        </p:spPr>
      </p:pic>
      <p:pic>
        <p:nvPicPr>
          <p:cNvPr id="94" name="Google Shape;94;p16"/>
          <p:cNvPicPr preferRelativeResize="0"/>
          <p:nvPr/>
        </p:nvPicPr>
        <p:blipFill rotWithShape="1">
          <a:blip r:embed="rId6">
            <a:alphaModFix/>
          </a:blip>
          <a:srcRect b="0" l="0" r="0" t="0"/>
          <a:stretch/>
        </p:blipFill>
        <p:spPr>
          <a:xfrm>
            <a:off x="6467613" y="798580"/>
            <a:ext cx="1921675" cy="12783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21769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are we doing with the Girl Scout Promise?</a:t>
            </a:r>
            <a:endParaRPr/>
          </a:p>
          <a:p>
            <a:pPr indent="0" lvl="0" marL="0" rtl="0" algn="ctr">
              <a:spcBef>
                <a:spcPts val="0"/>
              </a:spcBef>
              <a:spcAft>
                <a:spcPts val="0"/>
              </a:spcAft>
              <a:buNone/>
            </a:pPr>
            <a:r>
              <a:t/>
            </a:r>
            <a:endParaRPr sz="1800">
              <a:latin typeface="Source Code Pro"/>
              <a:ea typeface="Source Code Pro"/>
              <a:cs typeface="Source Code Pro"/>
              <a:sym typeface="Source Code Pro"/>
            </a:endParaRPr>
          </a:p>
          <a:p>
            <a:pPr indent="0" lvl="0" marL="0" rtl="0" algn="ctr">
              <a:spcBef>
                <a:spcPts val="0"/>
              </a:spcBef>
              <a:spcAft>
                <a:spcPts val="0"/>
              </a:spcAft>
              <a:buNone/>
            </a:pPr>
            <a:r>
              <a:rPr lang="en" sz="1800">
                <a:latin typeface="Source Code Pro"/>
                <a:ea typeface="Source Code Pro"/>
                <a:cs typeface="Source Code Pro"/>
                <a:sym typeface="Source Code Pro"/>
              </a:rPr>
              <a:t>Do I have any friends that would like to try </a:t>
            </a:r>
            <a:endParaRPr sz="1800">
              <a:latin typeface="Source Code Pro"/>
              <a:ea typeface="Source Code Pro"/>
              <a:cs typeface="Source Code Pro"/>
              <a:sym typeface="Source Code Pro"/>
            </a:endParaRPr>
          </a:p>
          <a:p>
            <a:pPr indent="0" lvl="0" marL="0" rtl="0" algn="ctr">
              <a:spcBef>
                <a:spcPts val="0"/>
              </a:spcBef>
              <a:spcAft>
                <a:spcPts val="0"/>
              </a:spcAft>
              <a:buNone/>
            </a:pPr>
            <a:r>
              <a:rPr lang="en" sz="1800">
                <a:latin typeface="Source Code Pro"/>
                <a:ea typeface="Source Code Pro"/>
                <a:cs typeface="Source Code Pro"/>
                <a:sym typeface="Source Code Pro"/>
              </a:rPr>
              <a:t>to lead the promise at our next meeting?</a:t>
            </a:r>
            <a:endParaRPr sz="1800">
              <a:latin typeface="Source Code Pro"/>
              <a:ea typeface="Source Code Pro"/>
              <a:cs typeface="Source Code Pro"/>
              <a:sym typeface="Source Code Pro"/>
            </a:endParaRPr>
          </a:p>
        </p:txBody>
      </p:sp>
      <p:pic>
        <p:nvPicPr>
          <p:cNvPr id="100" name="Google Shape;100;p17"/>
          <p:cNvPicPr preferRelativeResize="0"/>
          <p:nvPr/>
        </p:nvPicPr>
        <p:blipFill rotWithShape="1">
          <a:blip r:embed="rId3">
            <a:alphaModFix/>
          </a:blip>
          <a:srcRect b="41176" l="0" r="0" t="42352"/>
          <a:stretch/>
        </p:blipFill>
        <p:spPr>
          <a:xfrm>
            <a:off x="1878800" y="4017750"/>
            <a:ext cx="5143500" cy="847175"/>
          </a:xfrm>
          <a:prstGeom prst="rect">
            <a:avLst/>
          </a:prstGeom>
          <a:noFill/>
          <a:ln>
            <a:noFill/>
          </a:ln>
        </p:spPr>
      </p:pic>
      <p:pic>
        <p:nvPicPr>
          <p:cNvPr id="101" name="Google Shape;101;p17"/>
          <p:cNvPicPr preferRelativeResize="0"/>
          <p:nvPr/>
        </p:nvPicPr>
        <p:blipFill>
          <a:blip r:embed="rId4">
            <a:alphaModFix/>
          </a:blip>
          <a:stretch>
            <a:fillRect/>
          </a:stretch>
        </p:blipFill>
        <p:spPr>
          <a:xfrm>
            <a:off x="2537300" y="464300"/>
            <a:ext cx="3826500" cy="1530600"/>
          </a:xfrm>
          <a:prstGeom prst="rect">
            <a:avLst/>
          </a:prstGeom>
          <a:noFill/>
          <a:ln>
            <a:noFill/>
          </a:ln>
        </p:spPr>
      </p:pic>
      <p:pic>
        <p:nvPicPr>
          <p:cNvPr id="102" name="Google Shape;102;p17"/>
          <p:cNvPicPr preferRelativeResize="0"/>
          <p:nvPr/>
        </p:nvPicPr>
        <p:blipFill rotWithShape="1">
          <a:blip r:embed="rId5">
            <a:alphaModFix/>
          </a:blip>
          <a:srcRect b="3131" l="0" r="0" t="3121"/>
          <a:stretch/>
        </p:blipFill>
        <p:spPr>
          <a:xfrm flipH="1">
            <a:off x="5778577" y="1446248"/>
            <a:ext cx="585225" cy="548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18"/>
          <p:cNvPicPr preferRelativeResize="0"/>
          <p:nvPr/>
        </p:nvPicPr>
        <p:blipFill>
          <a:blip r:embed="rId3">
            <a:alphaModFix/>
          </a:blip>
          <a:stretch>
            <a:fillRect/>
          </a:stretch>
        </p:blipFill>
        <p:spPr>
          <a:xfrm>
            <a:off x="681175" y="76200"/>
            <a:ext cx="3327400" cy="4991100"/>
          </a:xfrm>
          <a:prstGeom prst="rect">
            <a:avLst/>
          </a:prstGeom>
          <a:noFill/>
          <a:ln>
            <a:noFill/>
          </a:ln>
        </p:spPr>
      </p:pic>
      <p:pic>
        <p:nvPicPr>
          <p:cNvPr id="108" name="Google Shape;108;p18"/>
          <p:cNvPicPr preferRelativeResize="0"/>
          <p:nvPr/>
        </p:nvPicPr>
        <p:blipFill>
          <a:blip r:embed="rId4">
            <a:alphaModFix/>
          </a:blip>
          <a:stretch>
            <a:fillRect/>
          </a:stretch>
        </p:blipFill>
        <p:spPr>
          <a:xfrm>
            <a:off x="4409800" y="76200"/>
            <a:ext cx="4090776" cy="4991101"/>
          </a:xfrm>
          <a:prstGeom prst="rect">
            <a:avLst/>
          </a:prstGeom>
          <a:noFill/>
          <a:ln>
            <a:noFill/>
          </a:ln>
        </p:spPr>
      </p:pic>
      <p:sp>
        <p:nvSpPr>
          <p:cNvPr id="109" name="Google Shape;109;p18"/>
          <p:cNvSpPr/>
          <p:nvPr/>
        </p:nvSpPr>
        <p:spPr>
          <a:xfrm rot="5400000">
            <a:off x="-116" y="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0" name="Google Shape;110;p18"/>
          <p:cNvSpPr/>
          <p:nvPr/>
        </p:nvSpPr>
        <p:spPr>
          <a:xfrm rot="-5400000">
            <a:off x="8118291" y="411780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 name="Google Shape;111;p18"/>
          <p:cNvSpPr/>
          <p:nvPr/>
        </p:nvSpPr>
        <p:spPr>
          <a:xfrm>
            <a:off x="741075" y="660150"/>
            <a:ext cx="651300" cy="651300"/>
          </a:xfrm>
          <a:prstGeom prst="ellipse">
            <a:avLst/>
          </a:prstGeom>
          <a:solidFill>
            <a:srgbClr val="353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838775" y="2174625"/>
            <a:ext cx="749100" cy="267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887675" y="2185400"/>
            <a:ext cx="651300" cy="2382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887675" y="2454577"/>
            <a:ext cx="651300" cy="2382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882275" y="2706780"/>
            <a:ext cx="651300" cy="238200"/>
          </a:xfrm>
          <a:prstGeom prst="ellipse">
            <a:avLst/>
          </a:prstGeom>
          <a:solidFill>
            <a:srgbClr val="00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887675" y="2971005"/>
            <a:ext cx="651300" cy="2382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p:nvPr/>
        </p:nvSpPr>
        <p:spPr>
          <a:xfrm>
            <a:off x="887675" y="3209205"/>
            <a:ext cx="651300" cy="2382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p:nvPr/>
        </p:nvSpPr>
        <p:spPr>
          <a:xfrm>
            <a:off x="882275" y="3473855"/>
            <a:ext cx="651300" cy="238200"/>
          </a:xfrm>
          <a:prstGeom prst="ellipse">
            <a:avLst/>
          </a:prstGeom>
          <a:solidFill>
            <a:srgbClr val="99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p:nvPr/>
        </p:nvSpPr>
        <p:spPr>
          <a:xfrm>
            <a:off x="882275" y="3738505"/>
            <a:ext cx="651300" cy="2382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a:off x="887675" y="3996730"/>
            <a:ext cx="651300" cy="238200"/>
          </a:xfrm>
          <a:prstGeom prst="ellipse">
            <a:avLst/>
          </a:prstGeom>
          <a:solidFill>
            <a:srgbClr val="1CAB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p:nvPr/>
        </p:nvSpPr>
        <p:spPr>
          <a:xfrm>
            <a:off x="887675" y="4240930"/>
            <a:ext cx="651300" cy="238200"/>
          </a:xfrm>
          <a:prstGeom prst="ellipse">
            <a:avLst/>
          </a:prstGeom>
          <a:solidFill>
            <a:srgbClr val="FCB8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p:nvPr/>
        </p:nvSpPr>
        <p:spPr>
          <a:xfrm>
            <a:off x="887675" y="4491980"/>
            <a:ext cx="651300" cy="238200"/>
          </a:xfrm>
          <a:prstGeom prst="ellipse">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idx="1" type="body"/>
          </p:nvPr>
        </p:nvSpPr>
        <p:spPr>
          <a:xfrm>
            <a:off x="321700" y="582450"/>
            <a:ext cx="1619100" cy="3978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4200"/>
              <a:buFont typeface="Arial"/>
              <a:buNone/>
            </a:pPr>
            <a:r>
              <a:rPr b="1" lang="en" sz="4200">
                <a:solidFill>
                  <a:srgbClr val="000000"/>
                </a:solidFill>
                <a:latin typeface="Amatic SC"/>
                <a:ea typeface="Amatic SC"/>
                <a:cs typeface="Amatic SC"/>
                <a:sym typeface="Amatic SC"/>
              </a:rPr>
              <a:t>Who can find Sunny the </a:t>
            </a:r>
            <a:r>
              <a:rPr b="1" lang="en" sz="4200">
                <a:solidFill>
                  <a:srgbClr val="FFD966"/>
                </a:solidFill>
                <a:latin typeface="Amatic SC"/>
                <a:ea typeface="Amatic SC"/>
                <a:cs typeface="Amatic SC"/>
                <a:sym typeface="Amatic SC"/>
              </a:rPr>
              <a:t>YELLOW</a:t>
            </a:r>
            <a:r>
              <a:rPr b="1" lang="en" sz="4200">
                <a:solidFill>
                  <a:srgbClr val="000000"/>
                </a:solidFill>
                <a:latin typeface="Amatic SC"/>
                <a:ea typeface="Amatic SC"/>
                <a:cs typeface="Amatic SC"/>
                <a:sym typeface="Amatic SC"/>
              </a:rPr>
              <a:t> petal?</a:t>
            </a:r>
            <a:endParaRPr>
              <a:solidFill>
                <a:srgbClr val="000000"/>
              </a:solidFill>
            </a:endParaRPr>
          </a:p>
        </p:txBody>
      </p:sp>
      <p:pic>
        <p:nvPicPr>
          <p:cNvPr id="128" name="Google Shape;128;p19"/>
          <p:cNvPicPr preferRelativeResize="0"/>
          <p:nvPr/>
        </p:nvPicPr>
        <p:blipFill rotWithShape="1">
          <a:blip r:embed="rId3">
            <a:alphaModFix/>
          </a:blip>
          <a:srcRect b="0" l="0" r="39013" t="0"/>
          <a:stretch/>
        </p:blipFill>
        <p:spPr>
          <a:xfrm rot="5400000">
            <a:off x="3221663" y="-790324"/>
            <a:ext cx="4864176" cy="6724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132" name="Shape 132"/>
        <p:cNvGrpSpPr/>
        <p:nvPr/>
      </p:nvGrpSpPr>
      <p:grpSpPr>
        <a:xfrm>
          <a:off x="0" y="0"/>
          <a:ext cx="0" cy="0"/>
          <a:chOff x="0" y="0"/>
          <a:chExt cx="0" cy="0"/>
        </a:xfrm>
      </p:grpSpPr>
      <p:sp>
        <p:nvSpPr>
          <p:cNvPr id="133" name="Google Shape;133;p20"/>
          <p:cNvSpPr txBox="1"/>
          <p:nvPr>
            <p:ph type="title"/>
          </p:nvPr>
        </p:nvSpPr>
        <p:spPr>
          <a:xfrm>
            <a:off x="311700" y="686257"/>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FFFF00"/>
                </a:solidFill>
              </a:rPr>
              <a:t>THere she is, Sunny is pictured here.</a:t>
            </a:r>
            <a:endParaRPr>
              <a:solidFill>
                <a:srgbClr val="FFFF00"/>
              </a:solidFill>
            </a:endParaRPr>
          </a:p>
          <a:p>
            <a:pPr indent="0" lvl="0" marL="0" rtl="0" algn="l">
              <a:lnSpc>
                <a:spcPct val="100000"/>
              </a:lnSpc>
              <a:spcBef>
                <a:spcPts val="0"/>
              </a:spcBef>
              <a:spcAft>
                <a:spcPts val="0"/>
              </a:spcAft>
              <a:buSzPts val="4200"/>
              <a:buNone/>
            </a:pPr>
            <a:r>
              <a:t/>
            </a:r>
            <a:endParaRPr/>
          </a:p>
        </p:txBody>
      </p:sp>
      <p:sp>
        <p:nvSpPr>
          <p:cNvPr id="134" name="Google Shape;134;p20"/>
          <p:cNvSpPr txBox="1"/>
          <p:nvPr>
            <p:ph idx="1" type="body"/>
          </p:nvPr>
        </p:nvSpPr>
        <p:spPr>
          <a:xfrm>
            <a:off x="3423684" y="2058078"/>
            <a:ext cx="5408616" cy="213121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FFFFFF"/>
                </a:solidFill>
              </a:rPr>
              <a:t>Let’s learn all about what it means to be a </a:t>
            </a:r>
            <a:r>
              <a:rPr b="1" lang="en">
                <a:solidFill>
                  <a:srgbClr val="FFFF00"/>
                </a:solidFill>
              </a:rPr>
              <a:t>FRIE</a:t>
            </a:r>
            <a:r>
              <a:rPr b="1" lang="en">
                <a:solidFill>
                  <a:srgbClr val="FFFF00"/>
                </a:solidFill>
              </a:rPr>
              <a:t>NDLY </a:t>
            </a:r>
            <a:r>
              <a:rPr b="1" lang="en">
                <a:solidFill>
                  <a:srgbClr val="FFFFFF"/>
                </a:solidFill>
              </a:rPr>
              <a:t>and </a:t>
            </a:r>
            <a:r>
              <a:rPr b="1" lang="en">
                <a:solidFill>
                  <a:srgbClr val="FFFF00"/>
                </a:solidFill>
              </a:rPr>
              <a:t>HELPFUL</a:t>
            </a:r>
            <a:r>
              <a:rPr b="1" lang="en">
                <a:solidFill>
                  <a:srgbClr val="000000"/>
                </a:solidFill>
              </a:rPr>
              <a:t> </a:t>
            </a:r>
            <a:r>
              <a:rPr b="1" lang="en">
                <a:solidFill>
                  <a:srgbClr val="FFFFFF"/>
                </a:solidFill>
              </a:rPr>
              <a:t>Girl Scout!</a:t>
            </a:r>
            <a:endParaRPr b="1">
              <a:solidFill>
                <a:srgbClr val="FFFFFF"/>
              </a:solidFill>
            </a:endParaRPr>
          </a:p>
          <a:p>
            <a:pPr indent="0" lvl="0" marL="0" rtl="0" algn="l">
              <a:lnSpc>
                <a:spcPct val="100000"/>
              </a:lnSpc>
              <a:spcBef>
                <a:spcPts val="0"/>
              </a:spcBef>
              <a:spcAft>
                <a:spcPts val="0"/>
              </a:spcAft>
              <a:buNone/>
            </a:pPr>
            <a:r>
              <a:t/>
            </a:r>
            <a:endParaRPr b="1">
              <a:solidFill>
                <a:srgbClr val="FFFFFF"/>
              </a:solidFill>
            </a:endParaRPr>
          </a:p>
          <a:p>
            <a:pPr indent="0" lvl="0" marL="0" rtl="0" algn="l">
              <a:lnSpc>
                <a:spcPct val="100000"/>
              </a:lnSpc>
              <a:spcBef>
                <a:spcPts val="0"/>
              </a:spcBef>
              <a:spcAft>
                <a:spcPts val="0"/>
              </a:spcAft>
              <a:buNone/>
            </a:pPr>
            <a:r>
              <a:rPr b="1" lang="en">
                <a:solidFill>
                  <a:srgbClr val="FFFFFF"/>
                </a:solidFill>
              </a:rPr>
              <a:t>I bet many of you already do many things that demonstrate this petal!</a:t>
            </a:r>
            <a:endParaRPr>
              <a:solidFill>
                <a:srgbClr val="FFFFFF"/>
              </a:solidFill>
            </a:endParaRPr>
          </a:p>
        </p:txBody>
      </p:sp>
      <p:pic>
        <p:nvPicPr>
          <p:cNvPr id="135" name="Google Shape;135;p20"/>
          <p:cNvPicPr preferRelativeResize="0"/>
          <p:nvPr/>
        </p:nvPicPr>
        <p:blipFill rotWithShape="1">
          <a:blip r:embed="rId3">
            <a:alphaModFix/>
          </a:blip>
          <a:srcRect b="0" l="583" r="573" t="0"/>
          <a:stretch/>
        </p:blipFill>
        <p:spPr>
          <a:xfrm>
            <a:off x="429179" y="1707266"/>
            <a:ext cx="2795808" cy="28328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txBox="1"/>
          <p:nvPr>
            <p:ph type="title"/>
          </p:nvPr>
        </p:nvSpPr>
        <p:spPr>
          <a:xfrm>
            <a:off x="311700" y="21769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Who is here today</a:t>
            </a:r>
            <a:r>
              <a:rPr lang="en"/>
              <a:t>?</a:t>
            </a:r>
            <a:endParaRPr/>
          </a:p>
          <a:p>
            <a:pPr indent="0" lvl="0" marL="0" rtl="0" algn="ctr">
              <a:spcBef>
                <a:spcPts val="0"/>
              </a:spcBef>
              <a:spcAft>
                <a:spcPts val="0"/>
              </a:spcAft>
              <a:buNone/>
            </a:pPr>
            <a:r>
              <a:t/>
            </a:r>
            <a:endParaRPr sz="1800">
              <a:latin typeface="Source Code Pro"/>
              <a:ea typeface="Source Code Pro"/>
              <a:cs typeface="Source Code Pro"/>
              <a:sym typeface="Source Code Pro"/>
            </a:endParaRPr>
          </a:p>
          <a:p>
            <a:pPr indent="0" lvl="0" marL="0" rtl="0" algn="ctr">
              <a:spcBef>
                <a:spcPts val="0"/>
              </a:spcBef>
              <a:spcAft>
                <a:spcPts val="0"/>
              </a:spcAft>
              <a:buNone/>
            </a:pPr>
            <a:r>
              <a:rPr lang="en" sz="1800">
                <a:latin typeface="Source Code Pro"/>
                <a:ea typeface="Source Code Pro"/>
                <a:cs typeface="Source Code Pro"/>
                <a:sym typeface="Source Code Pro"/>
              </a:rPr>
              <a:t>Let’s each say our name and something </a:t>
            </a:r>
            <a:endParaRPr sz="1800">
              <a:latin typeface="Source Code Pro"/>
              <a:ea typeface="Source Code Pro"/>
              <a:cs typeface="Source Code Pro"/>
              <a:sym typeface="Source Code Pro"/>
            </a:endParaRPr>
          </a:p>
          <a:p>
            <a:pPr indent="0" lvl="0" marL="0" rtl="0" algn="ctr">
              <a:spcBef>
                <a:spcPts val="0"/>
              </a:spcBef>
              <a:spcAft>
                <a:spcPts val="0"/>
              </a:spcAft>
              <a:buNone/>
            </a:pPr>
            <a:r>
              <a:rPr lang="en" sz="1800">
                <a:latin typeface="Source Code Pro"/>
                <a:ea typeface="Source Code Pro"/>
                <a:cs typeface="Source Code Pro"/>
                <a:sym typeface="Source Code Pro"/>
              </a:rPr>
              <a:t>we like to do when it’s SUNNY outside!</a:t>
            </a:r>
            <a:endParaRPr sz="1800">
              <a:latin typeface="Source Code Pro"/>
              <a:ea typeface="Source Code Pro"/>
              <a:cs typeface="Source Code Pro"/>
              <a:sym typeface="Source Code Pro"/>
            </a:endParaRPr>
          </a:p>
        </p:txBody>
      </p:sp>
      <p:pic>
        <p:nvPicPr>
          <p:cNvPr id="141" name="Google Shape;141;p21"/>
          <p:cNvPicPr preferRelativeResize="0"/>
          <p:nvPr/>
        </p:nvPicPr>
        <p:blipFill>
          <a:blip r:embed="rId3">
            <a:alphaModFix/>
          </a:blip>
          <a:stretch>
            <a:fillRect/>
          </a:stretch>
        </p:blipFill>
        <p:spPr>
          <a:xfrm>
            <a:off x="3560904" y="349449"/>
            <a:ext cx="1862100" cy="1760302"/>
          </a:xfrm>
          <a:prstGeom prst="rect">
            <a:avLst/>
          </a:prstGeom>
          <a:noFill/>
          <a:ln>
            <a:noFill/>
          </a:ln>
        </p:spPr>
      </p:pic>
      <p:pic>
        <p:nvPicPr>
          <p:cNvPr id="142" name="Google Shape;142;p21"/>
          <p:cNvPicPr preferRelativeResize="0"/>
          <p:nvPr/>
        </p:nvPicPr>
        <p:blipFill rotWithShape="1">
          <a:blip r:embed="rId4">
            <a:alphaModFix/>
          </a:blip>
          <a:srcRect b="35802" l="0" r="0" t="36881"/>
          <a:stretch/>
        </p:blipFill>
        <p:spPr>
          <a:xfrm>
            <a:off x="2976975" y="3949450"/>
            <a:ext cx="3190050" cy="871375"/>
          </a:xfrm>
          <a:prstGeom prst="rect">
            <a:avLst/>
          </a:prstGeom>
          <a:noFill/>
          <a:ln>
            <a:noFill/>
          </a:ln>
        </p:spPr>
      </p:pic>
      <p:pic>
        <p:nvPicPr>
          <p:cNvPr id="143" name="Google Shape;143;p21"/>
          <p:cNvPicPr preferRelativeResize="0"/>
          <p:nvPr/>
        </p:nvPicPr>
        <p:blipFill rotWithShape="1">
          <a:blip r:embed="rId5">
            <a:alphaModFix/>
          </a:blip>
          <a:srcRect b="3131" l="0" r="0" t="3121"/>
          <a:stretch/>
        </p:blipFill>
        <p:spPr>
          <a:xfrm flipH="1">
            <a:off x="5266452" y="1443323"/>
            <a:ext cx="585225" cy="548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p:nvPr/>
        </p:nvSpPr>
        <p:spPr>
          <a:xfrm>
            <a:off x="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49" name="Google Shape;149;p22"/>
          <p:cNvSpPr txBox="1"/>
          <p:nvPr>
            <p:ph type="title"/>
          </p:nvPr>
        </p:nvSpPr>
        <p:spPr>
          <a:xfrm>
            <a:off x="337050" y="774850"/>
            <a:ext cx="27780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What is friendly?</a:t>
            </a:r>
            <a:endParaRPr>
              <a:solidFill>
                <a:srgbClr val="FFFF00"/>
              </a:solidFill>
            </a:endParaRPr>
          </a:p>
        </p:txBody>
      </p:sp>
      <p:sp>
        <p:nvSpPr>
          <p:cNvPr id="150" name="Google Shape;150;p22"/>
          <p:cNvSpPr txBox="1"/>
          <p:nvPr>
            <p:ph idx="1" type="body"/>
          </p:nvPr>
        </p:nvSpPr>
        <p:spPr>
          <a:xfrm>
            <a:off x="211200" y="2212700"/>
            <a:ext cx="3029700" cy="75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rPr>
              <a:t>Can we come up with three examples?</a:t>
            </a:r>
            <a:endParaRPr>
              <a:solidFill>
                <a:srgbClr val="FFFFFF"/>
              </a:solidFill>
            </a:endParaRPr>
          </a:p>
        </p:txBody>
      </p:sp>
      <p:pic>
        <p:nvPicPr>
          <p:cNvPr id="151" name="Google Shape;151;p22"/>
          <p:cNvPicPr preferRelativeResize="0"/>
          <p:nvPr/>
        </p:nvPicPr>
        <p:blipFill rotWithShape="1">
          <a:blip r:embed="rId3">
            <a:alphaModFix/>
          </a:blip>
          <a:srcRect b="3131" l="0" r="0" t="3121"/>
          <a:stretch/>
        </p:blipFill>
        <p:spPr>
          <a:xfrm flipH="1">
            <a:off x="1134555" y="3212698"/>
            <a:ext cx="1182985" cy="1109047"/>
          </a:xfrm>
          <a:prstGeom prst="rect">
            <a:avLst/>
          </a:prstGeom>
          <a:noFill/>
          <a:ln>
            <a:noFill/>
          </a:ln>
        </p:spPr>
      </p:pic>
      <p:pic>
        <p:nvPicPr>
          <p:cNvPr id="152" name="Google Shape;152;p22"/>
          <p:cNvPicPr preferRelativeResize="0"/>
          <p:nvPr/>
        </p:nvPicPr>
        <p:blipFill rotWithShape="1">
          <a:blip r:embed="rId4">
            <a:alphaModFix/>
          </a:blip>
          <a:srcRect b="13139" l="26304" r="10448" t="12372"/>
          <a:stretch/>
        </p:blipFill>
        <p:spPr>
          <a:xfrm>
            <a:off x="4389325" y="346438"/>
            <a:ext cx="3993800" cy="3523325"/>
          </a:xfrm>
          <a:prstGeom prst="rect">
            <a:avLst/>
          </a:prstGeom>
          <a:noFill/>
          <a:ln>
            <a:noFill/>
          </a:ln>
        </p:spPr>
      </p:pic>
      <p:pic>
        <p:nvPicPr>
          <p:cNvPr id="153" name="Google Shape;153;p22"/>
          <p:cNvPicPr preferRelativeResize="0"/>
          <p:nvPr/>
        </p:nvPicPr>
        <p:blipFill>
          <a:blip r:embed="rId5">
            <a:alphaModFix/>
          </a:blip>
          <a:stretch>
            <a:fillRect/>
          </a:stretch>
        </p:blipFill>
        <p:spPr>
          <a:xfrm rot="-5400000">
            <a:off x="5715187" y="2294550"/>
            <a:ext cx="1177475" cy="382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Subscribe Now for New Songs and Stories! : https://www.youtube.com/c/KizCastleTV?sub_confirmation=1&#10;&#10;&#10;Hello! Ni hao! Ciao!&#10;Here are some whole new fun and exciting world adventure songs from Kizcastle!&#10;Are you ready to go on a fantastic world trip to meet our friends all over the world? Then sing along with these exciting songs and chants.&#10;Let's go!&#10;&#10;&#10;Lyrics&#10;&#10;“Do you know how to say &#10;Hello in different languages? &#10;Let's find out!”&#10;&#10;In USA, it’s Hello.     &#10;&#10;In China, it’s Ni hao.     &#10;&#10;In France, it’s Bonjour .   &#10;&#10;It’s great to say Hello!&#10;&#10;In Japan, it’s Konnichiwa.    &#10;&#10;In Korea, it’s An nyeong.    &#10;&#10;In Italy, it’s Ciao.     &#10;&#10;It’s great to say Hello!&#10;&#10;In Germany, it’s Guten-tag.    &#10;&#10;In Spain, it’s Hola.   &#10; &#10;In UAE, it’s Marhaban.    &#10;&#10;It’s great to say Hello!&#10;&#10;Even though our languages are &#10;different different different&#10;Even though our skin colors are &#10;different different&#10;It’s great to see you! &#10;“It’s great to see you!” &#10;&#10;In India, it’s Namaste.   &#10;&#10;In Vietnam, it’s Xin chao.  &#10;&#10;In Thailand, it’s Sawadee kha.  &#10;&#10;“Men say Sawadee khrap!” &#10;“I see!”&#10;&#10;In Russia, it’s Zdravstvuyte.  &#10;&#10;In Kenya, it’s Jambo.   &#10;&#10;In Hawaii, it’s Aloha.    &#10;&#10;It’s great to say Hello!&#10;&#10;Even though our languages are &#10;different different different&#10;Even though our skin colors are &#10;different different&#10;It’s great to see you!&#10;&#10;It’s nice to say Hello! &#10;It’s fun to say Hello! &#10;It’s great to say Hello!&#10;&#10;&#10;&#10;Enjoy More Kids Songs and Stories by Juny&amp;Tony!&#10;▷Number Songs : https://www.youtube.com/watch?v=SBYN4JTjZb4&amp;list=PLJGUDWlzIL8RTR3Dod5UwNtXsHgvb1tfJ&#10;▷Body Songs : https://www.youtube.com/watch?v=MIOxRtzR9vY&amp;list=PLJGUDWlzIL8RDxkPTzuy9FgGpSBF7b7N0&#10;▷Animal Songs : https://www.youtube.com/watch?v=xxb_3r_ETf4&amp;list=PLJGUDWlzIL8Rrcvr7_uoq405leQzJSo1p&#10;▷Dinosaur Songs : https://www.youtube.com/watch?v=ZZ9y9ROsUVE&amp;list=PLJGUDWlzIL8QOrKmUvLWGQt85egG8XfpA&#10;▷Nursery Rhymes : https://www.youtube.com/watch?v=QTtbrVbKJHc&amp;list=PLJGUDWlzIL8Rw_lmXSt1NS-QrncT8jHOI&#10;▷Story Musical : https://www.youtube.com/watch?v=tMXFb0G1UO0&amp;list=PLJGUDWlzIL8QGUkwag6yKfTw_Lt00nY6B&#10;&#10;&#10;Also Enjoy Our Songs on Online Music Streaming Sites!&#10;Itunes : https://itunes.apple.com/us/artist/kizcastle/id660981745&#10;Amazon : https://www.amazon.com/Shouting-English-1-Nursery-Rhymes/dp/B00DCP988U/ref=sr_1_2&#10;Spotify : https://open.spotify.com/artist/5rXGM7h0h6wTynueVcwRfm&#10;&#10;&#10;#HelloSong #GlobalGreeting #forKids&#10;Copyright © 2019 KizCastle. All Rights Reserved." id="158" name="Google Shape;158;p23" title="Hello Around the World | Say Hello in 15 Different Languages | Juny&amp;Tony by KizCastle">
            <a:hlinkClick r:id="rId3"/>
          </p:cNvPr>
          <p:cNvPicPr preferRelativeResize="0"/>
          <p:nvPr/>
        </p:nvPicPr>
        <p:blipFill>
          <a:blip r:embed="rId4">
            <a:alphaModFix/>
          </a:blip>
          <a:stretch>
            <a:fillRect/>
          </a:stretch>
        </p:blipFill>
        <p:spPr>
          <a:xfrm>
            <a:off x="1106525" y="0"/>
            <a:ext cx="6858000" cy="5143500"/>
          </a:xfrm>
          <a:prstGeom prst="rect">
            <a:avLst/>
          </a:prstGeom>
          <a:noFill/>
          <a:ln>
            <a:noFill/>
          </a:ln>
        </p:spPr>
      </p:pic>
      <p:pic>
        <p:nvPicPr>
          <p:cNvPr id="159" name="Google Shape;159;p23"/>
          <p:cNvPicPr preferRelativeResize="0"/>
          <p:nvPr/>
        </p:nvPicPr>
        <p:blipFill>
          <a:blip r:embed="rId5">
            <a:alphaModFix/>
          </a:blip>
          <a:stretch>
            <a:fillRect/>
          </a:stretch>
        </p:blipFill>
        <p:spPr>
          <a:xfrm rot="5400000">
            <a:off x="7384062" y="2124336"/>
            <a:ext cx="2237052" cy="894826"/>
          </a:xfrm>
          <a:prstGeom prst="rect">
            <a:avLst/>
          </a:prstGeom>
          <a:noFill/>
          <a:ln>
            <a:noFill/>
          </a:ln>
        </p:spPr>
      </p:pic>
      <p:pic>
        <p:nvPicPr>
          <p:cNvPr id="160" name="Google Shape;160;p23"/>
          <p:cNvPicPr preferRelativeResize="0"/>
          <p:nvPr/>
        </p:nvPicPr>
        <p:blipFill rotWithShape="1">
          <a:blip r:embed="rId6">
            <a:alphaModFix/>
          </a:blip>
          <a:srcRect b="3131" l="0" r="0" t="3121"/>
          <a:stretch/>
        </p:blipFill>
        <p:spPr>
          <a:xfrm flipH="1">
            <a:off x="8055176" y="1414374"/>
            <a:ext cx="316500" cy="296725"/>
          </a:xfrm>
          <a:prstGeom prst="rect">
            <a:avLst/>
          </a:prstGeom>
          <a:noFill/>
          <a:ln>
            <a:noFill/>
          </a:ln>
        </p:spPr>
      </p:pic>
      <p:grpSp>
        <p:nvGrpSpPr>
          <p:cNvPr id="161" name="Google Shape;161;p23"/>
          <p:cNvGrpSpPr/>
          <p:nvPr/>
        </p:nvGrpSpPr>
        <p:grpSpPr>
          <a:xfrm>
            <a:off x="121050" y="1453223"/>
            <a:ext cx="894826" cy="2343401"/>
            <a:chOff x="121050" y="1453223"/>
            <a:chExt cx="894826" cy="2343401"/>
          </a:xfrm>
        </p:grpSpPr>
        <p:pic>
          <p:nvPicPr>
            <p:cNvPr id="162" name="Google Shape;162;p23"/>
            <p:cNvPicPr preferRelativeResize="0"/>
            <p:nvPr/>
          </p:nvPicPr>
          <p:blipFill>
            <a:blip r:embed="rId5">
              <a:alphaModFix/>
            </a:blip>
            <a:stretch>
              <a:fillRect/>
            </a:stretch>
          </p:blipFill>
          <p:spPr>
            <a:xfrm rot="-5400000">
              <a:off x="-550063" y="2124336"/>
              <a:ext cx="2237052" cy="894826"/>
            </a:xfrm>
            <a:prstGeom prst="rect">
              <a:avLst/>
            </a:prstGeom>
            <a:noFill/>
            <a:ln>
              <a:noFill/>
            </a:ln>
          </p:spPr>
        </p:pic>
        <p:pic>
          <p:nvPicPr>
            <p:cNvPr id="163" name="Google Shape;163;p23"/>
            <p:cNvPicPr preferRelativeResize="0"/>
            <p:nvPr/>
          </p:nvPicPr>
          <p:blipFill rotWithShape="1">
            <a:blip r:embed="rId6">
              <a:alphaModFix/>
            </a:blip>
            <a:srcRect b="3131" l="0" r="0" t="3121"/>
            <a:stretch/>
          </p:blipFill>
          <p:spPr>
            <a:xfrm flipH="1">
              <a:off x="121050" y="3594725"/>
              <a:ext cx="215350" cy="201899"/>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p:nvPr/>
        </p:nvSpPr>
        <p:spPr>
          <a:xfrm>
            <a:off x="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69" name="Google Shape;169;p24"/>
          <p:cNvSpPr txBox="1"/>
          <p:nvPr>
            <p:ph type="title"/>
          </p:nvPr>
        </p:nvSpPr>
        <p:spPr>
          <a:xfrm>
            <a:off x="337050" y="1394800"/>
            <a:ext cx="27780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What is helpful?</a:t>
            </a:r>
            <a:endParaRPr>
              <a:solidFill>
                <a:srgbClr val="FFFF00"/>
              </a:solidFill>
            </a:endParaRPr>
          </a:p>
        </p:txBody>
      </p:sp>
      <p:sp>
        <p:nvSpPr>
          <p:cNvPr id="170" name="Google Shape;170;p24"/>
          <p:cNvSpPr txBox="1"/>
          <p:nvPr>
            <p:ph idx="1" type="body"/>
          </p:nvPr>
        </p:nvSpPr>
        <p:spPr>
          <a:xfrm>
            <a:off x="211200" y="2212700"/>
            <a:ext cx="3029700" cy="75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rPr>
              <a:t>Can we come up with three examples?</a:t>
            </a:r>
            <a:endParaRPr>
              <a:solidFill>
                <a:srgbClr val="FFFFFF"/>
              </a:solidFill>
            </a:endParaRPr>
          </a:p>
        </p:txBody>
      </p:sp>
      <p:pic>
        <p:nvPicPr>
          <p:cNvPr id="171" name="Google Shape;171;p24"/>
          <p:cNvPicPr preferRelativeResize="0"/>
          <p:nvPr/>
        </p:nvPicPr>
        <p:blipFill rotWithShape="1">
          <a:blip r:embed="rId3">
            <a:alphaModFix/>
          </a:blip>
          <a:srcRect b="3131" l="0" r="0" t="3121"/>
          <a:stretch/>
        </p:blipFill>
        <p:spPr>
          <a:xfrm flipH="1">
            <a:off x="1134555" y="3212698"/>
            <a:ext cx="1182985" cy="1109047"/>
          </a:xfrm>
          <a:prstGeom prst="rect">
            <a:avLst/>
          </a:prstGeom>
          <a:noFill/>
          <a:ln>
            <a:noFill/>
          </a:ln>
        </p:spPr>
      </p:pic>
      <p:pic>
        <p:nvPicPr>
          <p:cNvPr id="172" name="Google Shape;172;p24"/>
          <p:cNvPicPr preferRelativeResize="0"/>
          <p:nvPr/>
        </p:nvPicPr>
        <p:blipFill>
          <a:blip r:embed="rId4">
            <a:alphaModFix/>
          </a:blip>
          <a:stretch>
            <a:fillRect/>
          </a:stretch>
        </p:blipFill>
        <p:spPr>
          <a:xfrm rot="-5400000">
            <a:off x="5715187" y="2294550"/>
            <a:ext cx="1177475" cy="3829175"/>
          </a:xfrm>
          <a:prstGeom prst="rect">
            <a:avLst/>
          </a:prstGeom>
          <a:noFill/>
          <a:ln>
            <a:noFill/>
          </a:ln>
        </p:spPr>
      </p:pic>
      <p:pic>
        <p:nvPicPr>
          <p:cNvPr id="173" name="Google Shape;173;p24"/>
          <p:cNvPicPr preferRelativeResize="0"/>
          <p:nvPr/>
        </p:nvPicPr>
        <p:blipFill>
          <a:blip r:embed="rId5">
            <a:alphaModFix/>
          </a:blip>
          <a:stretch>
            <a:fillRect/>
          </a:stretch>
        </p:blipFill>
        <p:spPr>
          <a:xfrm>
            <a:off x="4106677" y="508775"/>
            <a:ext cx="4394475" cy="2789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a:blip r:embed="rId3">
            <a:alphaModFix/>
          </a:blip>
          <a:stretch>
            <a:fillRect/>
          </a:stretch>
        </p:blipFill>
        <p:spPr>
          <a:xfrm rot="5400000">
            <a:off x="7384062" y="2124336"/>
            <a:ext cx="2237052" cy="894826"/>
          </a:xfrm>
          <a:prstGeom prst="rect">
            <a:avLst/>
          </a:prstGeom>
          <a:noFill/>
          <a:ln>
            <a:noFill/>
          </a:ln>
        </p:spPr>
      </p:pic>
      <p:pic>
        <p:nvPicPr>
          <p:cNvPr id="179" name="Google Shape;179;p25"/>
          <p:cNvPicPr preferRelativeResize="0"/>
          <p:nvPr/>
        </p:nvPicPr>
        <p:blipFill rotWithShape="1">
          <a:blip r:embed="rId4">
            <a:alphaModFix/>
          </a:blip>
          <a:srcRect b="3131" l="0" r="0" t="3121"/>
          <a:stretch/>
        </p:blipFill>
        <p:spPr>
          <a:xfrm flipH="1">
            <a:off x="8055176" y="1414374"/>
            <a:ext cx="316500" cy="296725"/>
          </a:xfrm>
          <a:prstGeom prst="rect">
            <a:avLst/>
          </a:prstGeom>
          <a:noFill/>
          <a:ln>
            <a:noFill/>
          </a:ln>
        </p:spPr>
      </p:pic>
      <p:grpSp>
        <p:nvGrpSpPr>
          <p:cNvPr id="180" name="Google Shape;180;p25"/>
          <p:cNvGrpSpPr/>
          <p:nvPr/>
        </p:nvGrpSpPr>
        <p:grpSpPr>
          <a:xfrm>
            <a:off x="121050" y="1453223"/>
            <a:ext cx="894826" cy="2343401"/>
            <a:chOff x="121050" y="1453223"/>
            <a:chExt cx="894826" cy="2343401"/>
          </a:xfrm>
        </p:grpSpPr>
        <p:pic>
          <p:nvPicPr>
            <p:cNvPr id="181" name="Google Shape;181;p25"/>
            <p:cNvPicPr preferRelativeResize="0"/>
            <p:nvPr/>
          </p:nvPicPr>
          <p:blipFill>
            <a:blip r:embed="rId3">
              <a:alphaModFix/>
            </a:blip>
            <a:stretch>
              <a:fillRect/>
            </a:stretch>
          </p:blipFill>
          <p:spPr>
            <a:xfrm rot="-5400000">
              <a:off x="-550063" y="2124336"/>
              <a:ext cx="2237052" cy="894826"/>
            </a:xfrm>
            <a:prstGeom prst="rect">
              <a:avLst/>
            </a:prstGeom>
            <a:noFill/>
            <a:ln>
              <a:noFill/>
            </a:ln>
          </p:spPr>
        </p:pic>
        <p:pic>
          <p:nvPicPr>
            <p:cNvPr id="182" name="Google Shape;182;p25"/>
            <p:cNvPicPr preferRelativeResize="0"/>
            <p:nvPr/>
          </p:nvPicPr>
          <p:blipFill rotWithShape="1">
            <a:blip r:embed="rId4">
              <a:alphaModFix/>
            </a:blip>
            <a:srcRect b="3131" l="0" r="0" t="3121"/>
            <a:stretch/>
          </p:blipFill>
          <p:spPr>
            <a:xfrm flipH="1">
              <a:off x="121050" y="3594725"/>
              <a:ext cx="215350" cy="201899"/>
            </a:xfrm>
            <a:prstGeom prst="rect">
              <a:avLst/>
            </a:prstGeom>
            <a:noFill/>
            <a:ln>
              <a:noFill/>
            </a:ln>
          </p:spPr>
        </p:pic>
      </p:grpSp>
      <p:pic>
        <p:nvPicPr>
          <p:cNvPr descr="Sweet Little Critter wants to do something special for his mom. He tries doing big kid chores, but he's too little to get them quite right! What unique gift will Little Critter find to give to his mom?&#10;&#10;Download Just For You: http://omapp.com/justforyou&#10;&#10;Download Little Critter Library: http://omapp.com/LCLibrary" id="183" name="Google Shape;183;p25" title="Just For You by Mercer Mayer - Little Critter - Read Aloud Books for Children - Storytime">
            <a:hlinkClick r:id="rId5"/>
          </p:cNvPr>
          <p:cNvPicPr preferRelativeResize="0"/>
          <p:nvPr/>
        </p:nvPicPr>
        <p:blipFill>
          <a:blip r:embed="rId6">
            <a:alphaModFix/>
          </a:blip>
          <a:stretch>
            <a:fillRect/>
          </a:stretch>
        </p:blipFill>
        <p:spPr>
          <a:xfrm>
            <a:off x="1106525" y="0"/>
            <a:ext cx="6857992"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6"/>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 name="Google Shape;189;p26"/>
          <p:cNvSpPr txBox="1"/>
          <p:nvPr>
            <p:ph type="title"/>
          </p:nvPr>
        </p:nvSpPr>
        <p:spPr>
          <a:xfrm>
            <a:off x="0" y="2287175"/>
            <a:ext cx="40821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Friendly &amp; Helpful</a:t>
            </a:r>
            <a:endParaRPr>
              <a:solidFill>
                <a:srgbClr val="FFFF00"/>
              </a:solidFill>
            </a:endParaRPr>
          </a:p>
        </p:txBody>
      </p:sp>
      <p:sp>
        <p:nvSpPr>
          <p:cNvPr id="190" name="Google Shape;190;p26"/>
          <p:cNvSpPr txBox="1"/>
          <p:nvPr>
            <p:ph idx="1" type="body"/>
          </p:nvPr>
        </p:nvSpPr>
        <p:spPr>
          <a:xfrm>
            <a:off x="424350" y="3011975"/>
            <a:ext cx="3233400" cy="1877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rPr>
              <a:t>My favorite thing about this badge is when we demonstrate these two words it always puts a smile on someone’s face.</a:t>
            </a:r>
            <a:endParaRPr b="1">
              <a:solidFill>
                <a:srgbClr val="FFFFFF"/>
              </a:solidFill>
            </a:endParaRPr>
          </a:p>
        </p:txBody>
      </p:sp>
      <p:pic>
        <p:nvPicPr>
          <p:cNvPr id="191" name="Google Shape;191;p26"/>
          <p:cNvPicPr preferRelativeResize="0"/>
          <p:nvPr/>
        </p:nvPicPr>
        <p:blipFill rotWithShape="1">
          <a:blip r:embed="rId3">
            <a:alphaModFix/>
          </a:blip>
          <a:srcRect b="622" l="0" r="0" t="622"/>
          <a:stretch/>
        </p:blipFill>
        <p:spPr>
          <a:xfrm>
            <a:off x="1013325" y="325975"/>
            <a:ext cx="2055449" cy="1961202"/>
          </a:xfrm>
          <a:prstGeom prst="rect">
            <a:avLst/>
          </a:prstGeom>
          <a:noFill/>
          <a:ln>
            <a:noFill/>
          </a:ln>
        </p:spPr>
      </p:pic>
      <p:pic>
        <p:nvPicPr>
          <p:cNvPr id="192" name="Google Shape;192;p26"/>
          <p:cNvPicPr preferRelativeResize="0"/>
          <p:nvPr/>
        </p:nvPicPr>
        <p:blipFill>
          <a:blip r:embed="rId4">
            <a:alphaModFix/>
          </a:blip>
          <a:stretch>
            <a:fillRect/>
          </a:stretch>
        </p:blipFill>
        <p:spPr>
          <a:xfrm>
            <a:off x="4399425" y="406788"/>
            <a:ext cx="4329924" cy="43299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txBox="1"/>
          <p:nvPr>
            <p:ph type="title"/>
          </p:nvPr>
        </p:nvSpPr>
        <p:spPr>
          <a:xfrm>
            <a:off x="311700" y="1465950"/>
            <a:ext cx="3676500" cy="801000"/>
          </a:xfrm>
          <a:prstGeom prst="rect">
            <a:avLst/>
          </a:prstGeom>
          <a:solidFill>
            <a:srgbClr val="FF9900"/>
          </a:solid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Friendly</a:t>
            </a:r>
            <a:r>
              <a:rPr lang="en">
                <a:solidFill>
                  <a:srgbClr val="FFFF00"/>
                </a:solidFill>
              </a:rPr>
              <a:t> &amp; helpful</a:t>
            </a:r>
            <a:endParaRPr>
              <a:solidFill>
                <a:srgbClr val="FFFF00"/>
              </a:solidFill>
            </a:endParaRPr>
          </a:p>
        </p:txBody>
      </p:sp>
      <p:sp>
        <p:nvSpPr>
          <p:cNvPr id="198" name="Google Shape;198;p27"/>
          <p:cNvSpPr txBox="1"/>
          <p:nvPr>
            <p:ph idx="1" type="body"/>
          </p:nvPr>
        </p:nvSpPr>
        <p:spPr>
          <a:xfrm>
            <a:off x="311700" y="680700"/>
            <a:ext cx="3994800" cy="3340200"/>
          </a:xfrm>
          <a:prstGeom prst="rect">
            <a:avLst/>
          </a:prstGeom>
          <a:noFill/>
          <a:ln>
            <a:noFill/>
          </a:ln>
          <a:effectLst>
            <a:outerShdw blurRad="1428750" rotWithShape="0" algn="bl" dir="12240000" dist="304800">
              <a:srgbClr val="000000">
                <a:alpha val="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accent1"/>
                </a:solidFill>
              </a:rPr>
              <a:t>We came up with a lot of AWESOME ways to be</a:t>
            </a:r>
            <a:endParaRPr b="1">
              <a:solidFill>
                <a:schemeClr val="accent1"/>
              </a:solidFill>
            </a:endParaRPr>
          </a:p>
          <a:p>
            <a:pPr indent="0" lvl="0" marL="0" rtl="0" algn="l">
              <a:lnSpc>
                <a:spcPct val="115000"/>
              </a:lnSpc>
              <a:spcBef>
                <a:spcPts val="0"/>
              </a:spcBef>
              <a:spcAft>
                <a:spcPts val="0"/>
              </a:spcAft>
              <a:buSzPts val="1800"/>
              <a:buNone/>
            </a:pPr>
            <a:r>
              <a:t/>
            </a:r>
            <a:endParaRPr b="1">
              <a:solidFill>
                <a:schemeClr val="accent1"/>
              </a:solidFill>
            </a:endParaRPr>
          </a:p>
          <a:p>
            <a:pPr indent="0" lvl="0" marL="0" rtl="0" algn="l">
              <a:lnSpc>
                <a:spcPct val="115000"/>
              </a:lnSpc>
              <a:spcBef>
                <a:spcPts val="0"/>
              </a:spcBef>
              <a:spcAft>
                <a:spcPts val="0"/>
              </a:spcAft>
              <a:buSzPts val="1800"/>
              <a:buNone/>
            </a:pPr>
            <a:r>
              <a:rPr b="1" lang="en">
                <a:solidFill>
                  <a:schemeClr val="accent1"/>
                </a:solidFill>
              </a:rPr>
              <a:t>								</a:t>
            </a:r>
            <a:endParaRPr b="1">
              <a:solidFill>
                <a:schemeClr val="accent1"/>
              </a:solidFill>
            </a:endParaRPr>
          </a:p>
          <a:p>
            <a:pPr indent="0" lvl="0" marL="0" rtl="0" algn="l">
              <a:lnSpc>
                <a:spcPct val="115000"/>
              </a:lnSpc>
              <a:spcBef>
                <a:spcPts val="0"/>
              </a:spcBef>
              <a:spcAft>
                <a:spcPts val="0"/>
              </a:spcAft>
              <a:buSzPts val="1800"/>
              <a:buNone/>
            </a:pPr>
            <a:r>
              <a:t/>
            </a:r>
            <a:endParaRPr b="1">
              <a:solidFill>
                <a:schemeClr val="accent1"/>
              </a:solidFill>
            </a:endParaRPr>
          </a:p>
          <a:p>
            <a:pPr indent="0" lvl="0" marL="0" rtl="0" algn="l">
              <a:lnSpc>
                <a:spcPct val="115000"/>
              </a:lnSpc>
              <a:spcBef>
                <a:spcPts val="0"/>
              </a:spcBef>
              <a:spcAft>
                <a:spcPts val="0"/>
              </a:spcAft>
              <a:buSzPts val="1800"/>
              <a:buNone/>
            </a:pPr>
            <a:r>
              <a:rPr b="1" lang="en">
                <a:solidFill>
                  <a:schemeClr val="accent1"/>
                </a:solidFill>
              </a:rPr>
              <a:t>Let’s do a fun project together so we can practice this at home!</a:t>
            </a:r>
            <a:endParaRPr b="1">
              <a:solidFill>
                <a:schemeClr val="accent1"/>
              </a:solidFill>
            </a:endParaRPr>
          </a:p>
          <a:p>
            <a:pPr indent="0" lvl="0" marL="457200" rtl="0" algn="l">
              <a:lnSpc>
                <a:spcPct val="115000"/>
              </a:lnSpc>
              <a:spcBef>
                <a:spcPts val="1600"/>
              </a:spcBef>
              <a:spcAft>
                <a:spcPts val="1600"/>
              </a:spcAft>
              <a:buSzPts val="1800"/>
              <a:buNone/>
            </a:pPr>
            <a:r>
              <a:t/>
            </a:r>
            <a:endParaRPr b="1">
              <a:solidFill>
                <a:schemeClr val="accent1"/>
              </a:solidFill>
            </a:endParaRPr>
          </a:p>
        </p:txBody>
      </p:sp>
      <p:pic>
        <p:nvPicPr>
          <p:cNvPr id="199" name="Google Shape;199;p27"/>
          <p:cNvPicPr preferRelativeResize="0"/>
          <p:nvPr/>
        </p:nvPicPr>
        <p:blipFill rotWithShape="1">
          <a:blip r:embed="rId3">
            <a:alphaModFix/>
          </a:blip>
          <a:srcRect b="159" l="0" r="0" t="159"/>
          <a:stretch/>
        </p:blipFill>
        <p:spPr>
          <a:xfrm>
            <a:off x="4383549" y="709263"/>
            <a:ext cx="4665519" cy="3104716"/>
          </a:xfrm>
          <a:prstGeom prst="rect">
            <a:avLst/>
          </a:prstGeom>
          <a:noFill/>
          <a:ln>
            <a:noFill/>
          </a:ln>
        </p:spPr>
      </p:pic>
      <p:pic>
        <p:nvPicPr>
          <p:cNvPr id="200" name="Google Shape;200;p27"/>
          <p:cNvPicPr preferRelativeResize="0"/>
          <p:nvPr/>
        </p:nvPicPr>
        <p:blipFill rotWithShape="1">
          <a:blip r:embed="rId4">
            <a:alphaModFix/>
          </a:blip>
          <a:srcRect b="47319" l="1276" r="1992" t="45297"/>
          <a:stretch/>
        </p:blipFill>
        <p:spPr>
          <a:xfrm>
            <a:off x="4383550" y="4049475"/>
            <a:ext cx="4665526" cy="384750"/>
          </a:xfrm>
          <a:prstGeom prst="rect">
            <a:avLst/>
          </a:prstGeom>
          <a:noFill/>
          <a:ln>
            <a:noFill/>
          </a:ln>
        </p:spPr>
      </p:pic>
      <p:pic>
        <p:nvPicPr>
          <p:cNvPr id="201" name="Google Shape;201;p27"/>
          <p:cNvPicPr preferRelativeResize="0"/>
          <p:nvPr/>
        </p:nvPicPr>
        <p:blipFill rotWithShape="1">
          <a:blip r:embed="rId5">
            <a:alphaModFix/>
          </a:blip>
          <a:srcRect b="3131" l="0" r="0" t="3121"/>
          <a:stretch/>
        </p:blipFill>
        <p:spPr>
          <a:xfrm flipH="1">
            <a:off x="418255" y="3393923"/>
            <a:ext cx="1182985" cy="110904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8"/>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07" name="Google Shape;207;p28"/>
          <p:cNvSpPr txBox="1"/>
          <p:nvPr>
            <p:ph type="title"/>
          </p:nvPr>
        </p:nvSpPr>
        <p:spPr>
          <a:xfrm>
            <a:off x="337050" y="1343025"/>
            <a:ext cx="27780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A helpful hand was here!</a:t>
            </a:r>
            <a:endParaRPr>
              <a:solidFill>
                <a:srgbClr val="FFFF00"/>
              </a:solidFill>
            </a:endParaRPr>
          </a:p>
          <a:p>
            <a:pPr indent="0" lvl="0" marL="0" rtl="0" algn="ctr">
              <a:spcBef>
                <a:spcPts val="0"/>
              </a:spcBef>
              <a:spcAft>
                <a:spcPts val="0"/>
              </a:spcAft>
              <a:buNone/>
            </a:pPr>
            <a:r>
              <a:rPr lang="en" sz="1800">
                <a:solidFill>
                  <a:srgbClr val="FFFFFF"/>
                </a:solidFill>
                <a:latin typeface="Source Code Pro"/>
                <a:ea typeface="Source Code Pro"/>
                <a:cs typeface="Source Code Pro"/>
                <a:sym typeface="Source Code Pro"/>
              </a:rPr>
              <a:t>Supplies needed:</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Paper</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Pencil</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Scissors</a:t>
            </a:r>
            <a:endParaRPr b="0" sz="1800">
              <a:solidFill>
                <a:srgbClr val="FFFFFF"/>
              </a:solidFill>
              <a:latin typeface="Source Code Pro"/>
              <a:ea typeface="Source Code Pro"/>
              <a:cs typeface="Source Code Pro"/>
              <a:sym typeface="Source Code Pro"/>
            </a:endParaRPr>
          </a:p>
        </p:txBody>
      </p:sp>
      <p:pic>
        <p:nvPicPr>
          <p:cNvPr id="208" name="Google Shape;208;p28"/>
          <p:cNvPicPr preferRelativeResize="0"/>
          <p:nvPr/>
        </p:nvPicPr>
        <p:blipFill rotWithShape="1">
          <a:blip r:embed="rId3">
            <a:alphaModFix/>
          </a:blip>
          <a:srcRect b="622" l="0" r="0" t="622"/>
          <a:stretch/>
        </p:blipFill>
        <p:spPr>
          <a:xfrm>
            <a:off x="6757075" y="0"/>
            <a:ext cx="2317875" cy="2211548"/>
          </a:xfrm>
          <a:prstGeom prst="rect">
            <a:avLst/>
          </a:prstGeom>
          <a:noFill/>
          <a:ln>
            <a:noFill/>
          </a:ln>
        </p:spPr>
      </p:pic>
      <p:pic>
        <p:nvPicPr>
          <p:cNvPr id="209" name="Google Shape;209;p28"/>
          <p:cNvPicPr preferRelativeResize="0"/>
          <p:nvPr/>
        </p:nvPicPr>
        <p:blipFill>
          <a:blip r:embed="rId4">
            <a:alphaModFix/>
          </a:blip>
          <a:stretch>
            <a:fillRect/>
          </a:stretch>
        </p:blipFill>
        <p:spPr>
          <a:xfrm>
            <a:off x="3768450" y="1283988"/>
            <a:ext cx="5143425" cy="2880325"/>
          </a:xfrm>
          <a:prstGeom prst="rect">
            <a:avLst/>
          </a:prstGeom>
          <a:noFill/>
          <a:ln>
            <a:noFill/>
          </a:ln>
        </p:spPr>
      </p:pic>
      <p:pic>
        <p:nvPicPr>
          <p:cNvPr id="210" name="Google Shape;210;p28"/>
          <p:cNvPicPr preferRelativeResize="0"/>
          <p:nvPr/>
        </p:nvPicPr>
        <p:blipFill rotWithShape="1">
          <a:blip r:embed="rId3">
            <a:alphaModFix/>
          </a:blip>
          <a:srcRect b="622" l="0" r="0" t="622"/>
          <a:stretch/>
        </p:blipFill>
        <p:spPr>
          <a:xfrm>
            <a:off x="2263600" y="3618775"/>
            <a:ext cx="2317875" cy="221154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9"/>
          <p:cNvSpPr/>
          <p:nvPr/>
        </p:nvSpPr>
        <p:spPr>
          <a:xfrm rot="5400000">
            <a:off x="-116" y="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6" name="Google Shape;216;p29"/>
          <p:cNvSpPr/>
          <p:nvPr/>
        </p:nvSpPr>
        <p:spPr>
          <a:xfrm rot="-5400000">
            <a:off x="8118291" y="411780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7" name="Google Shape;217;p29"/>
          <p:cNvSpPr/>
          <p:nvPr/>
        </p:nvSpPr>
        <p:spPr>
          <a:xfrm>
            <a:off x="838775" y="2174625"/>
            <a:ext cx="749100" cy="267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8" name="Google Shape;218;p29"/>
          <p:cNvPicPr preferRelativeResize="0"/>
          <p:nvPr/>
        </p:nvPicPr>
        <p:blipFill>
          <a:blip r:embed="rId3">
            <a:alphaModFix/>
          </a:blip>
          <a:stretch>
            <a:fillRect/>
          </a:stretch>
        </p:blipFill>
        <p:spPr>
          <a:xfrm>
            <a:off x="0" y="3164775"/>
            <a:ext cx="2739900" cy="2054925"/>
          </a:xfrm>
          <a:prstGeom prst="rect">
            <a:avLst/>
          </a:prstGeom>
          <a:noFill/>
          <a:ln>
            <a:noFill/>
          </a:ln>
        </p:spPr>
      </p:pic>
      <p:sp>
        <p:nvSpPr>
          <p:cNvPr id="219" name="Google Shape;219;p29"/>
          <p:cNvSpPr txBox="1"/>
          <p:nvPr/>
        </p:nvSpPr>
        <p:spPr>
          <a:xfrm>
            <a:off x="3044700" y="2282450"/>
            <a:ext cx="4566900" cy="1537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4200">
                <a:solidFill>
                  <a:srgbClr val="000000"/>
                </a:solidFill>
                <a:latin typeface="Amatic SC"/>
                <a:ea typeface="Amatic SC"/>
                <a:cs typeface="Amatic SC"/>
                <a:sym typeface="Amatic SC"/>
              </a:rPr>
              <a:t>When you do something friendly or helpful, secretly leave behind a cut out hand!</a:t>
            </a:r>
            <a:endParaRPr b="1" sz="4200">
              <a:solidFill>
                <a:srgbClr val="0000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...psst, don’t forget to keep </a:t>
            </a:r>
            <a:endParaRPr b="1" sz="1800">
              <a:latin typeface="Source Code Pro"/>
              <a:ea typeface="Source Code Pro"/>
              <a:cs typeface="Source Code Pro"/>
              <a:sym typeface="Source Code Pro"/>
            </a:endParaRPr>
          </a:p>
          <a:p>
            <a:pPr indent="0" lvl="0" marL="0" rtl="0" algn="l">
              <a:spcBef>
                <a:spcPts val="0"/>
              </a:spcBef>
              <a:spcAft>
                <a:spcPts val="0"/>
              </a:spcAft>
              <a:buNone/>
            </a:pPr>
            <a:r>
              <a:rPr b="1" lang="en" sz="1800">
                <a:latin typeface="Source Code Pro"/>
                <a:ea typeface="Source Code Pro"/>
                <a:cs typeface="Source Code Pro"/>
                <a:sym typeface="Source Code Pro"/>
              </a:rPr>
              <a:t>it a secret!</a:t>
            </a:r>
            <a:endParaRPr b="1" sz="1800">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0"/>
          <p:cNvSpPr/>
          <p:nvPr/>
        </p:nvSpPr>
        <p:spPr>
          <a:xfrm rot="5400000">
            <a:off x="-116" y="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5" name="Google Shape;225;p30"/>
          <p:cNvSpPr/>
          <p:nvPr/>
        </p:nvSpPr>
        <p:spPr>
          <a:xfrm rot="-5400000">
            <a:off x="8118291" y="4117800"/>
            <a:ext cx="1025700" cy="1025700"/>
          </a:xfrm>
          <a:prstGeom prst="rtTriangle">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6" name="Google Shape;226;p30"/>
          <p:cNvSpPr/>
          <p:nvPr/>
        </p:nvSpPr>
        <p:spPr>
          <a:xfrm>
            <a:off x="838775" y="2174625"/>
            <a:ext cx="749100" cy="267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0"/>
          <p:cNvSpPr txBox="1"/>
          <p:nvPr/>
        </p:nvSpPr>
        <p:spPr>
          <a:xfrm>
            <a:off x="3501900" y="1901450"/>
            <a:ext cx="4566900" cy="1537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4200">
                <a:latin typeface="Amatic SC"/>
                <a:ea typeface="Amatic SC"/>
                <a:cs typeface="Amatic SC"/>
                <a:sym typeface="Amatic SC"/>
              </a:rPr>
              <a:t>Then, when someone asks</a:t>
            </a:r>
            <a:endParaRPr b="1" sz="4200">
              <a:latin typeface="Amatic SC"/>
              <a:ea typeface="Amatic SC"/>
              <a:cs typeface="Amatic SC"/>
              <a:sym typeface="Amatic SC"/>
            </a:endParaRPr>
          </a:p>
          <a:p>
            <a:pPr indent="0" lvl="0" marL="0" rtl="0" algn="l">
              <a:spcBef>
                <a:spcPts val="0"/>
              </a:spcBef>
              <a:spcAft>
                <a:spcPts val="0"/>
              </a:spcAft>
              <a:buNone/>
            </a:pPr>
            <a:r>
              <a:rPr b="1" lang="en" sz="4200">
                <a:latin typeface="Amatic SC"/>
                <a:ea typeface="Amatic SC"/>
                <a:cs typeface="Amatic SC"/>
                <a:sym typeface="Amatic SC"/>
              </a:rPr>
              <a:t>What this hand is for...</a:t>
            </a:r>
            <a:endParaRPr b="1" sz="4200">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You can say...A friendly and helpful Girl Scout was here!</a:t>
            </a:r>
            <a:endParaRPr b="1" sz="1800">
              <a:latin typeface="Source Code Pro"/>
              <a:ea typeface="Source Code Pro"/>
              <a:cs typeface="Source Code Pro"/>
              <a:sym typeface="Source Code Pro"/>
            </a:endParaRPr>
          </a:p>
        </p:txBody>
      </p:sp>
      <p:pic>
        <p:nvPicPr>
          <p:cNvPr id="228" name="Google Shape;228;p30"/>
          <p:cNvPicPr preferRelativeResize="0"/>
          <p:nvPr/>
        </p:nvPicPr>
        <p:blipFill>
          <a:blip r:embed="rId3">
            <a:alphaModFix/>
          </a:blip>
          <a:stretch>
            <a:fillRect/>
          </a:stretch>
        </p:blipFill>
        <p:spPr>
          <a:xfrm>
            <a:off x="701250" y="1633525"/>
            <a:ext cx="2619375" cy="1743075"/>
          </a:xfrm>
          <a:prstGeom prst="rect">
            <a:avLst/>
          </a:prstGeom>
          <a:noFill/>
          <a:ln>
            <a:noFill/>
          </a:ln>
        </p:spPr>
      </p:pic>
      <p:pic>
        <p:nvPicPr>
          <p:cNvPr id="229" name="Google Shape;229;p30"/>
          <p:cNvPicPr preferRelativeResize="0"/>
          <p:nvPr/>
        </p:nvPicPr>
        <p:blipFill rotWithShape="1">
          <a:blip r:embed="rId4">
            <a:alphaModFix/>
          </a:blip>
          <a:srcRect b="3131" l="0" r="0" t="3121"/>
          <a:stretch/>
        </p:blipFill>
        <p:spPr>
          <a:xfrm flipH="1">
            <a:off x="920715" y="1352798"/>
            <a:ext cx="585225" cy="548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1"/>
          <p:cNvSpPr txBox="1"/>
          <p:nvPr>
            <p:ph type="title"/>
          </p:nvPr>
        </p:nvSpPr>
        <p:spPr>
          <a:xfrm>
            <a:off x="311713" y="31262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9600"/>
              <a:t>Hand trivia</a:t>
            </a:r>
            <a:endParaRPr sz="9600">
              <a:latin typeface="Source Code Pro"/>
              <a:ea typeface="Source Code Pro"/>
              <a:cs typeface="Source Code Pro"/>
              <a:sym typeface="Source Code Pro"/>
            </a:endParaRPr>
          </a:p>
        </p:txBody>
      </p:sp>
      <p:pic>
        <p:nvPicPr>
          <p:cNvPr id="235" name="Google Shape;235;p31"/>
          <p:cNvPicPr preferRelativeResize="0"/>
          <p:nvPr/>
        </p:nvPicPr>
        <p:blipFill>
          <a:blip r:embed="rId3">
            <a:alphaModFix/>
          </a:blip>
          <a:stretch>
            <a:fillRect/>
          </a:stretch>
        </p:blipFill>
        <p:spPr>
          <a:xfrm>
            <a:off x="3069063" y="345195"/>
            <a:ext cx="3005875" cy="3005875"/>
          </a:xfrm>
          <a:prstGeom prst="rect">
            <a:avLst/>
          </a:prstGeom>
          <a:noFill/>
          <a:ln>
            <a:noFill/>
          </a:ln>
        </p:spPr>
      </p:pic>
      <p:pic>
        <p:nvPicPr>
          <p:cNvPr id="236" name="Google Shape;236;p31"/>
          <p:cNvPicPr preferRelativeResize="0"/>
          <p:nvPr/>
        </p:nvPicPr>
        <p:blipFill rotWithShape="1">
          <a:blip r:embed="rId4">
            <a:alphaModFix/>
          </a:blip>
          <a:srcRect b="3131" l="0" r="0" t="3121"/>
          <a:stretch/>
        </p:blipFill>
        <p:spPr>
          <a:xfrm flipH="1">
            <a:off x="4279415" y="1573810"/>
            <a:ext cx="585225" cy="5486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42" name="Google Shape;242;p32"/>
          <p:cNvSpPr txBox="1"/>
          <p:nvPr>
            <p:ph idx="1" type="body"/>
          </p:nvPr>
        </p:nvSpPr>
        <p:spPr>
          <a:xfrm>
            <a:off x="6585300" y="0"/>
            <a:ext cx="1665300" cy="5143500"/>
          </a:xfrm>
          <a:prstGeom prst="rect">
            <a:avLst/>
          </a:prstGeom>
          <a:noFill/>
          <a:ln>
            <a:noFill/>
          </a:ln>
        </p:spPr>
        <p:txBody>
          <a:bodyPr anchorCtr="0" anchor="ctr" bIns="91425" lIns="91425" spcFirstLastPara="1" rIns="91425" wrap="square" tIns="91425">
            <a:noAutofit/>
          </a:bodyPr>
          <a:lstStyle/>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5</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19</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27</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34</a:t>
            </a:r>
            <a:endParaRPr b="1" sz="2400">
              <a:solidFill>
                <a:srgbClr val="FFFFFF"/>
              </a:solidFill>
            </a:endParaRPr>
          </a:p>
        </p:txBody>
      </p:sp>
      <p:pic>
        <p:nvPicPr>
          <p:cNvPr id="243" name="Google Shape;243;p32"/>
          <p:cNvPicPr preferRelativeResize="0"/>
          <p:nvPr/>
        </p:nvPicPr>
        <p:blipFill rotWithShape="1">
          <a:blip r:embed="rId3">
            <a:alphaModFix/>
          </a:blip>
          <a:srcRect b="3131" l="0" r="0" t="3121"/>
          <a:stretch/>
        </p:blipFill>
        <p:spPr>
          <a:xfrm flipH="1">
            <a:off x="453905" y="951623"/>
            <a:ext cx="1182985" cy="1109047"/>
          </a:xfrm>
          <a:prstGeom prst="rect">
            <a:avLst/>
          </a:prstGeom>
          <a:noFill/>
          <a:ln>
            <a:noFill/>
          </a:ln>
        </p:spPr>
      </p:pic>
      <p:sp>
        <p:nvSpPr>
          <p:cNvPr id="244" name="Google Shape;244;p32"/>
          <p:cNvSpPr txBox="1"/>
          <p:nvPr/>
        </p:nvSpPr>
        <p:spPr>
          <a:xfrm>
            <a:off x="453900" y="1970475"/>
            <a:ext cx="39648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9900"/>
                </a:solidFill>
                <a:latin typeface="Amatic SC"/>
                <a:ea typeface="Amatic SC"/>
                <a:cs typeface="Amatic SC"/>
                <a:sym typeface="Amatic SC"/>
              </a:rPr>
              <a:t>Trivia Question!</a:t>
            </a:r>
            <a:endParaRPr b="1" sz="4200">
              <a:solidFill>
                <a:srgbClr val="FF99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How many bones do you think are in a human hand?</a:t>
            </a:r>
            <a:endParaRPr b="1" sz="1800">
              <a:latin typeface="Source Code Pro"/>
              <a:ea typeface="Source Code Pro"/>
              <a:cs typeface="Source Code Pro"/>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3"/>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50" name="Google Shape;250;p33"/>
          <p:cNvSpPr txBox="1"/>
          <p:nvPr>
            <p:ph idx="1" type="body"/>
          </p:nvPr>
        </p:nvSpPr>
        <p:spPr>
          <a:xfrm>
            <a:off x="6585300" y="0"/>
            <a:ext cx="1665300" cy="5143500"/>
          </a:xfrm>
          <a:prstGeom prst="rect">
            <a:avLst/>
          </a:prstGeom>
          <a:noFill/>
          <a:ln>
            <a:noFill/>
          </a:ln>
        </p:spPr>
        <p:txBody>
          <a:bodyPr anchorCtr="0" anchor="ctr" bIns="91425" lIns="91425" spcFirstLastPara="1" rIns="91425" wrap="square" tIns="91425">
            <a:noAutofit/>
          </a:bodyPr>
          <a:lstStyle/>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5</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19</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27</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34</a:t>
            </a:r>
            <a:endParaRPr b="1" sz="2400">
              <a:solidFill>
                <a:srgbClr val="FFFFFF"/>
              </a:solidFill>
            </a:endParaRPr>
          </a:p>
        </p:txBody>
      </p:sp>
      <p:pic>
        <p:nvPicPr>
          <p:cNvPr id="251" name="Google Shape;251;p33"/>
          <p:cNvPicPr preferRelativeResize="0"/>
          <p:nvPr/>
        </p:nvPicPr>
        <p:blipFill rotWithShape="1">
          <a:blip r:embed="rId3">
            <a:alphaModFix/>
          </a:blip>
          <a:srcRect b="3131" l="0" r="0" t="3121"/>
          <a:stretch/>
        </p:blipFill>
        <p:spPr>
          <a:xfrm flipH="1">
            <a:off x="453905" y="951623"/>
            <a:ext cx="1182985" cy="1109047"/>
          </a:xfrm>
          <a:prstGeom prst="rect">
            <a:avLst/>
          </a:prstGeom>
          <a:noFill/>
          <a:ln>
            <a:noFill/>
          </a:ln>
        </p:spPr>
      </p:pic>
      <p:sp>
        <p:nvSpPr>
          <p:cNvPr id="252" name="Google Shape;252;p33"/>
          <p:cNvSpPr txBox="1"/>
          <p:nvPr/>
        </p:nvSpPr>
        <p:spPr>
          <a:xfrm>
            <a:off x="453900" y="1970475"/>
            <a:ext cx="39648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9900"/>
                </a:solidFill>
                <a:latin typeface="Amatic SC"/>
                <a:ea typeface="Amatic SC"/>
                <a:cs typeface="Amatic SC"/>
                <a:sym typeface="Amatic SC"/>
              </a:rPr>
              <a:t>Trivia Question!</a:t>
            </a:r>
            <a:endParaRPr b="1" sz="4200">
              <a:solidFill>
                <a:srgbClr val="FF99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How many bones do you think are in a human hand?</a:t>
            </a:r>
            <a:endParaRPr b="1" sz="1800">
              <a:latin typeface="Source Code Pro"/>
              <a:ea typeface="Source Code Pro"/>
              <a:cs typeface="Source Code Pro"/>
              <a:sym typeface="Source Code Pro"/>
            </a:endParaRPr>
          </a:p>
        </p:txBody>
      </p:sp>
      <p:sp>
        <p:nvSpPr>
          <p:cNvPr id="253" name="Google Shape;253;p33"/>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54" name="Google Shape;254;p33"/>
          <p:cNvSpPr txBox="1"/>
          <p:nvPr>
            <p:ph type="title"/>
          </p:nvPr>
        </p:nvSpPr>
        <p:spPr>
          <a:xfrm>
            <a:off x="2126100" y="1970475"/>
            <a:ext cx="4891800" cy="1410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0">
                <a:solidFill>
                  <a:srgbClr val="FFFF00"/>
                </a:solidFill>
              </a:rPr>
              <a:t>27</a:t>
            </a:r>
            <a:endParaRPr b="0" sz="30000">
              <a:solidFill>
                <a:srgbClr val="FFFFFF"/>
              </a:solidFill>
              <a:latin typeface="Source Code Pro"/>
              <a:ea typeface="Source Code Pro"/>
              <a:cs typeface="Source Code Pro"/>
              <a:sym typeface="Source Code Pro"/>
            </a:endParaRPr>
          </a:p>
        </p:txBody>
      </p:sp>
      <p:pic>
        <p:nvPicPr>
          <p:cNvPr id="255" name="Google Shape;255;p33"/>
          <p:cNvPicPr preferRelativeResize="0"/>
          <p:nvPr/>
        </p:nvPicPr>
        <p:blipFill rotWithShape="1">
          <a:blip r:embed="rId4">
            <a:alphaModFix/>
          </a:blip>
          <a:srcRect b="622" l="0" r="0" t="622"/>
          <a:stretch/>
        </p:blipFill>
        <p:spPr>
          <a:xfrm>
            <a:off x="-727450" y="3250550"/>
            <a:ext cx="2317875" cy="2211548"/>
          </a:xfrm>
          <a:prstGeom prst="rect">
            <a:avLst/>
          </a:prstGeom>
          <a:noFill/>
          <a:ln>
            <a:noFill/>
          </a:ln>
        </p:spPr>
      </p:pic>
      <p:pic>
        <p:nvPicPr>
          <p:cNvPr id="256" name="Google Shape;256;p33"/>
          <p:cNvPicPr preferRelativeResize="0"/>
          <p:nvPr/>
        </p:nvPicPr>
        <p:blipFill rotWithShape="1">
          <a:blip r:embed="rId4">
            <a:alphaModFix/>
          </a:blip>
          <a:srcRect b="622" l="0" r="0" t="622"/>
          <a:stretch/>
        </p:blipFill>
        <p:spPr>
          <a:xfrm>
            <a:off x="7179175" y="951625"/>
            <a:ext cx="2317875" cy="221154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4"/>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62" name="Google Shape;262;p34"/>
          <p:cNvSpPr txBox="1"/>
          <p:nvPr>
            <p:ph idx="1" type="body"/>
          </p:nvPr>
        </p:nvSpPr>
        <p:spPr>
          <a:xfrm>
            <a:off x="6585300" y="0"/>
            <a:ext cx="1665300" cy="5143500"/>
          </a:xfrm>
          <a:prstGeom prst="rect">
            <a:avLst/>
          </a:prstGeom>
          <a:noFill/>
          <a:ln>
            <a:noFill/>
          </a:ln>
        </p:spPr>
        <p:txBody>
          <a:bodyPr anchorCtr="0" anchor="ctr" bIns="91425" lIns="91425" spcFirstLastPara="1" rIns="91425" wrap="square" tIns="91425">
            <a:noAutofit/>
          </a:bodyPr>
          <a:lstStyle/>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17</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23</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27</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31</a:t>
            </a:r>
            <a:endParaRPr b="1" sz="2400">
              <a:solidFill>
                <a:srgbClr val="FFFFFF"/>
              </a:solidFill>
            </a:endParaRPr>
          </a:p>
        </p:txBody>
      </p:sp>
      <p:pic>
        <p:nvPicPr>
          <p:cNvPr id="263" name="Google Shape;263;p34"/>
          <p:cNvPicPr preferRelativeResize="0"/>
          <p:nvPr/>
        </p:nvPicPr>
        <p:blipFill rotWithShape="1">
          <a:blip r:embed="rId3">
            <a:alphaModFix/>
          </a:blip>
          <a:srcRect b="3131" l="0" r="0" t="3121"/>
          <a:stretch/>
        </p:blipFill>
        <p:spPr>
          <a:xfrm flipH="1">
            <a:off x="453905" y="951623"/>
            <a:ext cx="1182985" cy="1109047"/>
          </a:xfrm>
          <a:prstGeom prst="rect">
            <a:avLst/>
          </a:prstGeom>
          <a:noFill/>
          <a:ln>
            <a:noFill/>
          </a:ln>
        </p:spPr>
      </p:pic>
      <p:sp>
        <p:nvSpPr>
          <p:cNvPr id="264" name="Google Shape;264;p34"/>
          <p:cNvSpPr txBox="1"/>
          <p:nvPr/>
        </p:nvSpPr>
        <p:spPr>
          <a:xfrm>
            <a:off x="453900" y="1970475"/>
            <a:ext cx="30327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9900"/>
                </a:solidFill>
                <a:latin typeface="Amatic SC"/>
                <a:ea typeface="Amatic SC"/>
                <a:cs typeface="Amatic SC"/>
                <a:sym typeface="Amatic SC"/>
              </a:rPr>
              <a:t>Trivia Question!</a:t>
            </a:r>
            <a:endParaRPr b="1" sz="4200">
              <a:solidFill>
                <a:srgbClr val="FF99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How many muscles are in a human hand?</a:t>
            </a:r>
            <a:endParaRPr b="1" sz="1800">
              <a:latin typeface="Source Code Pro"/>
              <a:ea typeface="Source Code Pro"/>
              <a:cs typeface="Source Code Pro"/>
              <a:sym typeface="Source Code Pr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5"/>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70" name="Google Shape;270;p35"/>
          <p:cNvSpPr txBox="1"/>
          <p:nvPr>
            <p:ph idx="1" type="body"/>
          </p:nvPr>
        </p:nvSpPr>
        <p:spPr>
          <a:xfrm>
            <a:off x="6585300" y="0"/>
            <a:ext cx="1665300" cy="5143500"/>
          </a:xfrm>
          <a:prstGeom prst="rect">
            <a:avLst/>
          </a:prstGeom>
          <a:noFill/>
          <a:ln>
            <a:noFill/>
          </a:ln>
        </p:spPr>
        <p:txBody>
          <a:bodyPr anchorCtr="0" anchor="ctr" bIns="91425" lIns="91425" spcFirstLastPara="1" rIns="91425" wrap="square" tIns="91425">
            <a:noAutofit/>
          </a:bodyPr>
          <a:lstStyle/>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5</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19</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27</a:t>
            </a:r>
            <a:endParaRPr b="1" sz="2400">
              <a:solidFill>
                <a:srgbClr val="FFFFFF"/>
              </a:solidFill>
            </a:endParaRPr>
          </a:p>
          <a:p>
            <a:pPr indent="-381000" lvl="0" marL="457200" rtl="0" algn="l">
              <a:lnSpc>
                <a:spcPct val="100000"/>
              </a:lnSpc>
              <a:spcBef>
                <a:spcPts val="0"/>
              </a:spcBef>
              <a:spcAft>
                <a:spcPts val="0"/>
              </a:spcAft>
              <a:buClr>
                <a:srgbClr val="FFFFFF"/>
              </a:buClr>
              <a:buSzPts val="2400"/>
              <a:buAutoNum type="alphaUcPeriod"/>
            </a:pPr>
            <a:r>
              <a:rPr b="1" lang="en" sz="2400">
                <a:solidFill>
                  <a:srgbClr val="FFFFFF"/>
                </a:solidFill>
              </a:rPr>
              <a:t>34</a:t>
            </a:r>
            <a:endParaRPr b="1" sz="2400">
              <a:solidFill>
                <a:srgbClr val="FFFFFF"/>
              </a:solidFill>
            </a:endParaRPr>
          </a:p>
        </p:txBody>
      </p:sp>
      <p:pic>
        <p:nvPicPr>
          <p:cNvPr id="271" name="Google Shape;271;p35"/>
          <p:cNvPicPr preferRelativeResize="0"/>
          <p:nvPr/>
        </p:nvPicPr>
        <p:blipFill rotWithShape="1">
          <a:blip r:embed="rId3">
            <a:alphaModFix/>
          </a:blip>
          <a:srcRect b="3131" l="0" r="0" t="3121"/>
          <a:stretch/>
        </p:blipFill>
        <p:spPr>
          <a:xfrm flipH="1">
            <a:off x="453905" y="951623"/>
            <a:ext cx="1182985" cy="1109047"/>
          </a:xfrm>
          <a:prstGeom prst="rect">
            <a:avLst/>
          </a:prstGeom>
          <a:noFill/>
          <a:ln>
            <a:noFill/>
          </a:ln>
        </p:spPr>
      </p:pic>
      <p:sp>
        <p:nvSpPr>
          <p:cNvPr id="272" name="Google Shape;272;p35"/>
          <p:cNvSpPr txBox="1"/>
          <p:nvPr/>
        </p:nvSpPr>
        <p:spPr>
          <a:xfrm>
            <a:off x="453900" y="1970475"/>
            <a:ext cx="39648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9900"/>
                </a:solidFill>
                <a:latin typeface="Amatic SC"/>
                <a:ea typeface="Amatic SC"/>
                <a:cs typeface="Amatic SC"/>
                <a:sym typeface="Amatic SC"/>
              </a:rPr>
              <a:t>Trivia Question!</a:t>
            </a:r>
            <a:endParaRPr b="1" sz="4200">
              <a:solidFill>
                <a:srgbClr val="FF99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How many bones do you think are in a human hand?</a:t>
            </a:r>
            <a:endParaRPr b="1" sz="1800">
              <a:latin typeface="Source Code Pro"/>
              <a:ea typeface="Source Code Pro"/>
              <a:cs typeface="Source Code Pro"/>
              <a:sym typeface="Source Code Pro"/>
            </a:endParaRPr>
          </a:p>
        </p:txBody>
      </p:sp>
      <p:sp>
        <p:nvSpPr>
          <p:cNvPr id="273" name="Google Shape;273;p35"/>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74" name="Google Shape;274;p35"/>
          <p:cNvSpPr txBox="1"/>
          <p:nvPr>
            <p:ph type="title"/>
          </p:nvPr>
        </p:nvSpPr>
        <p:spPr>
          <a:xfrm>
            <a:off x="2126100" y="1970475"/>
            <a:ext cx="4891800" cy="1410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0">
                <a:solidFill>
                  <a:srgbClr val="FFFF00"/>
                </a:solidFill>
              </a:rPr>
              <a:t>1</a:t>
            </a:r>
            <a:r>
              <a:rPr lang="en" sz="30000">
                <a:solidFill>
                  <a:srgbClr val="FFFF00"/>
                </a:solidFill>
              </a:rPr>
              <a:t>7</a:t>
            </a:r>
            <a:endParaRPr b="0" sz="30000">
              <a:solidFill>
                <a:srgbClr val="FFFFFF"/>
              </a:solidFill>
              <a:latin typeface="Source Code Pro"/>
              <a:ea typeface="Source Code Pro"/>
              <a:cs typeface="Source Code Pro"/>
              <a:sym typeface="Source Code Pro"/>
            </a:endParaRPr>
          </a:p>
        </p:txBody>
      </p:sp>
      <p:pic>
        <p:nvPicPr>
          <p:cNvPr id="275" name="Google Shape;275;p35"/>
          <p:cNvPicPr preferRelativeResize="0"/>
          <p:nvPr/>
        </p:nvPicPr>
        <p:blipFill rotWithShape="1">
          <a:blip r:embed="rId4">
            <a:alphaModFix/>
          </a:blip>
          <a:srcRect b="622" l="0" r="0" t="622"/>
          <a:stretch/>
        </p:blipFill>
        <p:spPr>
          <a:xfrm>
            <a:off x="-727450" y="3250550"/>
            <a:ext cx="2317875" cy="2211548"/>
          </a:xfrm>
          <a:prstGeom prst="rect">
            <a:avLst/>
          </a:prstGeom>
          <a:noFill/>
          <a:ln>
            <a:noFill/>
          </a:ln>
        </p:spPr>
      </p:pic>
      <p:pic>
        <p:nvPicPr>
          <p:cNvPr id="276" name="Google Shape;276;p35"/>
          <p:cNvPicPr preferRelativeResize="0"/>
          <p:nvPr/>
        </p:nvPicPr>
        <p:blipFill rotWithShape="1">
          <a:blip r:embed="rId4">
            <a:alphaModFix/>
          </a:blip>
          <a:srcRect b="622" l="0" r="0" t="622"/>
          <a:stretch/>
        </p:blipFill>
        <p:spPr>
          <a:xfrm>
            <a:off x="7179175" y="951625"/>
            <a:ext cx="2317875" cy="221154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6"/>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82" name="Google Shape;282;p36"/>
          <p:cNvSpPr txBox="1"/>
          <p:nvPr>
            <p:ph idx="1" type="body"/>
          </p:nvPr>
        </p:nvSpPr>
        <p:spPr>
          <a:xfrm>
            <a:off x="6058275" y="0"/>
            <a:ext cx="3032700" cy="51435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FFFFFF"/>
              </a:buClr>
              <a:buSzPts val="1800"/>
              <a:buAutoNum type="alphaUcPeriod"/>
            </a:pPr>
            <a:r>
              <a:rPr b="1" lang="en">
                <a:solidFill>
                  <a:srgbClr val="FFFFFF"/>
                </a:solidFill>
              </a:rPr>
              <a:t>A hand that can bend in different directions</a:t>
            </a:r>
            <a:endParaRPr b="1">
              <a:solidFill>
                <a:srgbClr val="FFFFFF"/>
              </a:solidFill>
            </a:endParaRPr>
          </a:p>
          <a:p>
            <a:pPr indent="-342900" lvl="0" marL="457200" rtl="0" algn="l">
              <a:lnSpc>
                <a:spcPct val="100000"/>
              </a:lnSpc>
              <a:spcBef>
                <a:spcPts val="0"/>
              </a:spcBef>
              <a:spcAft>
                <a:spcPts val="0"/>
              </a:spcAft>
              <a:buClr>
                <a:srgbClr val="FFFFFF"/>
              </a:buClr>
              <a:buSzPts val="1800"/>
              <a:buAutoNum type="alphaUcPeriod"/>
            </a:pPr>
            <a:r>
              <a:rPr b="1" lang="en">
                <a:solidFill>
                  <a:srgbClr val="FFFFFF"/>
                </a:solidFill>
              </a:rPr>
              <a:t>A hand that has extra joints</a:t>
            </a:r>
            <a:endParaRPr b="1">
              <a:solidFill>
                <a:srgbClr val="FFFFFF"/>
              </a:solidFill>
            </a:endParaRPr>
          </a:p>
          <a:p>
            <a:pPr indent="-342900" lvl="0" marL="457200" rtl="0" algn="l">
              <a:lnSpc>
                <a:spcPct val="100000"/>
              </a:lnSpc>
              <a:spcBef>
                <a:spcPts val="0"/>
              </a:spcBef>
              <a:spcAft>
                <a:spcPts val="0"/>
              </a:spcAft>
              <a:buClr>
                <a:srgbClr val="FFFFFF"/>
              </a:buClr>
              <a:buSzPts val="1800"/>
              <a:buAutoNum type="alphaUcPeriod"/>
            </a:pPr>
            <a:r>
              <a:rPr b="1" lang="en">
                <a:solidFill>
                  <a:srgbClr val="FFFFFF"/>
                </a:solidFill>
              </a:rPr>
              <a:t>Two hands folded together</a:t>
            </a:r>
            <a:endParaRPr b="1">
              <a:solidFill>
                <a:srgbClr val="FFFFFF"/>
              </a:solidFill>
            </a:endParaRPr>
          </a:p>
        </p:txBody>
      </p:sp>
      <p:pic>
        <p:nvPicPr>
          <p:cNvPr id="283" name="Google Shape;283;p36"/>
          <p:cNvPicPr preferRelativeResize="0"/>
          <p:nvPr/>
        </p:nvPicPr>
        <p:blipFill rotWithShape="1">
          <a:blip r:embed="rId3">
            <a:alphaModFix/>
          </a:blip>
          <a:srcRect b="3131" l="0" r="0" t="3121"/>
          <a:stretch/>
        </p:blipFill>
        <p:spPr>
          <a:xfrm flipH="1">
            <a:off x="453905" y="951623"/>
            <a:ext cx="1182985" cy="1109047"/>
          </a:xfrm>
          <a:prstGeom prst="rect">
            <a:avLst/>
          </a:prstGeom>
          <a:noFill/>
          <a:ln>
            <a:noFill/>
          </a:ln>
        </p:spPr>
      </p:pic>
      <p:sp>
        <p:nvSpPr>
          <p:cNvPr id="284" name="Google Shape;284;p36"/>
          <p:cNvSpPr txBox="1"/>
          <p:nvPr/>
        </p:nvSpPr>
        <p:spPr>
          <a:xfrm>
            <a:off x="453900" y="1970475"/>
            <a:ext cx="30327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9900"/>
                </a:solidFill>
                <a:latin typeface="Amatic SC"/>
                <a:ea typeface="Amatic SC"/>
                <a:cs typeface="Amatic SC"/>
                <a:sym typeface="Amatic SC"/>
              </a:rPr>
              <a:t>Trivia Question!</a:t>
            </a:r>
            <a:endParaRPr b="1" sz="4200">
              <a:solidFill>
                <a:srgbClr val="FF9900"/>
              </a:solidFill>
              <a:latin typeface="Amatic SC"/>
              <a:ea typeface="Amatic SC"/>
              <a:cs typeface="Amatic SC"/>
              <a:sym typeface="Amatic SC"/>
            </a:endParaRPr>
          </a:p>
          <a:p>
            <a:pPr indent="0" lvl="0" marL="0" rtl="0" algn="l">
              <a:spcBef>
                <a:spcPts val="0"/>
              </a:spcBef>
              <a:spcAft>
                <a:spcPts val="0"/>
              </a:spcAft>
              <a:buNone/>
            </a:pPr>
            <a:r>
              <a:rPr b="1" lang="en" sz="1800">
                <a:latin typeface="Source Code Pro"/>
                <a:ea typeface="Source Code Pro"/>
                <a:cs typeface="Source Code Pro"/>
                <a:sym typeface="Source Code Pro"/>
              </a:rPr>
              <a:t>What is a double jointed hand?</a:t>
            </a:r>
            <a:endParaRPr b="1" sz="1800">
              <a:latin typeface="Source Code Pro"/>
              <a:ea typeface="Source Code Pro"/>
              <a:cs typeface="Source Code Pro"/>
              <a:sym typeface="Source Code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7"/>
          <p:cNvSpPr/>
          <p:nvPr/>
        </p:nvSpPr>
        <p:spPr>
          <a:xfrm>
            <a:off x="569190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290" name="Google Shape;290;p37"/>
          <p:cNvSpPr txBox="1"/>
          <p:nvPr>
            <p:ph idx="1" type="body"/>
          </p:nvPr>
        </p:nvSpPr>
        <p:spPr>
          <a:xfrm>
            <a:off x="6058275" y="0"/>
            <a:ext cx="2649300" cy="5143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FFFFFF"/>
                </a:solidFill>
              </a:rPr>
              <a:t>A hand that can bend in different directions</a:t>
            </a:r>
            <a:endParaRPr b="1" sz="2400">
              <a:solidFill>
                <a:srgbClr val="FFFFFF"/>
              </a:solidFill>
            </a:endParaRPr>
          </a:p>
        </p:txBody>
      </p:sp>
      <p:pic>
        <p:nvPicPr>
          <p:cNvPr id="291" name="Google Shape;291;p37"/>
          <p:cNvPicPr preferRelativeResize="0"/>
          <p:nvPr/>
        </p:nvPicPr>
        <p:blipFill rotWithShape="1">
          <a:blip r:embed="rId3">
            <a:alphaModFix/>
          </a:blip>
          <a:srcRect b="0" l="13690" r="10672" t="0"/>
          <a:stretch/>
        </p:blipFill>
        <p:spPr>
          <a:xfrm>
            <a:off x="137500" y="559538"/>
            <a:ext cx="5411600" cy="40244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8"/>
          <p:cNvSpPr txBox="1"/>
          <p:nvPr>
            <p:ph type="title"/>
          </p:nvPr>
        </p:nvSpPr>
        <p:spPr>
          <a:xfrm>
            <a:off x="311700" y="29389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THese next two slides have some </a:t>
            </a:r>
            <a:endParaRPr/>
          </a:p>
          <a:p>
            <a:pPr indent="0" lvl="0" marL="0" rtl="0" algn="ctr">
              <a:spcBef>
                <a:spcPts val="0"/>
              </a:spcBef>
              <a:spcAft>
                <a:spcPts val="0"/>
              </a:spcAft>
              <a:buNone/>
            </a:pPr>
            <a:r>
              <a:rPr lang="en"/>
              <a:t>hands on ideas for you to try at home!</a:t>
            </a:r>
            <a:endParaRPr sz="1800">
              <a:latin typeface="Source Code Pro"/>
              <a:ea typeface="Source Code Pro"/>
              <a:cs typeface="Source Code Pro"/>
              <a:sym typeface="Source Code Pro"/>
            </a:endParaRPr>
          </a:p>
        </p:txBody>
      </p:sp>
      <p:pic>
        <p:nvPicPr>
          <p:cNvPr id="297" name="Google Shape;297;p38"/>
          <p:cNvPicPr preferRelativeResize="0"/>
          <p:nvPr/>
        </p:nvPicPr>
        <p:blipFill rotWithShape="1">
          <a:blip r:embed="rId3">
            <a:alphaModFix/>
          </a:blip>
          <a:srcRect b="10297" l="0" r="0" t="0"/>
          <a:stretch/>
        </p:blipFill>
        <p:spPr>
          <a:xfrm>
            <a:off x="3333750" y="381000"/>
            <a:ext cx="2476500" cy="2392450"/>
          </a:xfrm>
          <a:prstGeom prst="rect">
            <a:avLst/>
          </a:prstGeom>
          <a:noFill/>
          <a:ln>
            <a:noFill/>
          </a:ln>
        </p:spPr>
      </p:pic>
      <p:pic>
        <p:nvPicPr>
          <p:cNvPr id="298" name="Google Shape;298;p38"/>
          <p:cNvPicPr preferRelativeResize="0"/>
          <p:nvPr/>
        </p:nvPicPr>
        <p:blipFill rotWithShape="1">
          <a:blip r:embed="rId4">
            <a:alphaModFix/>
          </a:blip>
          <a:srcRect b="3131" l="0" r="0" t="3121"/>
          <a:stretch/>
        </p:blipFill>
        <p:spPr>
          <a:xfrm flipH="1">
            <a:off x="3261352" y="1069273"/>
            <a:ext cx="585225" cy="5486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9"/>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304" name="Google Shape;304;p39"/>
          <p:cNvSpPr txBox="1"/>
          <p:nvPr>
            <p:ph type="title"/>
          </p:nvPr>
        </p:nvSpPr>
        <p:spPr>
          <a:xfrm>
            <a:off x="337050" y="1343025"/>
            <a:ext cx="3417000" cy="2436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Craft time at home!</a:t>
            </a:r>
            <a:endParaRPr>
              <a:solidFill>
                <a:srgbClr val="FFFF00"/>
              </a:solidFill>
            </a:endParaRPr>
          </a:p>
          <a:p>
            <a:pPr indent="0" lvl="0" marL="0" rtl="0" algn="ctr">
              <a:spcBef>
                <a:spcPts val="0"/>
              </a:spcBef>
              <a:spcAft>
                <a:spcPts val="0"/>
              </a:spcAft>
              <a:buNone/>
            </a:pPr>
            <a:r>
              <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lang="en" sz="1800">
                <a:solidFill>
                  <a:srgbClr val="FFFFFF"/>
                </a:solidFill>
                <a:latin typeface="Source Code Pro"/>
                <a:ea typeface="Source Code Pro"/>
                <a:cs typeface="Source Code Pro"/>
                <a:sym typeface="Source Code Pro"/>
              </a:rPr>
              <a:t>Supplies needed:</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Paper</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Paint</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Paint brushes</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Fork</a:t>
            </a:r>
            <a:endParaRPr b="0" sz="1800">
              <a:solidFill>
                <a:srgbClr val="FFFFFF"/>
              </a:solidFill>
              <a:latin typeface="Source Code Pro"/>
              <a:ea typeface="Source Code Pro"/>
              <a:cs typeface="Source Code Pro"/>
              <a:sym typeface="Source Code Pro"/>
            </a:endParaRPr>
          </a:p>
        </p:txBody>
      </p:sp>
      <p:pic>
        <p:nvPicPr>
          <p:cNvPr id="305" name="Google Shape;305;p39"/>
          <p:cNvPicPr preferRelativeResize="0"/>
          <p:nvPr/>
        </p:nvPicPr>
        <p:blipFill rotWithShape="1">
          <a:blip r:embed="rId3">
            <a:alphaModFix/>
          </a:blip>
          <a:srcRect b="622" l="0" r="0" t="622"/>
          <a:stretch/>
        </p:blipFill>
        <p:spPr>
          <a:xfrm>
            <a:off x="6757075" y="0"/>
            <a:ext cx="2317875" cy="2211548"/>
          </a:xfrm>
          <a:prstGeom prst="rect">
            <a:avLst/>
          </a:prstGeom>
          <a:noFill/>
          <a:ln>
            <a:noFill/>
          </a:ln>
        </p:spPr>
      </p:pic>
      <p:pic>
        <p:nvPicPr>
          <p:cNvPr id="306" name="Google Shape;306;p39"/>
          <p:cNvPicPr preferRelativeResize="0"/>
          <p:nvPr/>
        </p:nvPicPr>
        <p:blipFill rotWithShape="1">
          <a:blip r:embed="rId4">
            <a:alphaModFix/>
          </a:blip>
          <a:srcRect b="5078" l="0" r="0" t="0"/>
          <a:stretch/>
        </p:blipFill>
        <p:spPr>
          <a:xfrm>
            <a:off x="4581475" y="126375"/>
            <a:ext cx="3161400" cy="4890750"/>
          </a:xfrm>
          <a:prstGeom prst="rect">
            <a:avLst/>
          </a:prstGeom>
          <a:noFill/>
          <a:ln>
            <a:noFill/>
          </a:ln>
        </p:spPr>
      </p:pic>
      <p:pic>
        <p:nvPicPr>
          <p:cNvPr id="307" name="Google Shape;307;p39"/>
          <p:cNvPicPr preferRelativeResize="0"/>
          <p:nvPr/>
        </p:nvPicPr>
        <p:blipFill rotWithShape="1">
          <a:blip r:embed="rId3">
            <a:alphaModFix/>
          </a:blip>
          <a:srcRect b="622" l="0" r="0" t="622"/>
          <a:stretch/>
        </p:blipFill>
        <p:spPr>
          <a:xfrm>
            <a:off x="2985575" y="3650350"/>
            <a:ext cx="2317875" cy="221154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0"/>
          <p:cNvSpPr/>
          <p:nvPr/>
        </p:nvSpPr>
        <p:spPr>
          <a:xfrm>
            <a:off x="0" y="0"/>
            <a:ext cx="91440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313" name="Google Shape;313;p40"/>
          <p:cNvSpPr txBox="1"/>
          <p:nvPr>
            <p:ph type="title"/>
          </p:nvPr>
        </p:nvSpPr>
        <p:spPr>
          <a:xfrm>
            <a:off x="337050" y="1343025"/>
            <a:ext cx="3417000" cy="2436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FFFF00"/>
                </a:solidFill>
              </a:rPr>
              <a:t>Craft time at home!</a:t>
            </a:r>
            <a:endParaRPr>
              <a:solidFill>
                <a:srgbClr val="FFFF00"/>
              </a:solidFill>
            </a:endParaRPr>
          </a:p>
          <a:p>
            <a:pPr indent="0" lvl="0" marL="0" rtl="0" algn="ctr">
              <a:spcBef>
                <a:spcPts val="0"/>
              </a:spcBef>
              <a:spcAft>
                <a:spcPts val="0"/>
              </a:spcAft>
              <a:buNone/>
            </a:pPr>
            <a:r>
              <a:rPr lang="en" sz="1800">
                <a:solidFill>
                  <a:srgbClr val="FFFF00"/>
                </a:solidFill>
                <a:latin typeface="Source Code Pro"/>
                <a:ea typeface="Source Code Pro"/>
                <a:cs typeface="Source Code Pro"/>
                <a:sym typeface="Source Code Pro"/>
              </a:rPr>
              <a:t>Make a bird feeder to HELP the birds.</a:t>
            </a:r>
            <a:endParaRPr sz="1800">
              <a:solidFill>
                <a:srgbClr val="FFFF00"/>
              </a:solidFill>
              <a:latin typeface="Source Code Pro"/>
              <a:ea typeface="Source Code Pro"/>
              <a:cs typeface="Source Code Pro"/>
              <a:sym typeface="Source Code Pro"/>
            </a:endParaRPr>
          </a:p>
          <a:p>
            <a:pPr indent="0" lvl="0" marL="0" rtl="0" algn="ctr">
              <a:spcBef>
                <a:spcPts val="0"/>
              </a:spcBef>
              <a:spcAft>
                <a:spcPts val="0"/>
              </a:spcAft>
              <a:buNone/>
            </a:pPr>
            <a:r>
              <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lang="en" sz="1800">
                <a:solidFill>
                  <a:srgbClr val="FFFFFF"/>
                </a:solidFill>
                <a:latin typeface="Source Code Pro"/>
                <a:ea typeface="Source Code Pro"/>
                <a:cs typeface="Source Code Pro"/>
                <a:sym typeface="Source Code Pro"/>
              </a:rPr>
              <a:t>Supplies needed:</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Toilet paper roll</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Peanut butter or Crisco</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Bird seed</a:t>
            </a:r>
            <a:endParaRPr b="0"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b="0" lang="en" sz="1800">
                <a:solidFill>
                  <a:srgbClr val="FFFFFF"/>
                </a:solidFill>
                <a:latin typeface="Source Code Pro"/>
                <a:ea typeface="Source Code Pro"/>
                <a:cs typeface="Source Code Pro"/>
                <a:sym typeface="Source Code Pro"/>
              </a:rPr>
              <a:t>String</a:t>
            </a:r>
            <a:endParaRPr b="0" sz="1800">
              <a:solidFill>
                <a:srgbClr val="FFFFFF"/>
              </a:solidFill>
              <a:latin typeface="Source Code Pro"/>
              <a:ea typeface="Source Code Pro"/>
              <a:cs typeface="Source Code Pro"/>
              <a:sym typeface="Source Code Pro"/>
            </a:endParaRPr>
          </a:p>
        </p:txBody>
      </p:sp>
      <p:pic>
        <p:nvPicPr>
          <p:cNvPr id="314" name="Google Shape;314;p40"/>
          <p:cNvPicPr preferRelativeResize="0"/>
          <p:nvPr/>
        </p:nvPicPr>
        <p:blipFill rotWithShape="1">
          <a:blip r:embed="rId3">
            <a:alphaModFix/>
          </a:blip>
          <a:srcRect b="622" l="0" r="0" t="622"/>
          <a:stretch/>
        </p:blipFill>
        <p:spPr>
          <a:xfrm>
            <a:off x="7715025" y="-509175"/>
            <a:ext cx="2317875" cy="2211548"/>
          </a:xfrm>
          <a:prstGeom prst="rect">
            <a:avLst/>
          </a:prstGeom>
          <a:noFill/>
          <a:ln>
            <a:noFill/>
          </a:ln>
        </p:spPr>
      </p:pic>
      <p:pic>
        <p:nvPicPr>
          <p:cNvPr id="315" name="Google Shape;315;p40"/>
          <p:cNvPicPr preferRelativeResize="0"/>
          <p:nvPr/>
        </p:nvPicPr>
        <p:blipFill>
          <a:blip r:embed="rId4">
            <a:alphaModFix/>
          </a:blip>
          <a:stretch>
            <a:fillRect/>
          </a:stretch>
        </p:blipFill>
        <p:spPr>
          <a:xfrm>
            <a:off x="4005250" y="715738"/>
            <a:ext cx="4921965" cy="3691474"/>
          </a:xfrm>
          <a:prstGeom prst="rect">
            <a:avLst/>
          </a:prstGeom>
          <a:noFill/>
          <a:ln>
            <a:noFill/>
          </a:ln>
        </p:spPr>
      </p:pic>
      <p:pic>
        <p:nvPicPr>
          <p:cNvPr id="316" name="Google Shape;316;p40"/>
          <p:cNvPicPr preferRelativeResize="0"/>
          <p:nvPr/>
        </p:nvPicPr>
        <p:blipFill rotWithShape="1">
          <a:blip r:embed="rId3">
            <a:alphaModFix/>
          </a:blip>
          <a:srcRect b="622" l="0" r="0" t="622"/>
          <a:stretch/>
        </p:blipFill>
        <p:spPr>
          <a:xfrm>
            <a:off x="3181125" y="3664650"/>
            <a:ext cx="2317875" cy="22115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1"/>
          <p:cNvSpPr/>
          <p:nvPr/>
        </p:nvSpPr>
        <p:spPr>
          <a:xfrm>
            <a:off x="838775" y="2174625"/>
            <a:ext cx="749100" cy="267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1"/>
          <p:cNvSpPr/>
          <p:nvPr/>
        </p:nvSpPr>
        <p:spPr>
          <a:xfrm>
            <a:off x="0" y="0"/>
            <a:ext cx="3452100" cy="51435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323" name="Google Shape;323;p41"/>
          <p:cNvSpPr txBox="1"/>
          <p:nvPr/>
        </p:nvSpPr>
        <p:spPr>
          <a:xfrm>
            <a:off x="503400" y="1803150"/>
            <a:ext cx="24453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FFFFFF"/>
                </a:solidFill>
                <a:latin typeface="Amatic SC"/>
                <a:ea typeface="Amatic SC"/>
                <a:cs typeface="Amatic SC"/>
                <a:sym typeface="Amatic SC"/>
              </a:rPr>
              <a:t>We just earned our</a:t>
            </a:r>
            <a:r>
              <a:rPr b="1" lang="en" sz="4200">
                <a:latin typeface="Amatic SC"/>
                <a:ea typeface="Amatic SC"/>
                <a:cs typeface="Amatic SC"/>
                <a:sym typeface="Amatic SC"/>
              </a:rPr>
              <a:t> </a:t>
            </a:r>
            <a:r>
              <a:rPr b="1" lang="en" sz="4200">
                <a:solidFill>
                  <a:srgbClr val="FFFF00"/>
                </a:solidFill>
                <a:latin typeface="Amatic SC"/>
                <a:ea typeface="Amatic SC"/>
                <a:cs typeface="Amatic SC"/>
                <a:sym typeface="Amatic SC"/>
              </a:rPr>
              <a:t>YELLOW</a:t>
            </a:r>
            <a:r>
              <a:rPr b="1" lang="en" sz="4200">
                <a:latin typeface="Amatic SC"/>
                <a:ea typeface="Amatic SC"/>
                <a:cs typeface="Amatic SC"/>
                <a:sym typeface="Amatic SC"/>
              </a:rPr>
              <a:t> </a:t>
            </a:r>
            <a:r>
              <a:rPr b="1" lang="en" sz="4200">
                <a:solidFill>
                  <a:srgbClr val="FFFFFF"/>
                </a:solidFill>
                <a:latin typeface="Amatic SC"/>
                <a:ea typeface="Amatic SC"/>
                <a:cs typeface="Amatic SC"/>
                <a:sym typeface="Amatic SC"/>
              </a:rPr>
              <a:t>petal!</a:t>
            </a:r>
            <a:endParaRPr b="1" sz="4200">
              <a:solidFill>
                <a:srgbClr val="FFFFFF"/>
              </a:solidFill>
              <a:latin typeface="Amatic SC"/>
              <a:ea typeface="Amatic SC"/>
              <a:cs typeface="Amatic SC"/>
              <a:sym typeface="Amatic SC"/>
            </a:endParaRPr>
          </a:p>
          <a:p>
            <a:pPr indent="0" lvl="0" marL="0" rtl="0" algn="l">
              <a:spcBef>
                <a:spcPts val="0"/>
              </a:spcBef>
              <a:spcAft>
                <a:spcPts val="0"/>
              </a:spcAft>
              <a:buNone/>
            </a:pPr>
            <a:r>
              <a:rPr b="1" lang="en" sz="4200">
                <a:solidFill>
                  <a:srgbClr val="FFFFFF"/>
                </a:solidFill>
                <a:latin typeface="Amatic SC"/>
                <a:ea typeface="Amatic SC"/>
                <a:cs typeface="Amatic SC"/>
                <a:sym typeface="Amatic SC"/>
              </a:rPr>
              <a:t>Great work!</a:t>
            </a:r>
            <a:endParaRPr b="1" sz="1800">
              <a:solidFill>
                <a:srgbClr val="FFFFFF"/>
              </a:solidFill>
              <a:latin typeface="Source Code Pro"/>
              <a:ea typeface="Source Code Pro"/>
              <a:cs typeface="Source Code Pro"/>
              <a:sym typeface="Source Code Pro"/>
            </a:endParaRPr>
          </a:p>
        </p:txBody>
      </p:sp>
      <p:sp>
        <p:nvSpPr>
          <p:cNvPr id="324" name="Google Shape;324;p41"/>
          <p:cNvSpPr/>
          <p:nvPr/>
        </p:nvSpPr>
        <p:spPr>
          <a:xfrm rot="1798098">
            <a:off x="2073791" y="717505"/>
            <a:ext cx="515294" cy="1130612"/>
          </a:xfrm>
          <a:prstGeom prst="ellipse">
            <a:avLst/>
          </a:prstGeom>
          <a:solidFill>
            <a:srgbClr val="FFFF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5" name="Google Shape;325;p41"/>
          <p:cNvPicPr preferRelativeResize="0"/>
          <p:nvPr/>
        </p:nvPicPr>
        <p:blipFill>
          <a:blip r:embed="rId3">
            <a:alphaModFix/>
          </a:blip>
          <a:stretch>
            <a:fillRect/>
          </a:stretch>
        </p:blipFill>
        <p:spPr>
          <a:xfrm>
            <a:off x="3913826" y="162700"/>
            <a:ext cx="5070975" cy="4860050"/>
          </a:xfrm>
          <a:prstGeom prst="rect">
            <a:avLst/>
          </a:prstGeom>
          <a:noFill/>
          <a:ln>
            <a:noFill/>
          </a:ln>
        </p:spPr>
      </p:pic>
      <p:pic>
        <p:nvPicPr>
          <p:cNvPr id="326" name="Google Shape;326;p41"/>
          <p:cNvPicPr preferRelativeResize="0"/>
          <p:nvPr/>
        </p:nvPicPr>
        <p:blipFill rotWithShape="1">
          <a:blip r:embed="rId4">
            <a:alphaModFix/>
          </a:blip>
          <a:srcRect b="26927" l="10608" r="9392" t="17449"/>
          <a:stretch/>
        </p:blipFill>
        <p:spPr>
          <a:xfrm>
            <a:off x="6047300" y="2180525"/>
            <a:ext cx="804025" cy="603025"/>
          </a:xfrm>
          <a:prstGeom prst="rect">
            <a:avLst/>
          </a:prstGeom>
          <a:noFill/>
          <a:ln>
            <a:noFill/>
          </a:ln>
        </p:spPr>
      </p:pic>
      <p:pic>
        <p:nvPicPr>
          <p:cNvPr id="327" name="Google Shape;327;p41"/>
          <p:cNvPicPr preferRelativeResize="0"/>
          <p:nvPr/>
        </p:nvPicPr>
        <p:blipFill>
          <a:blip r:embed="rId5">
            <a:alphaModFix/>
          </a:blip>
          <a:stretch>
            <a:fillRect/>
          </a:stretch>
        </p:blipFill>
        <p:spPr>
          <a:xfrm rot="3662671">
            <a:off x="6199601" y="624065"/>
            <a:ext cx="1028024" cy="1041869"/>
          </a:xfrm>
          <a:prstGeom prst="rect">
            <a:avLst/>
          </a:prstGeom>
          <a:noFill/>
          <a:ln>
            <a:noFill/>
          </a:ln>
        </p:spPr>
      </p:pic>
      <p:pic>
        <p:nvPicPr>
          <p:cNvPr id="328" name="Google Shape;328;p41"/>
          <p:cNvPicPr preferRelativeResize="0"/>
          <p:nvPr/>
        </p:nvPicPr>
        <p:blipFill rotWithShape="1">
          <a:blip r:embed="rId6">
            <a:alphaModFix/>
          </a:blip>
          <a:srcRect b="22093" l="0" r="9804" t="18340"/>
          <a:stretch/>
        </p:blipFill>
        <p:spPr>
          <a:xfrm rot="-1971396">
            <a:off x="6934057" y="1207022"/>
            <a:ext cx="1277186" cy="68155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2"/>
          <p:cNvPicPr preferRelativeResize="0"/>
          <p:nvPr/>
        </p:nvPicPr>
        <p:blipFill>
          <a:blip r:embed="rId3">
            <a:alphaModFix/>
          </a:blip>
          <a:stretch>
            <a:fillRect/>
          </a:stretch>
        </p:blipFill>
        <p:spPr>
          <a:xfrm>
            <a:off x="0" y="0"/>
            <a:ext cx="9144000" cy="53035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3"/>
          <p:cNvSpPr txBox="1"/>
          <p:nvPr>
            <p:ph type="title"/>
          </p:nvPr>
        </p:nvSpPr>
        <p:spPr>
          <a:xfrm>
            <a:off x="320325" y="370700"/>
            <a:ext cx="33993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1CAB1C"/>
                </a:solidFill>
              </a:rPr>
              <a:t>See you next time Girl Scouts!</a:t>
            </a:r>
            <a:endParaRPr>
              <a:solidFill>
                <a:srgbClr val="1CAB1C"/>
              </a:solidFill>
            </a:endParaRPr>
          </a:p>
        </p:txBody>
      </p:sp>
      <p:pic>
        <p:nvPicPr>
          <p:cNvPr id="339" name="Google Shape;339;p43"/>
          <p:cNvPicPr preferRelativeResize="0"/>
          <p:nvPr/>
        </p:nvPicPr>
        <p:blipFill>
          <a:blip r:embed="rId3">
            <a:alphaModFix/>
          </a:blip>
          <a:stretch>
            <a:fillRect/>
          </a:stretch>
        </p:blipFill>
        <p:spPr>
          <a:xfrm rot="10800000">
            <a:off x="619513" y="1935000"/>
            <a:ext cx="2057400" cy="2343150"/>
          </a:xfrm>
          <a:prstGeom prst="rect">
            <a:avLst/>
          </a:prstGeom>
          <a:noFill/>
          <a:ln>
            <a:noFill/>
          </a:ln>
        </p:spPr>
      </p:pic>
      <p:pic>
        <p:nvPicPr>
          <p:cNvPr descr="Clinton County Girl Scouts sing popular camp song &quot;The Song That Never Ends (Make New Friends, But Keep the Old).&quot;" id="340" name="Google Shape;340;p43" title="The Song That Never Ends (Make New Friends, But Keep the Old)">
            <a:hlinkClick r:id="rId4"/>
          </p:cNvPr>
          <p:cNvPicPr preferRelativeResize="0"/>
          <p:nvPr/>
        </p:nvPicPr>
        <p:blipFill>
          <a:blip r:embed="rId5">
            <a:alphaModFix/>
          </a:blip>
          <a:stretch>
            <a:fillRect/>
          </a:stretch>
        </p:blipFill>
        <p:spPr>
          <a:xfrm>
            <a:off x="3899050" y="318938"/>
            <a:ext cx="5124900" cy="3843669"/>
          </a:xfrm>
          <a:prstGeom prst="rect">
            <a:avLst/>
          </a:prstGeom>
          <a:noFill/>
          <a:ln>
            <a:noFill/>
          </a:ln>
        </p:spPr>
      </p:pic>
      <p:sp>
        <p:nvSpPr>
          <p:cNvPr id="341" name="Google Shape;341;p43"/>
          <p:cNvSpPr/>
          <p:nvPr/>
        </p:nvSpPr>
        <p:spPr>
          <a:xfrm rot="1798098">
            <a:off x="2537979" y="1384805"/>
            <a:ext cx="515294" cy="1130612"/>
          </a:xfrm>
          <a:prstGeom prst="ellipse">
            <a:avLst/>
          </a:prstGeom>
          <a:solidFill>
            <a:srgbClr val="FFFF00"/>
          </a:solid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43"/>
          <p:cNvPicPr preferRelativeResize="0"/>
          <p:nvPr/>
        </p:nvPicPr>
        <p:blipFill rotWithShape="1">
          <a:blip r:embed="rId6">
            <a:alphaModFix/>
          </a:blip>
          <a:srcRect b="3131" l="0" r="0" t="3121"/>
          <a:stretch/>
        </p:blipFill>
        <p:spPr>
          <a:xfrm flipH="1">
            <a:off x="2835215" y="2568398"/>
            <a:ext cx="585225" cy="548650"/>
          </a:xfrm>
          <a:prstGeom prst="rect">
            <a:avLst/>
          </a:prstGeom>
          <a:noFill/>
          <a:ln>
            <a:noFill/>
          </a:ln>
        </p:spPr>
      </p:pic>
      <p:sp>
        <p:nvSpPr>
          <p:cNvPr id="343" name="Google Shape;343;p43"/>
          <p:cNvSpPr/>
          <p:nvPr/>
        </p:nvSpPr>
        <p:spPr>
          <a:xfrm>
            <a:off x="0" y="4493575"/>
            <a:ext cx="9144000" cy="6498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