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Amatic SC"/>
      <p:regular r:id="rId17"/>
      <p:bold r:id="rId18"/>
    </p:embeddedFont>
    <p:embeddedFont>
      <p:font typeface="Source Code Pro"/>
      <p:regular r:id="rId19"/>
      <p:bold r:id="rId20"/>
      <p:italic r:id="rId21"/>
      <p:boldItalic r:id="rId22"/>
    </p:embeddedFont>
    <p:embeddedFont>
      <p:font typeface="Pacifico"/>
      <p:regular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ourceCodePro-bold.fntdata"/><Relationship Id="rId11" Type="http://schemas.openxmlformats.org/officeDocument/2006/relationships/slide" Target="slides/slide6.xml"/><Relationship Id="rId22" Type="http://schemas.openxmlformats.org/officeDocument/2006/relationships/font" Target="fonts/SourceCodePro-boldItalic.fntdata"/><Relationship Id="rId10" Type="http://schemas.openxmlformats.org/officeDocument/2006/relationships/slide" Target="slides/slide5.xml"/><Relationship Id="rId21" Type="http://schemas.openxmlformats.org/officeDocument/2006/relationships/font" Target="fonts/SourceCodePro-italic.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Pacific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AmaticSC-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SourceCodePro-regular.fntdata"/><Relationship Id="rId6" Type="http://schemas.openxmlformats.org/officeDocument/2006/relationships/slide" Target="slides/slide1.xml"/><Relationship Id="rId18" Type="http://schemas.openxmlformats.org/officeDocument/2006/relationships/font" Target="fonts/AmaticSC-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9aa3a06c6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9aa3a06c6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 name="Google Shape;7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725e08b1a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725e08b1a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 name="Google Shape;10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 name="Google Shape;12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2802750" y="802500"/>
            <a:ext cx="3538500" cy="3538500"/>
          </a:xfrm>
          <a:prstGeom prst="rect">
            <a:avLst/>
          </a:prstGeom>
          <a:solidFill>
            <a:srgbClr val="FFFFFF"/>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11" name="Google Shape;11;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 name="Shape 12"/>
        <p:cNvGrpSpPr/>
        <p:nvPr/>
      </p:nvGrpSpPr>
      <p:grpSpPr>
        <a:xfrm>
          <a:off x="0" y="0"/>
          <a:ext cx="0" cy="0"/>
          <a:chOff x="0" y="0"/>
          <a:chExt cx="0" cy="0"/>
        </a:xfrm>
      </p:grpSpPr>
      <p:sp>
        <p:nvSpPr>
          <p:cNvPr id="13" name="Google Shape;13;p3"/>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p:txBody>
      </p:sp>
      <p:sp>
        <p:nvSpPr>
          <p:cNvPr id="14" name="Google Shape;14;p3"/>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5" name="Google Shape;15;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 name="Shape 16"/>
        <p:cNvGrpSpPr/>
        <p:nvPr/>
      </p:nvGrpSpPr>
      <p:grpSpPr>
        <a:xfrm>
          <a:off x="0" y="0"/>
          <a:ext cx="0" cy="0"/>
          <a:chOff x="0" y="0"/>
          <a:chExt cx="0" cy="0"/>
        </a:xfrm>
      </p:grpSpPr>
      <p:sp>
        <p:nvSpPr>
          <p:cNvPr id="17" name="Google Shape;17;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18" name="Shape 18"/>
        <p:cNvGrpSpPr/>
        <p:nvPr/>
      </p:nvGrpSpPr>
      <p:grpSpPr>
        <a:xfrm>
          <a:off x="0" y="0"/>
          <a:ext cx="0" cy="0"/>
          <a:chOff x="0" y="0"/>
          <a:chExt cx="0" cy="0"/>
        </a:xfrm>
      </p:grpSpPr>
      <p:sp>
        <p:nvSpPr>
          <p:cNvPr id="19" name="Google Shape;19;p5"/>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5"/>
          <p:cNvSpPr txBox="1"/>
          <p:nvPr>
            <p:ph type="ctrTitle"/>
          </p:nvPr>
        </p:nvSpPr>
        <p:spPr>
          <a:xfrm>
            <a:off x="311700" y="392150"/>
            <a:ext cx="8520600" cy="2690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8000"/>
              <a:buNone/>
              <a:defRPr sz="8000"/>
            </a:lvl1pPr>
            <a:lvl2pPr lvl="1" algn="ctr">
              <a:lnSpc>
                <a:spcPct val="100000"/>
              </a:lnSpc>
              <a:spcBef>
                <a:spcPts val="0"/>
              </a:spcBef>
              <a:spcAft>
                <a:spcPts val="0"/>
              </a:spcAft>
              <a:buSzPts val="8000"/>
              <a:buNone/>
              <a:defRPr sz="8000"/>
            </a:lvl2pPr>
            <a:lvl3pPr lvl="2" algn="ctr">
              <a:lnSpc>
                <a:spcPct val="100000"/>
              </a:lnSpc>
              <a:spcBef>
                <a:spcPts val="0"/>
              </a:spcBef>
              <a:spcAft>
                <a:spcPts val="0"/>
              </a:spcAft>
              <a:buSzPts val="8000"/>
              <a:buNone/>
              <a:defRPr sz="8000"/>
            </a:lvl3pPr>
            <a:lvl4pPr lvl="3" algn="ctr">
              <a:lnSpc>
                <a:spcPct val="100000"/>
              </a:lnSpc>
              <a:spcBef>
                <a:spcPts val="0"/>
              </a:spcBef>
              <a:spcAft>
                <a:spcPts val="0"/>
              </a:spcAft>
              <a:buSzPts val="8000"/>
              <a:buNone/>
              <a:defRPr sz="8000"/>
            </a:lvl4pPr>
            <a:lvl5pPr lvl="4" algn="ctr">
              <a:lnSpc>
                <a:spcPct val="100000"/>
              </a:lnSpc>
              <a:spcBef>
                <a:spcPts val="0"/>
              </a:spcBef>
              <a:spcAft>
                <a:spcPts val="0"/>
              </a:spcAft>
              <a:buSzPts val="8000"/>
              <a:buNone/>
              <a:defRPr sz="8000"/>
            </a:lvl5pPr>
            <a:lvl6pPr lvl="5" algn="ctr">
              <a:lnSpc>
                <a:spcPct val="100000"/>
              </a:lnSpc>
              <a:spcBef>
                <a:spcPts val="0"/>
              </a:spcBef>
              <a:spcAft>
                <a:spcPts val="0"/>
              </a:spcAft>
              <a:buSzPts val="8000"/>
              <a:buNone/>
              <a:defRPr sz="8000"/>
            </a:lvl6pPr>
            <a:lvl7pPr lvl="6" algn="ctr">
              <a:lnSpc>
                <a:spcPct val="100000"/>
              </a:lnSpc>
              <a:spcBef>
                <a:spcPts val="0"/>
              </a:spcBef>
              <a:spcAft>
                <a:spcPts val="0"/>
              </a:spcAft>
              <a:buSzPts val="8000"/>
              <a:buNone/>
              <a:defRPr sz="8000"/>
            </a:lvl7pPr>
            <a:lvl8pPr lvl="7" algn="ctr">
              <a:lnSpc>
                <a:spcPct val="100000"/>
              </a:lnSpc>
              <a:spcBef>
                <a:spcPts val="0"/>
              </a:spcBef>
              <a:spcAft>
                <a:spcPts val="0"/>
              </a:spcAft>
              <a:buSzPts val="8000"/>
              <a:buNone/>
              <a:defRPr sz="8000"/>
            </a:lvl8pPr>
            <a:lvl9pPr lvl="8" algn="ctr">
              <a:lnSpc>
                <a:spcPct val="100000"/>
              </a:lnSpc>
              <a:spcBef>
                <a:spcPts val="0"/>
              </a:spcBef>
              <a:spcAft>
                <a:spcPts val="0"/>
              </a:spcAft>
              <a:buSzPts val="8000"/>
              <a:buNone/>
              <a:defRPr sz="8000"/>
            </a:lvl9pPr>
          </a:lstStyle>
          <a:p/>
        </p:txBody>
      </p:sp>
      <p:sp>
        <p:nvSpPr>
          <p:cNvPr id="21" name="Google Shape;21;p5"/>
          <p:cNvSpPr txBox="1"/>
          <p:nvPr>
            <p:ph idx="1" type="subTitle"/>
          </p:nvPr>
        </p:nvSpPr>
        <p:spPr>
          <a:xfrm>
            <a:off x="311700" y="3890400"/>
            <a:ext cx="8520600" cy="706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22" name="Google Shape;22;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6"/>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p:txBody>
      </p:sp>
      <p:sp>
        <p:nvSpPr>
          <p:cNvPr id="25" name="Google Shape;25;p6"/>
          <p:cNvSpPr txBox="1"/>
          <p:nvPr>
            <p:ph idx="1" type="body"/>
          </p:nvPr>
        </p:nvSpPr>
        <p:spPr>
          <a:xfrm>
            <a:off x="311700" y="1228675"/>
            <a:ext cx="3999900" cy="3340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6" name="Google Shape;26;p6"/>
          <p:cNvSpPr txBox="1"/>
          <p:nvPr>
            <p:ph idx="2" type="body"/>
          </p:nvPr>
        </p:nvSpPr>
        <p:spPr>
          <a:xfrm>
            <a:off x="4832400" y="1228675"/>
            <a:ext cx="3999900" cy="3340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7" name="Google Shape;2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7"/>
          <p:cNvSpPr txBox="1"/>
          <p:nvPr>
            <p:ph type="title"/>
          </p:nvPr>
        </p:nvSpPr>
        <p:spPr>
          <a:xfrm>
            <a:off x="304800" y="309350"/>
            <a:ext cx="8537700" cy="748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4000"/>
              <a:buNone/>
              <a:defRPr sz="4000"/>
            </a:lvl2pPr>
            <a:lvl3pPr lvl="2" algn="l">
              <a:lnSpc>
                <a:spcPct val="100000"/>
              </a:lnSpc>
              <a:spcBef>
                <a:spcPts val="0"/>
              </a:spcBef>
              <a:spcAft>
                <a:spcPts val="0"/>
              </a:spcAft>
              <a:buSzPts val="4000"/>
              <a:buNone/>
              <a:defRPr sz="4000"/>
            </a:lvl3pPr>
            <a:lvl4pPr lvl="3" algn="l">
              <a:lnSpc>
                <a:spcPct val="100000"/>
              </a:lnSpc>
              <a:spcBef>
                <a:spcPts val="0"/>
              </a:spcBef>
              <a:spcAft>
                <a:spcPts val="0"/>
              </a:spcAft>
              <a:buSzPts val="4000"/>
              <a:buNone/>
              <a:defRPr sz="4000"/>
            </a:lvl4pPr>
            <a:lvl5pPr lvl="4" algn="l">
              <a:lnSpc>
                <a:spcPct val="100000"/>
              </a:lnSpc>
              <a:spcBef>
                <a:spcPts val="0"/>
              </a:spcBef>
              <a:spcAft>
                <a:spcPts val="0"/>
              </a:spcAft>
              <a:buSzPts val="4000"/>
              <a:buNone/>
              <a:defRPr sz="4000"/>
            </a:lvl5pPr>
            <a:lvl6pPr lvl="5" algn="l">
              <a:lnSpc>
                <a:spcPct val="100000"/>
              </a:lnSpc>
              <a:spcBef>
                <a:spcPts val="0"/>
              </a:spcBef>
              <a:spcAft>
                <a:spcPts val="0"/>
              </a:spcAft>
              <a:buSzPts val="4000"/>
              <a:buNone/>
              <a:defRPr sz="4000"/>
            </a:lvl6pPr>
            <a:lvl7pPr lvl="6" algn="l">
              <a:lnSpc>
                <a:spcPct val="100000"/>
              </a:lnSpc>
              <a:spcBef>
                <a:spcPts val="0"/>
              </a:spcBef>
              <a:spcAft>
                <a:spcPts val="0"/>
              </a:spcAft>
              <a:buSzPts val="4000"/>
              <a:buNone/>
              <a:defRPr sz="4000"/>
            </a:lvl7pPr>
            <a:lvl8pPr lvl="7" algn="l">
              <a:lnSpc>
                <a:spcPct val="100000"/>
              </a:lnSpc>
              <a:spcBef>
                <a:spcPts val="0"/>
              </a:spcBef>
              <a:spcAft>
                <a:spcPts val="0"/>
              </a:spcAft>
              <a:buSzPts val="4000"/>
              <a:buNone/>
              <a:defRPr sz="4000"/>
            </a:lvl8pPr>
            <a:lvl9pPr lvl="8" algn="l">
              <a:lnSpc>
                <a:spcPct val="100000"/>
              </a:lnSpc>
              <a:spcBef>
                <a:spcPts val="0"/>
              </a:spcBef>
              <a:spcAft>
                <a:spcPts val="0"/>
              </a:spcAft>
              <a:buSzPts val="4000"/>
              <a:buNone/>
              <a:defRPr sz="4000"/>
            </a:lvl9pPr>
          </a:lstStyle>
          <a:p/>
        </p:txBody>
      </p:sp>
      <p:sp>
        <p:nvSpPr>
          <p:cNvPr id="30" name="Google Shape;30;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8"/>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sz="3000">
                <a:highlight>
                  <a:schemeClr val="dk1"/>
                </a:highlight>
              </a:defRPr>
            </a:lvl1pPr>
            <a:lvl2pPr lvl="1" algn="l">
              <a:lnSpc>
                <a:spcPct val="100000"/>
              </a:lnSpc>
              <a:spcBef>
                <a:spcPts val="0"/>
              </a:spcBef>
              <a:spcAft>
                <a:spcPts val="0"/>
              </a:spcAft>
              <a:buSzPts val="3000"/>
              <a:buNone/>
              <a:defRPr sz="3000">
                <a:highlight>
                  <a:schemeClr val="dk1"/>
                </a:highlight>
              </a:defRPr>
            </a:lvl2pPr>
            <a:lvl3pPr lvl="2" algn="l">
              <a:lnSpc>
                <a:spcPct val="100000"/>
              </a:lnSpc>
              <a:spcBef>
                <a:spcPts val="0"/>
              </a:spcBef>
              <a:spcAft>
                <a:spcPts val="0"/>
              </a:spcAft>
              <a:buSzPts val="3000"/>
              <a:buNone/>
              <a:defRPr sz="3000">
                <a:highlight>
                  <a:schemeClr val="dk1"/>
                </a:highlight>
              </a:defRPr>
            </a:lvl3pPr>
            <a:lvl4pPr lvl="3" algn="l">
              <a:lnSpc>
                <a:spcPct val="100000"/>
              </a:lnSpc>
              <a:spcBef>
                <a:spcPts val="0"/>
              </a:spcBef>
              <a:spcAft>
                <a:spcPts val="0"/>
              </a:spcAft>
              <a:buSzPts val="3000"/>
              <a:buNone/>
              <a:defRPr sz="3000">
                <a:highlight>
                  <a:schemeClr val="dk1"/>
                </a:highlight>
              </a:defRPr>
            </a:lvl4pPr>
            <a:lvl5pPr lvl="4" algn="l">
              <a:lnSpc>
                <a:spcPct val="100000"/>
              </a:lnSpc>
              <a:spcBef>
                <a:spcPts val="0"/>
              </a:spcBef>
              <a:spcAft>
                <a:spcPts val="0"/>
              </a:spcAft>
              <a:buSzPts val="3000"/>
              <a:buNone/>
              <a:defRPr sz="3000">
                <a:highlight>
                  <a:schemeClr val="dk1"/>
                </a:highlight>
              </a:defRPr>
            </a:lvl5pPr>
            <a:lvl6pPr lvl="5" algn="l">
              <a:lnSpc>
                <a:spcPct val="100000"/>
              </a:lnSpc>
              <a:spcBef>
                <a:spcPts val="0"/>
              </a:spcBef>
              <a:spcAft>
                <a:spcPts val="0"/>
              </a:spcAft>
              <a:buSzPts val="3000"/>
              <a:buNone/>
              <a:defRPr sz="3000">
                <a:highlight>
                  <a:schemeClr val="dk1"/>
                </a:highlight>
              </a:defRPr>
            </a:lvl6pPr>
            <a:lvl7pPr lvl="6" algn="l">
              <a:lnSpc>
                <a:spcPct val="100000"/>
              </a:lnSpc>
              <a:spcBef>
                <a:spcPts val="0"/>
              </a:spcBef>
              <a:spcAft>
                <a:spcPts val="0"/>
              </a:spcAft>
              <a:buSzPts val="3000"/>
              <a:buNone/>
              <a:defRPr sz="3000">
                <a:highlight>
                  <a:schemeClr val="dk1"/>
                </a:highlight>
              </a:defRPr>
            </a:lvl7pPr>
            <a:lvl8pPr lvl="7" algn="l">
              <a:lnSpc>
                <a:spcPct val="100000"/>
              </a:lnSpc>
              <a:spcBef>
                <a:spcPts val="0"/>
              </a:spcBef>
              <a:spcAft>
                <a:spcPts val="0"/>
              </a:spcAft>
              <a:buSzPts val="3000"/>
              <a:buNone/>
              <a:defRPr sz="3000">
                <a:highlight>
                  <a:schemeClr val="dk1"/>
                </a:highlight>
              </a:defRPr>
            </a:lvl8pPr>
            <a:lvl9pPr lvl="8" algn="l">
              <a:lnSpc>
                <a:spcPct val="100000"/>
              </a:lnSpc>
              <a:spcBef>
                <a:spcPts val="0"/>
              </a:spcBef>
              <a:spcAft>
                <a:spcPts val="0"/>
              </a:spcAft>
              <a:buSzPts val="3000"/>
              <a:buNone/>
              <a:defRPr sz="3000">
                <a:highlight>
                  <a:schemeClr val="dk1"/>
                </a:highlight>
              </a:defRPr>
            </a:lvl9pPr>
          </a:lstStyle>
          <a:p/>
        </p:txBody>
      </p:sp>
      <p:sp>
        <p:nvSpPr>
          <p:cNvPr id="33" name="Google Shape;33;p8"/>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4" name="Google Shape;34;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5" name="Shape 35"/>
        <p:cNvGrpSpPr/>
        <p:nvPr/>
      </p:nvGrpSpPr>
      <p:grpSpPr>
        <a:xfrm>
          <a:off x="0" y="0"/>
          <a:ext cx="0" cy="0"/>
          <a:chOff x="0" y="0"/>
          <a:chExt cx="0" cy="0"/>
        </a:xfrm>
      </p:grpSpPr>
      <p:sp>
        <p:nvSpPr>
          <p:cNvPr id="36" name="Google Shape;36;p9"/>
          <p:cNvSpPr txBox="1"/>
          <p:nvPr>
            <p:ph type="title"/>
          </p:nvPr>
        </p:nvSpPr>
        <p:spPr>
          <a:xfrm>
            <a:off x="490250" y="526350"/>
            <a:ext cx="56187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6000"/>
              <a:buNone/>
              <a:defRPr sz="6000">
                <a:solidFill>
                  <a:schemeClr val="lt1"/>
                </a:solidFill>
              </a:defRPr>
            </a:lvl1pPr>
            <a:lvl2pPr lvl="1" algn="l">
              <a:lnSpc>
                <a:spcPct val="100000"/>
              </a:lnSpc>
              <a:spcBef>
                <a:spcPts val="0"/>
              </a:spcBef>
              <a:spcAft>
                <a:spcPts val="0"/>
              </a:spcAft>
              <a:buClr>
                <a:schemeClr val="lt1"/>
              </a:buClr>
              <a:buSzPts val="6000"/>
              <a:buNone/>
              <a:defRPr sz="6000">
                <a:solidFill>
                  <a:schemeClr val="lt1"/>
                </a:solidFill>
              </a:defRPr>
            </a:lvl2pPr>
            <a:lvl3pPr lvl="2" algn="l">
              <a:lnSpc>
                <a:spcPct val="100000"/>
              </a:lnSpc>
              <a:spcBef>
                <a:spcPts val="0"/>
              </a:spcBef>
              <a:spcAft>
                <a:spcPts val="0"/>
              </a:spcAft>
              <a:buClr>
                <a:schemeClr val="lt1"/>
              </a:buClr>
              <a:buSzPts val="6000"/>
              <a:buNone/>
              <a:defRPr sz="6000">
                <a:solidFill>
                  <a:schemeClr val="lt1"/>
                </a:solidFill>
              </a:defRPr>
            </a:lvl3pPr>
            <a:lvl4pPr lvl="3" algn="l">
              <a:lnSpc>
                <a:spcPct val="100000"/>
              </a:lnSpc>
              <a:spcBef>
                <a:spcPts val="0"/>
              </a:spcBef>
              <a:spcAft>
                <a:spcPts val="0"/>
              </a:spcAft>
              <a:buClr>
                <a:schemeClr val="lt1"/>
              </a:buClr>
              <a:buSzPts val="6000"/>
              <a:buNone/>
              <a:defRPr sz="6000">
                <a:solidFill>
                  <a:schemeClr val="lt1"/>
                </a:solidFill>
              </a:defRPr>
            </a:lvl4pPr>
            <a:lvl5pPr lvl="4" algn="l">
              <a:lnSpc>
                <a:spcPct val="100000"/>
              </a:lnSpc>
              <a:spcBef>
                <a:spcPts val="0"/>
              </a:spcBef>
              <a:spcAft>
                <a:spcPts val="0"/>
              </a:spcAft>
              <a:buClr>
                <a:schemeClr val="lt1"/>
              </a:buClr>
              <a:buSzPts val="6000"/>
              <a:buNone/>
              <a:defRPr sz="6000">
                <a:solidFill>
                  <a:schemeClr val="lt1"/>
                </a:solidFill>
              </a:defRPr>
            </a:lvl5pPr>
            <a:lvl6pPr lvl="5" algn="l">
              <a:lnSpc>
                <a:spcPct val="100000"/>
              </a:lnSpc>
              <a:spcBef>
                <a:spcPts val="0"/>
              </a:spcBef>
              <a:spcAft>
                <a:spcPts val="0"/>
              </a:spcAft>
              <a:buClr>
                <a:schemeClr val="lt1"/>
              </a:buClr>
              <a:buSzPts val="6000"/>
              <a:buNone/>
              <a:defRPr sz="6000">
                <a:solidFill>
                  <a:schemeClr val="lt1"/>
                </a:solidFill>
              </a:defRPr>
            </a:lvl6pPr>
            <a:lvl7pPr lvl="6" algn="l">
              <a:lnSpc>
                <a:spcPct val="100000"/>
              </a:lnSpc>
              <a:spcBef>
                <a:spcPts val="0"/>
              </a:spcBef>
              <a:spcAft>
                <a:spcPts val="0"/>
              </a:spcAft>
              <a:buClr>
                <a:schemeClr val="lt1"/>
              </a:buClr>
              <a:buSzPts val="6000"/>
              <a:buNone/>
              <a:defRPr sz="6000">
                <a:solidFill>
                  <a:schemeClr val="lt1"/>
                </a:solidFill>
              </a:defRPr>
            </a:lvl7pPr>
            <a:lvl8pPr lvl="7" algn="l">
              <a:lnSpc>
                <a:spcPct val="100000"/>
              </a:lnSpc>
              <a:spcBef>
                <a:spcPts val="0"/>
              </a:spcBef>
              <a:spcAft>
                <a:spcPts val="0"/>
              </a:spcAft>
              <a:buClr>
                <a:schemeClr val="lt1"/>
              </a:buClr>
              <a:buSzPts val="6000"/>
              <a:buNone/>
              <a:defRPr sz="6000">
                <a:solidFill>
                  <a:schemeClr val="lt1"/>
                </a:solidFill>
              </a:defRPr>
            </a:lvl8pPr>
            <a:lvl9pPr lvl="8" algn="l">
              <a:lnSpc>
                <a:spcPct val="100000"/>
              </a:lnSpc>
              <a:spcBef>
                <a:spcPts val="0"/>
              </a:spcBef>
              <a:spcAft>
                <a:spcPts val="0"/>
              </a:spcAft>
              <a:buClr>
                <a:schemeClr val="lt1"/>
              </a:buClr>
              <a:buSzPts val="6000"/>
              <a:buNone/>
              <a:defRPr sz="6000">
                <a:solidFill>
                  <a:schemeClr val="lt1"/>
                </a:solidFill>
              </a:defRPr>
            </a:lvl9pPr>
          </a:lstStyle>
          <a:p/>
        </p:txBody>
      </p:sp>
      <p:sp>
        <p:nvSpPr>
          <p:cNvPr id="37" name="Google Shape;37;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10"/>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0" name="Google Shape;40;p10"/>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41" name="Google Shape;41;p10"/>
          <p:cNvSpPr txBox="1"/>
          <p:nvPr>
            <p:ph type="title"/>
          </p:nvPr>
        </p:nvSpPr>
        <p:spPr>
          <a:xfrm>
            <a:off x="265500" y="1081400"/>
            <a:ext cx="4045200" cy="1710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42" name="Google Shape;42;p10"/>
          <p:cNvSpPr txBox="1"/>
          <p:nvPr>
            <p:ph idx="1" type="subTitle"/>
          </p:nvPr>
        </p:nvSpPr>
        <p:spPr>
          <a:xfrm>
            <a:off x="265500" y="2845223"/>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3" name="Google Shape;43;p10"/>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accent1"/>
              </a:buClr>
              <a:buSzPts val="1800"/>
              <a:buChar char="●"/>
              <a:defRPr>
                <a:solidFill>
                  <a:schemeClr val="accent1"/>
                </a:solidFill>
                <a:highlight>
                  <a:schemeClr val="lt1"/>
                </a:highlight>
              </a:defRPr>
            </a:lvl1pPr>
            <a:lvl2pPr indent="-317500" lvl="1" marL="914400" algn="l">
              <a:lnSpc>
                <a:spcPct val="115000"/>
              </a:lnSpc>
              <a:spcBef>
                <a:spcPts val="1600"/>
              </a:spcBef>
              <a:spcAft>
                <a:spcPts val="0"/>
              </a:spcAft>
              <a:buClr>
                <a:schemeClr val="accent1"/>
              </a:buClr>
              <a:buSzPts val="1400"/>
              <a:buChar char="○"/>
              <a:defRPr>
                <a:solidFill>
                  <a:schemeClr val="accent1"/>
                </a:solidFill>
                <a:highlight>
                  <a:schemeClr val="lt1"/>
                </a:highlight>
              </a:defRPr>
            </a:lvl2pPr>
            <a:lvl3pPr indent="-317500" lvl="2" marL="1371600" algn="l">
              <a:lnSpc>
                <a:spcPct val="115000"/>
              </a:lnSpc>
              <a:spcBef>
                <a:spcPts val="1600"/>
              </a:spcBef>
              <a:spcAft>
                <a:spcPts val="0"/>
              </a:spcAft>
              <a:buClr>
                <a:schemeClr val="accent1"/>
              </a:buClr>
              <a:buSzPts val="1400"/>
              <a:buChar char="■"/>
              <a:defRPr>
                <a:solidFill>
                  <a:schemeClr val="accent1"/>
                </a:solidFill>
                <a:highlight>
                  <a:schemeClr val="lt1"/>
                </a:highlight>
              </a:defRPr>
            </a:lvl3pPr>
            <a:lvl4pPr indent="-317500" lvl="3" marL="1828800" algn="l">
              <a:lnSpc>
                <a:spcPct val="115000"/>
              </a:lnSpc>
              <a:spcBef>
                <a:spcPts val="1600"/>
              </a:spcBef>
              <a:spcAft>
                <a:spcPts val="0"/>
              </a:spcAft>
              <a:buClr>
                <a:schemeClr val="accent1"/>
              </a:buClr>
              <a:buSzPts val="1400"/>
              <a:buChar char="●"/>
              <a:defRPr>
                <a:solidFill>
                  <a:schemeClr val="accent1"/>
                </a:solidFill>
                <a:highlight>
                  <a:schemeClr val="lt1"/>
                </a:highlight>
              </a:defRPr>
            </a:lvl4pPr>
            <a:lvl5pPr indent="-317500" lvl="4" marL="2286000" algn="l">
              <a:lnSpc>
                <a:spcPct val="115000"/>
              </a:lnSpc>
              <a:spcBef>
                <a:spcPts val="1600"/>
              </a:spcBef>
              <a:spcAft>
                <a:spcPts val="0"/>
              </a:spcAft>
              <a:buClr>
                <a:schemeClr val="accent1"/>
              </a:buClr>
              <a:buSzPts val="1400"/>
              <a:buChar char="○"/>
              <a:defRPr>
                <a:solidFill>
                  <a:schemeClr val="accent1"/>
                </a:solidFill>
                <a:highlight>
                  <a:schemeClr val="lt1"/>
                </a:highlight>
              </a:defRPr>
            </a:lvl5pPr>
            <a:lvl6pPr indent="-317500" lvl="5" marL="2743200" algn="l">
              <a:lnSpc>
                <a:spcPct val="115000"/>
              </a:lnSpc>
              <a:spcBef>
                <a:spcPts val="1600"/>
              </a:spcBef>
              <a:spcAft>
                <a:spcPts val="0"/>
              </a:spcAft>
              <a:buClr>
                <a:schemeClr val="accent1"/>
              </a:buClr>
              <a:buSzPts val="1400"/>
              <a:buChar char="■"/>
              <a:defRPr>
                <a:solidFill>
                  <a:schemeClr val="accent1"/>
                </a:solidFill>
                <a:highlight>
                  <a:schemeClr val="lt1"/>
                </a:highlight>
              </a:defRPr>
            </a:lvl6pPr>
            <a:lvl7pPr indent="-317500" lvl="6" marL="3200400" algn="l">
              <a:lnSpc>
                <a:spcPct val="115000"/>
              </a:lnSpc>
              <a:spcBef>
                <a:spcPts val="1600"/>
              </a:spcBef>
              <a:spcAft>
                <a:spcPts val="0"/>
              </a:spcAft>
              <a:buClr>
                <a:schemeClr val="accent1"/>
              </a:buClr>
              <a:buSzPts val="1400"/>
              <a:buChar char="●"/>
              <a:defRPr>
                <a:solidFill>
                  <a:schemeClr val="accent1"/>
                </a:solidFill>
                <a:highlight>
                  <a:schemeClr val="lt1"/>
                </a:highlight>
              </a:defRPr>
            </a:lvl7pPr>
            <a:lvl8pPr indent="-317500" lvl="7" marL="3657600" algn="l">
              <a:lnSpc>
                <a:spcPct val="115000"/>
              </a:lnSpc>
              <a:spcBef>
                <a:spcPts val="1600"/>
              </a:spcBef>
              <a:spcAft>
                <a:spcPts val="0"/>
              </a:spcAft>
              <a:buClr>
                <a:schemeClr val="accent1"/>
              </a:buClr>
              <a:buSzPts val="1400"/>
              <a:buChar char="○"/>
              <a:defRPr>
                <a:solidFill>
                  <a:schemeClr val="accent1"/>
                </a:solidFill>
                <a:highlight>
                  <a:schemeClr val="lt1"/>
                </a:highlight>
              </a:defRPr>
            </a:lvl8pPr>
            <a:lvl9pPr indent="-317500" lvl="8" marL="4114800" algn="l">
              <a:lnSpc>
                <a:spcPct val="115000"/>
              </a:lnSpc>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44" name="Google Shape;44;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1"/>
          <p:cNvSpPr txBox="1"/>
          <p:nvPr>
            <p:ph idx="1" type="body"/>
          </p:nvPr>
        </p:nvSpPr>
        <p:spPr>
          <a:xfrm>
            <a:off x="319500" y="4230575"/>
            <a:ext cx="5998800" cy="598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7" name="Google Shape;4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2"/>
          <p:cNvSpPr txBox="1"/>
          <p:nvPr>
            <p:ph hasCustomPrompt="1" type="title"/>
          </p:nvPr>
        </p:nvSpPr>
        <p:spPr>
          <a:xfrm>
            <a:off x="311700" y="1240275"/>
            <a:ext cx="8520600" cy="1981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12000"/>
              <a:buNone/>
              <a:defRPr sz="12000">
                <a:solidFill>
                  <a:schemeClr val="lt1"/>
                </a:solidFill>
                <a:highlight>
                  <a:schemeClr val="accent1"/>
                </a:highlight>
              </a:defRPr>
            </a:lvl1pPr>
            <a:lvl2pPr lvl="1" algn="ctr">
              <a:lnSpc>
                <a:spcPct val="100000"/>
              </a:lnSpc>
              <a:spcBef>
                <a:spcPts val="0"/>
              </a:spcBef>
              <a:spcAft>
                <a:spcPts val="0"/>
              </a:spcAft>
              <a:buClr>
                <a:schemeClr val="lt1"/>
              </a:buClr>
              <a:buSzPts val="12000"/>
              <a:buNone/>
              <a:defRPr sz="12000">
                <a:solidFill>
                  <a:schemeClr val="lt1"/>
                </a:solidFill>
                <a:highlight>
                  <a:schemeClr val="accent1"/>
                </a:highlight>
              </a:defRPr>
            </a:lvl2pPr>
            <a:lvl3pPr lvl="2" algn="ctr">
              <a:lnSpc>
                <a:spcPct val="100000"/>
              </a:lnSpc>
              <a:spcBef>
                <a:spcPts val="0"/>
              </a:spcBef>
              <a:spcAft>
                <a:spcPts val="0"/>
              </a:spcAft>
              <a:buClr>
                <a:schemeClr val="lt1"/>
              </a:buClr>
              <a:buSzPts val="12000"/>
              <a:buNone/>
              <a:defRPr sz="12000">
                <a:solidFill>
                  <a:schemeClr val="lt1"/>
                </a:solidFill>
                <a:highlight>
                  <a:schemeClr val="accent1"/>
                </a:highlight>
              </a:defRPr>
            </a:lvl3pPr>
            <a:lvl4pPr lvl="3" algn="ctr">
              <a:lnSpc>
                <a:spcPct val="100000"/>
              </a:lnSpc>
              <a:spcBef>
                <a:spcPts val="0"/>
              </a:spcBef>
              <a:spcAft>
                <a:spcPts val="0"/>
              </a:spcAft>
              <a:buClr>
                <a:schemeClr val="lt1"/>
              </a:buClr>
              <a:buSzPts val="12000"/>
              <a:buNone/>
              <a:defRPr sz="12000">
                <a:solidFill>
                  <a:schemeClr val="lt1"/>
                </a:solidFill>
                <a:highlight>
                  <a:schemeClr val="accent1"/>
                </a:highlight>
              </a:defRPr>
            </a:lvl4pPr>
            <a:lvl5pPr lvl="4" algn="ctr">
              <a:lnSpc>
                <a:spcPct val="100000"/>
              </a:lnSpc>
              <a:spcBef>
                <a:spcPts val="0"/>
              </a:spcBef>
              <a:spcAft>
                <a:spcPts val="0"/>
              </a:spcAft>
              <a:buClr>
                <a:schemeClr val="lt1"/>
              </a:buClr>
              <a:buSzPts val="12000"/>
              <a:buNone/>
              <a:defRPr sz="12000">
                <a:solidFill>
                  <a:schemeClr val="lt1"/>
                </a:solidFill>
                <a:highlight>
                  <a:schemeClr val="accent1"/>
                </a:highlight>
              </a:defRPr>
            </a:lvl5pPr>
            <a:lvl6pPr lvl="5" algn="ctr">
              <a:lnSpc>
                <a:spcPct val="100000"/>
              </a:lnSpc>
              <a:spcBef>
                <a:spcPts val="0"/>
              </a:spcBef>
              <a:spcAft>
                <a:spcPts val="0"/>
              </a:spcAft>
              <a:buClr>
                <a:schemeClr val="lt1"/>
              </a:buClr>
              <a:buSzPts val="12000"/>
              <a:buNone/>
              <a:defRPr sz="12000">
                <a:solidFill>
                  <a:schemeClr val="lt1"/>
                </a:solidFill>
                <a:highlight>
                  <a:schemeClr val="accent1"/>
                </a:highlight>
              </a:defRPr>
            </a:lvl6pPr>
            <a:lvl7pPr lvl="6" algn="ctr">
              <a:lnSpc>
                <a:spcPct val="100000"/>
              </a:lnSpc>
              <a:spcBef>
                <a:spcPts val="0"/>
              </a:spcBef>
              <a:spcAft>
                <a:spcPts val="0"/>
              </a:spcAft>
              <a:buClr>
                <a:schemeClr val="lt1"/>
              </a:buClr>
              <a:buSzPts val="12000"/>
              <a:buNone/>
              <a:defRPr sz="12000">
                <a:solidFill>
                  <a:schemeClr val="lt1"/>
                </a:solidFill>
                <a:highlight>
                  <a:schemeClr val="accent1"/>
                </a:highlight>
              </a:defRPr>
            </a:lvl7pPr>
            <a:lvl8pPr lvl="7" algn="ctr">
              <a:lnSpc>
                <a:spcPct val="100000"/>
              </a:lnSpc>
              <a:spcBef>
                <a:spcPts val="0"/>
              </a:spcBef>
              <a:spcAft>
                <a:spcPts val="0"/>
              </a:spcAft>
              <a:buClr>
                <a:schemeClr val="lt1"/>
              </a:buClr>
              <a:buSzPts val="12000"/>
              <a:buNone/>
              <a:defRPr sz="12000">
                <a:solidFill>
                  <a:schemeClr val="lt1"/>
                </a:solidFill>
                <a:highlight>
                  <a:schemeClr val="accent1"/>
                </a:highlight>
              </a:defRPr>
            </a:lvl8pPr>
            <a:lvl9pPr lvl="8" algn="ctr">
              <a:lnSpc>
                <a:spcPct val="100000"/>
              </a:lnSpc>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50" name="Google Shape;50;p12"/>
          <p:cNvSpPr txBox="1"/>
          <p:nvPr>
            <p:ph idx="1" type="body"/>
          </p:nvPr>
        </p:nvSpPr>
        <p:spPr>
          <a:xfrm>
            <a:off x="311700" y="33046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lnSpc>
                <a:spcPct val="115000"/>
              </a:lnSpc>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lnSpc>
                <a:spcPct val="115000"/>
              </a:lnSpc>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lnSpc>
                <a:spcPct val="115000"/>
              </a:lnSpc>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lnSpc>
                <a:spcPct val="115000"/>
              </a:lnSpc>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lnSpc>
                <a:spcPct val="115000"/>
              </a:lnSpc>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lnSpc>
                <a:spcPct val="115000"/>
              </a:lnSpc>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lnSpc>
                <a:spcPct val="115000"/>
              </a:lnSpc>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lnSpc>
                <a:spcPct val="115000"/>
              </a:lnSpc>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51" name="Google Shape;51;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1pPr>
            <a:lvl2pPr lvl="1"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2pPr>
            <a:lvl3pPr lvl="2"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3pPr>
            <a:lvl4pPr lvl="3"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4pPr>
            <a:lvl5pPr lvl="4"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5pPr>
            <a:lvl6pPr lvl="5"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6pPr>
            <a:lvl7pPr lvl="6"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7pPr>
            <a:lvl8pPr lvl="7"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8pPr>
            <a:lvl9pPr lvl="8"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Source Code Pro"/>
              <a:buChar char="●"/>
              <a:defRPr b="0" i="0" sz="1800" u="none" cap="none" strike="noStrike">
                <a:solidFill>
                  <a:schemeClr val="dk2"/>
                </a:solidFill>
                <a:latin typeface="Source Code Pro"/>
                <a:ea typeface="Source Code Pro"/>
                <a:cs typeface="Source Code Pro"/>
                <a:sym typeface="Source Code Pro"/>
              </a:defRPr>
            </a:lvl1pPr>
            <a:lvl2pPr indent="-317500" lvl="1" marL="9144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2pPr>
            <a:lvl3pPr indent="-317500" lvl="2" marL="13716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3pPr>
            <a:lvl4pPr indent="-317500" lvl="3" marL="18288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4pPr>
            <a:lvl5pPr indent="-317500" lvl="4" marL="22860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5pPr>
            <a:lvl6pPr indent="-317500" lvl="5" marL="27432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6pPr>
            <a:lvl7pPr indent="-317500" lvl="6" marL="32004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7pPr>
            <a:lvl8pPr indent="-317500" lvl="7" marL="36576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8pPr>
            <a:lvl9pPr indent="-317500" lvl="8" marL="4114800" marR="0" rtl="0" algn="l">
              <a:lnSpc>
                <a:spcPct val="115000"/>
              </a:lnSpc>
              <a:spcBef>
                <a:spcPts val="1600"/>
              </a:spcBef>
              <a:spcAft>
                <a:spcPts val="160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6.png"/><Relationship Id="rId4" Type="http://schemas.openxmlformats.org/officeDocument/2006/relationships/hyperlink" Target="http://gsnw.gl/virtualmeetinghowto" TargetMode="External"/><Relationship Id="rId5" Type="http://schemas.openxmlformats.org/officeDocument/2006/relationships/hyperlink" Target="http://gsnw.gl/virtualmeetinghowto" TargetMode="External"/><Relationship Id="rId6"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www.youtube.com/watch?v=iTxqxjU23ZM" TargetMode="External"/><Relationship Id="rId4" Type="http://schemas.openxmlformats.org/officeDocument/2006/relationships/image" Target="../media/image10.jpg"/><Relationship Id="rId5"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hyperlink" Target="http://www.youtube.com/watch?v=o3U39SZ-V-o" TargetMode="External"/><Relationship Id="rId5" Type="http://schemas.openxmlformats.org/officeDocument/2006/relationships/image" Target="../media/image9.jpg"/><Relationship Id="rId6"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www.youtube.com/watch?v=cwxdgfTlEz4" TargetMode="External"/><Relationship Id="rId4" Type="http://schemas.openxmlformats.org/officeDocument/2006/relationships/image" Target="../media/image15.jpg"/><Relationship Id="rId5"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5.jpg"/><Relationship Id="rId4" Type="http://schemas.openxmlformats.org/officeDocument/2006/relationships/image" Target="../media/image13.png"/><Relationship Id="rId5"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hyperlink" Target="http://www.youtube.com/watch?v=EiV3XW5J1ao" TargetMode="External"/><Relationship Id="rId5"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nvSpPr>
        <p:spPr>
          <a:xfrm>
            <a:off x="1174975" y="360175"/>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57" name="Google Shape;57;p13"/>
          <p:cNvSpPr txBox="1"/>
          <p:nvPr/>
        </p:nvSpPr>
        <p:spPr>
          <a:xfrm>
            <a:off x="1193000" y="787900"/>
            <a:ext cx="36060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800">
                <a:solidFill>
                  <a:srgbClr val="1155CC"/>
                </a:solidFill>
                <a:latin typeface="Pacifico"/>
                <a:ea typeface="Pacifico"/>
                <a:cs typeface="Pacifico"/>
                <a:sym typeface="Pacifico"/>
              </a:rPr>
              <a:t>Daisy Courageous and Strong Petal</a:t>
            </a:r>
            <a:endParaRPr sz="1800">
              <a:solidFill>
                <a:srgbClr val="1155CC"/>
              </a:solidFill>
              <a:latin typeface="Pacifico"/>
              <a:ea typeface="Pacifico"/>
              <a:cs typeface="Pacifico"/>
              <a:sym typeface="Pacifico"/>
            </a:endParaRPr>
          </a:p>
        </p:txBody>
      </p:sp>
      <p:pic>
        <p:nvPicPr>
          <p:cNvPr id="58" name="Google Shape;58;p13"/>
          <p:cNvPicPr preferRelativeResize="0"/>
          <p:nvPr/>
        </p:nvPicPr>
        <p:blipFill rotWithShape="1">
          <a:blip r:embed="rId3">
            <a:alphaModFix/>
          </a:blip>
          <a:srcRect b="3104" l="0" r="0" t="3095"/>
          <a:stretch/>
        </p:blipFill>
        <p:spPr>
          <a:xfrm flipH="1">
            <a:off x="6750850" y="2912400"/>
            <a:ext cx="1414348" cy="1325925"/>
          </a:xfrm>
          <a:prstGeom prst="rect">
            <a:avLst/>
          </a:prstGeom>
          <a:noFill/>
          <a:ln>
            <a:noFill/>
          </a:ln>
        </p:spPr>
      </p:pic>
      <p:sp>
        <p:nvSpPr>
          <p:cNvPr id="59" name="Google Shape;59;p13"/>
          <p:cNvSpPr txBox="1"/>
          <p:nvPr/>
        </p:nvSpPr>
        <p:spPr>
          <a:xfrm>
            <a:off x="482550" y="1342575"/>
            <a:ext cx="54381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The following slides will walk your troop through a virtual meeting to earn the </a:t>
            </a:r>
            <a:r>
              <a:rPr lang="en" sz="1000"/>
              <a:t>Daisy Courageous and Strong Petal</a:t>
            </a:r>
            <a:r>
              <a:rPr lang="en" sz="1000">
                <a:solidFill>
                  <a:srgbClr val="000000"/>
                </a:solidFill>
              </a:rPr>
              <a:t>.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rgbClr val="57BB8A"/>
                </a:solidFill>
                <a:hlinkClick r:id="rId4">
                  <a:extLst>
                    <a:ext uri="{A12FA001-AC4F-418D-AE19-62706E023703}">
                      <ahyp:hlinkClr val="tx"/>
                    </a:ext>
                  </a:extLst>
                </a:hlinkClick>
              </a:rPr>
              <a:t>gsnw.gl/</a:t>
            </a:r>
            <a:r>
              <a:rPr lang="en" sz="900" u="sng">
                <a:solidFill>
                  <a:srgbClr val="57BB8A"/>
                </a:solidFill>
                <a:latin typeface="Verdana"/>
                <a:ea typeface="Verdana"/>
                <a:cs typeface="Verdana"/>
                <a:sym typeface="Verdana"/>
                <a:hlinkClick r:id="rId5">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 sz="1000">
                <a:solidFill>
                  <a:srgbClr val="000000"/>
                </a:solidFill>
              </a:rPr>
              <a:t>When you send out your meeting invitation, be sure to let girls and parents know what supplies they should have on hand for the online troop meeting. They are things most girls likely have at home. </a:t>
            </a:r>
            <a:endParaRPr sz="1000"/>
          </a:p>
        </p:txBody>
      </p:sp>
      <p:sp>
        <p:nvSpPr>
          <p:cNvPr id="60" name="Google Shape;60;p13"/>
          <p:cNvSpPr txBox="1"/>
          <p:nvPr/>
        </p:nvSpPr>
        <p:spPr>
          <a:xfrm>
            <a:off x="6249175" y="1230375"/>
            <a:ext cx="2417700" cy="1497900"/>
          </a:xfrm>
          <a:prstGeom prst="rect">
            <a:avLst/>
          </a:prstGeom>
          <a:noFill/>
          <a:ln cap="flat" cmpd="sng" w="28575">
            <a:solidFill>
              <a:srgbClr val="1155CC"/>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rgbClr val="FFFFFF"/>
                </a:solidFill>
                <a:highlight>
                  <a:srgbClr val="31BA77"/>
                </a:highlight>
              </a:rPr>
              <a:t> Daisy Courageous and Strong</a:t>
            </a:r>
            <a:r>
              <a:rPr b="1" lang="en" sz="1000">
                <a:solidFill>
                  <a:srgbClr val="31BA77"/>
                </a:solidFill>
                <a:highlight>
                  <a:srgbClr val="31BA77"/>
                </a:highlight>
              </a:rPr>
              <a:t>:</a:t>
            </a:r>
            <a:r>
              <a:rPr b="1" lang="en" sz="1000">
                <a:solidFill>
                  <a:srgbClr val="FFFFFF"/>
                </a:solidFill>
                <a:highlight>
                  <a:srgbClr val="31BA77"/>
                </a:highlight>
              </a:rPr>
              <a:t>        </a:t>
            </a:r>
            <a:r>
              <a:rPr b="1" lang="en" sz="1000">
                <a:solidFill>
                  <a:srgbClr val="31BA77"/>
                </a:solidFill>
                <a:highlight>
                  <a:srgbClr val="31BA77"/>
                </a:highlight>
              </a:rPr>
              <a:t>:</a:t>
            </a:r>
            <a:r>
              <a:rPr b="1" lang="en" sz="1000">
                <a:solidFill>
                  <a:srgbClr val="FFFFFF"/>
                </a:solidFill>
                <a:highlight>
                  <a:srgbClr val="31BA77"/>
                </a:highlight>
              </a:rPr>
              <a:t>Petal meeting plan supply list:</a:t>
            </a:r>
            <a:r>
              <a:rPr b="1" lang="en" sz="1000">
                <a:solidFill>
                  <a:srgbClr val="31BA77"/>
                </a:solidFill>
                <a:highlight>
                  <a:srgbClr val="31BA77"/>
                </a:highlight>
              </a:rPr>
              <a:t>:</a:t>
            </a:r>
            <a:r>
              <a:rPr b="1" lang="en" sz="1000">
                <a:highlight>
                  <a:srgbClr val="31BA77"/>
                </a:highlight>
              </a:rPr>
              <a:t> </a:t>
            </a:r>
            <a:r>
              <a:rPr b="1" lang="en" sz="1000"/>
              <a:t>                                                                                                                    </a:t>
            </a:r>
            <a:endParaRPr b="1" sz="1000"/>
          </a:p>
          <a:p>
            <a:pPr indent="-292100" lvl="0" marL="457200" rtl="0" algn="l">
              <a:lnSpc>
                <a:spcPct val="115000"/>
              </a:lnSpc>
              <a:spcBef>
                <a:spcPts val="1200"/>
              </a:spcBef>
              <a:spcAft>
                <a:spcPts val="0"/>
              </a:spcAft>
              <a:buClr>
                <a:srgbClr val="000000"/>
              </a:buClr>
              <a:buSzPts val="1000"/>
              <a:buChar char="●"/>
            </a:pPr>
            <a:r>
              <a:rPr lang="en" sz="1000"/>
              <a:t>White cardstock or paper</a:t>
            </a:r>
            <a:endParaRPr sz="1000"/>
          </a:p>
          <a:p>
            <a:pPr indent="-292100" lvl="0" marL="457200" rtl="0" algn="l">
              <a:lnSpc>
                <a:spcPct val="115000"/>
              </a:lnSpc>
              <a:spcBef>
                <a:spcPts val="0"/>
              </a:spcBef>
              <a:spcAft>
                <a:spcPts val="0"/>
              </a:spcAft>
              <a:buClr>
                <a:srgbClr val="000000"/>
              </a:buClr>
              <a:buSzPts val="1000"/>
              <a:buChar char="●"/>
            </a:pPr>
            <a:r>
              <a:rPr lang="en" sz="1000"/>
              <a:t>Drawing or coloring utensils</a:t>
            </a:r>
            <a:endParaRPr sz="1000"/>
          </a:p>
          <a:p>
            <a:pPr indent="-292100" lvl="0" marL="457200" rtl="0" algn="l">
              <a:lnSpc>
                <a:spcPct val="115000"/>
              </a:lnSpc>
              <a:spcBef>
                <a:spcPts val="0"/>
              </a:spcBef>
              <a:spcAft>
                <a:spcPts val="0"/>
              </a:spcAft>
              <a:buClr>
                <a:srgbClr val="000000"/>
              </a:buClr>
              <a:buSzPts val="1000"/>
              <a:buChar char="●"/>
            </a:pPr>
            <a:r>
              <a:rPr lang="en" sz="1000"/>
              <a:t>Scissors</a:t>
            </a:r>
            <a:endParaRPr sz="1000"/>
          </a:p>
        </p:txBody>
      </p:sp>
      <p:pic>
        <p:nvPicPr>
          <p:cNvPr id="61" name="Google Shape;61;p13"/>
          <p:cNvPicPr preferRelativeResize="0"/>
          <p:nvPr/>
        </p:nvPicPr>
        <p:blipFill rotWithShape="1">
          <a:blip r:embed="rId6">
            <a:alphaModFix/>
          </a:blip>
          <a:srcRect b="0" l="0" r="0" t="0"/>
          <a:stretch/>
        </p:blipFill>
        <p:spPr>
          <a:xfrm rot="-2588708">
            <a:off x="615853" y="365665"/>
            <a:ext cx="431246" cy="900545"/>
          </a:xfrm>
          <a:prstGeom prst="rect">
            <a:avLst/>
          </a:prstGeom>
          <a:noFill/>
          <a:ln>
            <a:noFill/>
          </a:ln>
          <a:effectLst>
            <a:outerShdw blurRad="57150" rotWithShape="0" algn="bl" dir="5400000" dist="19050">
              <a:srgbClr val="000000">
                <a:alpha val="14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35CF"/>
        </a:solidFill>
      </p:bgPr>
    </p:bg>
    <p:spTree>
      <p:nvGrpSpPr>
        <p:cNvPr id="65" name="Shape 65"/>
        <p:cNvGrpSpPr/>
        <p:nvPr/>
      </p:nvGrpSpPr>
      <p:grpSpPr>
        <a:xfrm>
          <a:off x="0" y="0"/>
          <a:ext cx="0" cy="0"/>
          <a:chOff x="0" y="0"/>
          <a:chExt cx="0" cy="0"/>
        </a:xfrm>
      </p:grpSpPr>
      <p:sp>
        <p:nvSpPr>
          <p:cNvPr id="66" name="Google Shape;66;p14"/>
          <p:cNvSpPr txBox="1"/>
          <p:nvPr>
            <p:ph idx="4294967295" type="subTitle"/>
          </p:nvPr>
        </p:nvSpPr>
        <p:spPr>
          <a:xfrm>
            <a:off x="250075" y="2908050"/>
            <a:ext cx="8520600" cy="1030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600"/>
              </a:spcAft>
              <a:buClr>
                <a:schemeClr val="dk2"/>
              </a:buClr>
              <a:buSzPts val="1800"/>
              <a:buFont typeface="Source Code Pro"/>
              <a:buNone/>
            </a:pPr>
            <a:r>
              <a:rPr b="0" i="0" lang="en" sz="1800" u="none" cap="none" strike="noStrike">
                <a:solidFill>
                  <a:schemeClr val="dk2"/>
                </a:solidFill>
                <a:latin typeface="Source Code Pro"/>
                <a:ea typeface="Source Code Pro"/>
                <a:cs typeface="Source Code Pro"/>
                <a:sym typeface="Source Code Pro"/>
              </a:rPr>
              <a:t>                   </a:t>
            </a:r>
            <a:endParaRPr b="0" i="0" sz="1800" u="none" cap="none" strike="noStrike">
              <a:solidFill>
                <a:schemeClr val="dk2"/>
              </a:solidFill>
              <a:latin typeface="Source Code Pro"/>
              <a:ea typeface="Source Code Pro"/>
              <a:cs typeface="Source Code Pro"/>
              <a:sym typeface="Source Code Pro"/>
            </a:endParaRPr>
          </a:p>
        </p:txBody>
      </p:sp>
      <p:pic>
        <p:nvPicPr>
          <p:cNvPr id="67" name="Google Shape;67;p14"/>
          <p:cNvPicPr preferRelativeResize="0"/>
          <p:nvPr/>
        </p:nvPicPr>
        <p:blipFill rotWithShape="1">
          <a:blip r:embed="rId3">
            <a:alphaModFix/>
          </a:blip>
          <a:srcRect b="0" l="0" r="0" t="0"/>
          <a:stretch/>
        </p:blipFill>
        <p:spPr>
          <a:xfrm>
            <a:off x="5841110" y="282944"/>
            <a:ext cx="2929567" cy="2795179"/>
          </a:xfrm>
          <a:prstGeom prst="rect">
            <a:avLst/>
          </a:prstGeom>
          <a:noFill/>
          <a:ln>
            <a:noFill/>
          </a:ln>
        </p:spPr>
      </p:pic>
      <p:sp>
        <p:nvSpPr>
          <p:cNvPr id="68" name="Google Shape;68;p14"/>
          <p:cNvSpPr txBox="1"/>
          <p:nvPr>
            <p:ph type="title"/>
          </p:nvPr>
        </p:nvSpPr>
        <p:spPr>
          <a:xfrm>
            <a:off x="2802750" y="497700"/>
            <a:ext cx="3538500" cy="3538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800"/>
              <a:buNone/>
            </a:pPr>
            <a:br>
              <a:rPr lang="en"/>
            </a:br>
            <a:r>
              <a:rPr lang="en"/>
              <a:t>Courageous &amp; strong</a:t>
            </a:r>
            <a:endParaRPr/>
          </a:p>
        </p:txBody>
      </p:sp>
      <p:pic>
        <p:nvPicPr>
          <p:cNvPr id="69" name="Google Shape;69;p14"/>
          <p:cNvPicPr preferRelativeResize="0"/>
          <p:nvPr/>
        </p:nvPicPr>
        <p:blipFill rotWithShape="1">
          <a:blip r:embed="rId3">
            <a:alphaModFix/>
          </a:blip>
          <a:srcRect b="0" l="0" r="0" t="0"/>
          <a:stretch/>
        </p:blipFill>
        <p:spPr>
          <a:xfrm>
            <a:off x="857985" y="2303132"/>
            <a:ext cx="2225457" cy="2123372"/>
          </a:xfrm>
          <a:prstGeom prst="rect">
            <a:avLst/>
          </a:prstGeom>
          <a:noFill/>
          <a:ln>
            <a:noFill/>
          </a:ln>
        </p:spPr>
      </p:pic>
      <p:pic>
        <p:nvPicPr>
          <p:cNvPr id="70" name="Google Shape;70;p14"/>
          <p:cNvPicPr preferRelativeResize="0"/>
          <p:nvPr/>
        </p:nvPicPr>
        <p:blipFill rotWithShape="1">
          <a:blip r:embed="rId4">
            <a:alphaModFix/>
          </a:blip>
          <a:srcRect b="3131" l="0" r="0" t="3121"/>
          <a:stretch/>
        </p:blipFill>
        <p:spPr>
          <a:xfrm flipH="1">
            <a:off x="4138997" y="1030516"/>
            <a:ext cx="866005" cy="811879"/>
          </a:xfrm>
          <a:prstGeom prst="rect">
            <a:avLst/>
          </a:prstGeom>
          <a:noFill/>
          <a:ln>
            <a:noFill/>
          </a:ln>
        </p:spPr>
      </p:pic>
      <p:grpSp>
        <p:nvGrpSpPr>
          <p:cNvPr id="71" name="Google Shape;71;p14"/>
          <p:cNvGrpSpPr/>
          <p:nvPr/>
        </p:nvGrpSpPr>
        <p:grpSpPr>
          <a:xfrm>
            <a:off x="0" y="4628700"/>
            <a:ext cx="9144000" cy="526450"/>
            <a:chOff x="0" y="4628700"/>
            <a:chExt cx="9144000" cy="526450"/>
          </a:xfrm>
        </p:grpSpPr>
        <p:sp>
          <p:nvSpPr>
            <p:cNvPr id="72" name="Google Shape;72;p14"/>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3" name="Google Shape;73;p14"/>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74" name="Google Shape;74;p14"/>
            <p:cNvGrpSpPr/>
            <p:nvPr/>
          </p:nvGrpSpPr>
          <p:grpSpPr>
            <a:xfrm>
              <a:off x="1589925" y="4721650"/>
              <a:ext cx="6111100" cy="433500"/>
              <a:chOff x="751725" y="4721650"/>
              <a:chExt cx="6111100" cy="433500"/>
            </a:xfrm>
          </p:grpSpPr>
          <p:sp>
            <p:nvSpPr>
              <p:cNvPr id="75" name="Google Shape;75;p14"/>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76" name="Google Shape;76;p14"/>
              <p:cNvPicPr preferRelativeResize="0"/>
              <p:nvPr/>
            </p:nvPicPr>
            <p:blipFill rotWithShape="1">
              <a:blip r:embed="rId5">
                <a:alphaModFix/>
              </a:blip>
              <a:srcRect b="0" l="0" r="0" t="0"/>
              <a:stretch/>
            </p:blipFill>
            <p:spPr>
              <a:xfrm flipH="1">
                <a:off x="751725" y="4798762"/>
                <a:ext cx="297900" cy="279275"/>
              </a:xfrm>
              <a:prstGeom prst="rect">
                <a:avLst/>
              </a:prstGeom>
              <a:noFill/>
              <a:ln>
                <a:noFill/>
              </a:ln>
            </p:spPr>
          </p:pic>
        </p:gr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5"/>
          <p:cNvSpPr txBox="1"/>
          <p:nvPr>
            <p:ph type="title"/>
          </p:nvPr>
        </p:nvSpPr>
        <p:spPr>
          <a:xfrm>
            <a:off x="311700" y="771324"/>
            <a:ext cx="85206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en">
                <a:solidFill>
                  <a:srgbClr val="0070C0"/>
                </a:solidFill>
              </a:rPr>
              <a:t>Girl scout Promise:</a:t>
            </a:r>
            <a:endParaRPr>
              <a:solidFill>
                <a:srgbClr val="0070C0"/>
              </a:solidFill>
            </a:endParaRPr>
          </a:p>
        </p:txBody>
      </p:sp>
      <p:sp>
        <p:nvSpPr>
          <p:cNvPr id="82" name="Google Shape;82;p15"/>
          <p:cNvSpPr txBox="1"/>
          <p:nvPr>
            <p:ph idx="1" type="body"/>
          </p:nvPr>
        </p:nvSpPr>
        <p:spPr>
          <a:xfrm>
            <a:off x="311700" y="1707149"/>
            <a:ext cx="3707407" cy="3098776"/>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
                <a:solidFill>
                  <a:schemeClr val="accent1"/>
                </a:solidFill>
              </a:rPr>
              <a:t>On my honor, I will try,</a:t>
            </a:r>
            <a:endParaRPr b="1">
              <a:solidFill>
                <a:schemeClr val="accent1"/>
              </a:solidFill>
            </a:endParaRPr>
          </a:p>
          <a:p>
            <a:pPr indent="0" lvl="0" marL="0" rtl="0" algn="l">
              <a:lnSpc>
                <a:spcPct val="115000"/>
              </a:lnSpc>
              <a:spcBef>
                <a:spcPts val="1600"/>
              </a:spcBef>
              <a:spcAft>
                <a:spcPts val="0"/>
              </a:spcAft>
              <a:buSzPts val="1800"/>
              <a:buNone/>
            </a:pPr>
            <a:r>
              <a:rPr b="1" lang="en">
                <a:solidFill>
                  <a:schemeClr val="accent1"/>
                </a:solidFill>
              </a:rPr>
              <a:t>To serve God and my Country.</a:t>
            </a:r>
            <a:endParaRPr b="1">
              <a:solidFill>
                <a:schemeClr val="accent1"/>
              </a:solidFill>
            </a:endParaRPr>
          </a:p>
          <a:p>
            <a:pPr indent="0" lvl="0" marL="0" rtl="0" algn="l">
              <a:lnSpc>
                <a:spcPct val="115000"/>
              </a:lnSpc>
              <a:spcBef>
                <a:spcPts val="1600"/>
              </a:spcBef>
              <a:spcAft>
                <a:spcPts val="0"/>
              </a:spcAft>
              <a:buSzPts val="1800"/>
              <a:buNone/>
            </a:pPr>
            <a:r>
              <a:rPr b="1" lang="en">
                <a:solidFill>
                  <a:schemeClr val="accent1"/>
                </a:solidFill>
              </a:rPr>
              <a:t>To help people at all times,</a:t>
            </a:r>
            <a:endParaRPr b="1">
              <a:solidFill>
                <a:schemeClr val="accent1"/>
              </a:solidFill>
            </a:endParaRPr>
          </a:p>
          <a:p>
            <a:pPr indent="0" lvl="0" marL="0" rtl="0" algn="l">
              <a:lnSpc>
                <a:spcPct val="115000"/>
              </a:lnSpc>
              <a:spcBef>
                <a:spcPts val="1600"/>
              </a:spcBef>
              <a:spcAft>
                <a:spcPts val="0"/>
              </a:spcAft>
              <a:buSzPts val="1800"/>
              <a:buNone/>
            </a:pPr>
            <a:r>
              <a:rPr b="1" lang="en">
                <a:solidFill>
                  <a:schemeClr val="accent1"/>
                </a:solidFill>
              </a:rPr>
              <a:t>And to live by the            Girl Scout Law.</a:t>
            </a:r>
            <a:endParaRPr b="1">
              <a:solidFill>
                <a:schemeClr val="accent1"/>
              </a:solidFill>
            </a:endParaRPr>
          </a:p>
        </p:txBody>
      </p:sp>
      <p:pic>
        <p:nvPicPr>
          <p:cNvPr descr="Members of the Daisy PR Team recite the Girl Scout Promise." id="83" name="Google Shape;83;p15" title="Daisy PR Team -- Girl Scout Promise">
            <a:hlinkClick r:id="rId3"/>
          </p:cNvPr>
          <p:cNvPicPr preferRelativeResize="0"/>
          <p:nvPr/>
        </p:nvPicPr>
        <p:blipFill rotWithShape="1">
          <a:blip r:embed="rId4">
            <a:alphaModFix/>
          </a:blip>
          <a:srcRect b="0" l="0" r="0" t="0"/>
          <a:stretch/>
        </p:blipFill>
        <p:spPr>
          <a:xfrm>
            <a:off x="4104167" y="323589"/>
            <a:ext cx="5039833" cy="4496322"/>
          </a:xfrm>
          <a:prstGeom prst="rect">
            <a:avLst/>
          </a:prstGeom>
          <a:noFill/>
          <a:ln>
            <a:noFill/>
          </a:ln>
        </p:spPr>
      </p:pic>
      <p:pic>
        <p:nvPicPr>
          <p:cNvPr id="84" name="Google Shape;84;p15"/>
          <p:cNvPicPr preferRelativeResize="0"/>
          <p:nvPr/>
        </p:nvPicPr>
        <p:blipFill rotWithShape="1">
          <a:blip r:embed="rId5">
            <a:alphaModFix/>
          </a:blip>
          <a:srcRect b="0" l="0" r="0" t="0"/>
          <a:stretch/>
        </p:blipFill>
        <p:spPr>
          <a:xfrm flipH="1">
            <a:off x="3523308" y="3710863"/>
            <a:ext cx="1182984" cy="1109048"/>
          </a:xfrm>
          <a:prstGeom prst="rect">
            <a:avLst/>
          </a:prstGeom>
          <a:noFill/>
          <a:ln>
            <a:noFill/>
          </a:ln>
        </p:spPr>
      </p:pic>
      <p:sp>
        <p:nvSpPr>
          <p:cNvPr id="85" name="Google Shape;85;p15"/>
          <p:cNvSpPr/>
          <p:nvPr/>
        </p:nvSpPr>
        <p:spPr>
          <a:xfrm rot="5400000">
            <a:off x="0" y="0"/>
            <a:ext cx="1025584" cy="1025584"/>
          </a:xfrm>
          <a:prstGeom prst="rtTriangle">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6" name="Google Shape;86;p15"/>
          <p:cNvSpPr/>
          <p:nvPr/>
        </p:nvSpPr>
        <p:spPr>
          <a:xfrm rot="-5400000">
            <a:off x="8118416" y="4117916"/>
            <a:ext cx="1025584" cy="1025584"/>
          </a:xfrm>
          <a:prstGeom prst="rtTriangle">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pic>
        <p:nvPicPr>
          <p:cNvPr id="91" name="Google Shape;91;p16"/>
          <p:cNvPicPr preferRelativeResize="0"/>
          <p:nvPr/>
        </p:nvPicPr>
        <p:blipFill rotWithShape="1">
          <a:blip r:embed="rId3">
            <a:alphaModFix/>
          </a:blip>
          <a:srcRect b="3131" l="0" r="0" t="3121"/>
          <a:stretch/>
        </p:blipFill>
        <p:spPr>
          <a:xfrm flipH="1">
            <a:off x="342092" y="1222236"/>
            <a:ext cx="1182985" cy="1109047"/>
          </a:xfrm>
          <a:prstGeom prst="rect">
            <a:avLst/>
          </a:prstGeom>
          <a:noFill/>
          <a:ln>
            <a:noFill/>
          </a:ln>
        </p:spPr>
      </p:pic>
      <p:sp>
        <p:nvSpPr>
          <p:cNvPr id="92" name="Google Shape;92;p16"/>
          <p:cNvSpPr txBox="1"/>
          <p:nvPr>
            <p:ph type="title"/>
          </p:nvPr>
        </p:nvSpPr>
        <p:spPr>
          <a:xfrm>
            <a:off x="311700" y="314625"/>
            <a:ext cx="85206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en"/>
              <a:t>Let’s Say the Pledge</a:t>
            </a:r>
            <a:endParaRPr/>
          </a:p>
          <a:p>
            <a:pPr indent="0" lvl="0" marL="0" rtl="0" algn="l">
              <a:lnSpc>
                <a:spcPct val="100000"/>
              </a:lnSpc>
              <a:spcBef>
                <a:spcPts val="0"/>
              </a:spcBef>
              <a:spcAft>
                <a:spcPts val="0"/>
              </a:spcAft>
              <a:buSzPts val="4200"/>
              <a:buNone/>
            </a:pPr>
            <a:r>
              <a:t/>
            </a:r>
            <a:endParaRPr/>
          </a:p>
        </p:txBody>
      </p:sp>
      <p:pic>
        <p:nvPicPr>
          <p:cNvPr descr="via YouTube Capture" id="93" name="Google Shape;93;p16" title="Girl Scout Pledge of Allegiance">
            <a:hlinkClick r:id="rId4"/>
          </p:cNvPr>
          <p:cNvPicPr preferRelativeResize="0"/>
          <p:nvPr/>
        </p:nvPicPr>
        <p:blipFill>
          <a:blip r:embed="rId5">
            <a:alphaModFix/>
          </a:blip>
          <a:stretch>
            <a:fillRect/>
          </a:stretch>
        </p:blipFill>
        <p:spPr>
          <a:xfrm>
            <a:off x="2126300" y="1330013"/>
            <a:ext cx="5084650" cy="3813487"/>
          </a:xfrm>
          <a:prstGeom prst="rect">
            <a:avLst/>
          </a:prstGeom>
          <a:noFill/>
          <a:ln>
            <a:noFill/>
          </a:ln>
        </p:spPr>
      </p:pic>
      <p:pic>
        <p:nvPicPr>
          <p:cNvPr id="94" name="Google Shape;94;p16"/>
          <p:cNvPicPr preferRelativeResize="0"/>
          <p:nvPr/>
        </p:nvPicPr>
        <p:blipFill rotWithShape="1">
          <a:blip r:embed="rId6">
            <a:alphaModFix/>
          </a:blip>
          <a:srcRect b="0" l="0" r="0" t="0"/>
          <a:stretch/>
        </p:blipFill>
        <p:spPr>
          <a:xfrm>
            <a:off x="6467613" y="798580"/>
            <a:ext cx="1921675" cy="127830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00"/>
        </a:solidFill>
      </p:bgPr>
    </p:bg>
    <p:spTree>
      <p:nvGrpSpPr>
        <p:cNvPr id="98" name="Shape 98"/>
        <p:cNvGrpSpPr/>
        <p:nvPr/>
      </p:nvGrpSpPr>
      <p:grpSpPr>
        <a:xfrm>
          <a:off x="0" y="0"/>
          <a:ext cx="0" cy="0"/>
          <a:chOff x="0" y="0"/>
          <a:chExt cx="0" cy="0"/>
        </a:xfrm>
      </p:grpSpPr>
      <p:sp>
        <p:nvSpPr>
          <p:cNvPr id="99" name="Google Shape;99;p17"/>
          <p:cNvSpPr txBox="1"/>
          <p:nvPr>
            <p:ph type="title"/>
          </p:nvPr>
        </p:nvSpPr>
        <p:spPr>
          <a:xfrm>
            <a:off x="311700" y="686257"/>
            <a:ext cx="85206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en"/>
              <a:t>About Tula’s Story Petal</a:t>
            </a:r>
            <a:endParaRPr/>
          </a:p>
          <a:p>
            <a:pPr indent="0" lvl="0" marL="0" rtl="0" algn="l">
              <a:lnSpc>
                <a:spcPct val="100000"/>
              </a:lnSpc>
              <a:spcBef>
                <a:spcPts val="0"/>
              </a:spcBef>
              <a:spcAft>
                <a:spcPts val="0"/>
              </a:spcAft>
              <a:buSzPts val="4200"/>
              <a:buNone/>
            </a:pPr>
            <a:r>
              <a:t/>
            </a:r>
            <a:endParaRPr/>
          </a:p>
        </p:txBody>
      </p:sp>
      <p:sp>
        <p:nvSpPr>
          <p:cNvPr id="100" name="Google Shape;100;p17"/>
          <p:cNvSpPr txBox="1"/>
          <p:nvPr>
            <p:ph idx="1" type="body"/>
          </p:nvPr>
        </p:nvSpPr>
        <p:spPr>
          <a:xfrm>
            <a:off x="3423684" y="2058078"/>
            <a:ext cx="5408616" cy="2131213"/>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
                <a:solidFill>
                  <a:srgbClr val="FF0000"/>
                </a:solidFill>
              </a:rPr>
              <a:t>When I’ve earned my Tula petal,</a:t>
            </a:r>
            <a:endParaRPr b="1">
              <a:solidFill>
                <a:srgbClr val="FF0000"/>
              </a:solidFill>
            </a:endParaRPr>
          </a:p>
          <a:p>
            <a:pPr indent="0" lvl="0" marL="0" rtl="0" algn="l">
              <a:lnSpc>
                <a:spcPct val="115000"/>
              </a:lnSpc>
              <a:spcBef>
                <a:spcPts val="1600"/>
              </a:spcBef>
              <a:spcAft>
                <a:spcPts val="0"/>
              </a:spcAft>
              <a:buSzPts val="1800"/>
              <a:buNone/>
            </a:pPr>
            <a:r>
              <a:rPr b="1" lang="en">
                <a:solidFill>
                  <a:srgbClr val="FF0000"/>
                </a:solidFill>
              </a:rPr>
              <a:t>I will know how to be</a:t>
            </a:r>
            <a:endParaRPr b="1">
              <a:solidFill>
                <a:srgbClr val="FF0000"/>
              </a:solidFill>
            </a:endParaRPr>
          </a:p>
          <a:p>
            <a:pPr indent="0" lvl="0" marL="0" rtl="0" algn="l">
              <a:lnSpc>
                <a:spcPct val="115000"/>
              </a:lnSpc>
              <a:spcBef>
                <a:spcPts val="1600"/>
              </a:spcBef>
              <a:spcAft>
                <a:spcPts val="0"/>
              </a:spcAft>
              <a:buSzPts val="1800"/>
              <a:buNone/>
            </a:pPr>
            <a:r>
              <a:rPr b="1" lang="en">
                <a:solidFill>
                  <a:srgbClr val="FF0000"/>
                </a:solidFill>
              </a:rPr>
              <a:t>Courageous and strong,</a:t>
            </a:r>
            <a:endParaRPr b="1">
              <a:solidFill>
                <a:srgbClr val="FF0000"/>
              </a:solidFill>
            </a:endParaRPr>
          </a:p>
          <a:p>
            <a:pPr indent="0" lvl="0" marL="0" rtl="0" algn="l">
              <a:lnSpc>
                <a:spcPct val="115000"/>
              </a:lnSpc>
              <a:spcBef>
                <a:spcPts val="1600"/>
              </a:spcBef>
              <a:spcAft>
                <a:spcPts val="0"/>
              </a:spcAft>
              <a:buSzPts val="1800"/>
              <a:buNone/>
            </a:pPr>
            <a:r>
              <a:rPr b="1" lang="en">
                <a:solidFill>
                  <a:srgbClr val="FF0000"/>
                </a:solidFill>
              </a:rPr>
              <a:t>Just like Tula the Tulip.</a:t>
            </a:r>
            <a:endParaRPr b="1">
              <a:solidFill>
                <a:srgbClr val="FF0000"/>
              </a:solidFill>
            </a:endParaRPr>
          </a:p>
          <a:p>
            <a:pPr indent="0" lvl="0" marL="0" rtl="0" algn="l">
              <a:lnSpc>
                <a:spcPct val="115000"/>
              </a:lnSpc>
              <a:spcBef>
                <a:spcPts val="1600"/>
              </a:spcBef>
              <a:spcAft>
                <a:spcPts val="1600"/>
              </a:spcAft>
              <a:buSzPts val="1800"/>
              <a:buNone/>
            </a:pPr>
            <a:r>
              <a:t/>
            </a:r>
            <a:endParaRPr/>
          </a:p>
        </p:txBody>
      </p:sp>
      <p:pic>
        <p:nvPicPr>
          <p:cNvPr id="101" name="Google Shape;101;p17"/>
          <p:cNvPicPr preferRelativeResize="0"/>
          <p:nvPr/>
        </p:nvPicPr>
        <p:blipFill rotWithShape="1">
          <a:blip r:embed="rId3">
            <a:alphaModFix/>
          </a:blip>
          <a:srcRect b="0" l="0" r="0" t="0"/>
          <a:stretch/>
        </p:blipFill>
        <p:spPr>
          <a:xfrm>
            <a:off x="429179" y="1707266"/>
            <a:ext cx="2795807" cy="283283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8"/>
          <p:cNvSpPr txBox="1"/>
          <p:nvPr>
            <p:ph type="title"/>
          </p:nvPr>
        </p:nvSpPr>
        <p:spPr>
          <a:xfrm>
            <a:off x="311700" y="1000425"/>
            <a:ext cx="85206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en"/>
              <a:t>Step One:</a:t>
            </a:r>
            <a:endParaRPr/>
          </a:p>
          <a:p>
            <a:pPr indent="0" lvl="0" marL="0" rtl="0" algn="l">
              <a:lnSpc>
                <a:spcPct val="100000"/>
              </a:lnSpc>
              <a:spcBef>
                <a:spcPts val="0"/>
              </a:spcBef>
              <a:spcAft>
                <a:spcPts val="0"/>
              </a:spcAft>
              <a:buSzPts val="4200"/>
              <a:buNone/>
            </a:pPr>
            <a:r>
              <a:t/>
            </a:r>
            <a:endParaRPr/>
          </a:p>
        </p:txBody>
      </p:sp>
      <p:sp>
        <p:nvSpPr>
          <p:cNvPr id="107" name="Google Shape;107;p18"/>
          <p:cNvSpPr txBox="1"/>
          <p:nvPr>
            <p:ph idx="1" type="body"/>
          </p:nvPr>
        </p:nvSpPr>
        <p:spPr>
          <a:xfrm>
            <a:off x="311700" y="1228675"/>
            <a:ext cx="2953525" cy="3340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t/>
            </a:r>
            <a:endParaRPr/>
          </a:p>
          <a:p>
            <a:pPr indent="0" lvl="0" marL="0" rtl="0" algn="l">
              <a:lnSpc>
                <a:spcPct val="115000"/>
              </a:lnSpc>
              <a:spcBef>
                <a:spcPts val="1600"/>
              </a:spcBef>
              <a:spcAft>
                <a:spcPts val="0"/>
              </a:spcAft>
              <a:buSzPts val="1800"/>
              <a:buNone/>
            </a:pPr>
            <a:r>
              <a:rPr b="1" lang="en">
                <a:solidFill>
                  <a:srgbClr val="1155CC"/>
                </a:solidFill>
              </a:rPr>
              <a:t>Grace For President </a:t>
            </a:r>
            <a:r>
              <a:rPr lang="en" sz="1700">
                <a:solidFill>
                  <a:schemeClr val="accent1"/>
                </a:solidFill>
              </a:rPr>
              <a:t>By Kelly Dipucchio</a:t>
            </a:r>
            <a:endParaRPr sz="1700">
              <a:solidFill>
                <a:schemeClr val="accent1"/>
              </a:solidFill>
            </a:endParaRPr>
          </a:p>
        </p:txBody>
      </p:sp>
      <p:pic>
        <p:nvPicPr>
          <p:cNvPr descr="Read by: Jeremy, Adult Librarian @ Beatties Ford Regional Library&#10;See if this book is on our shelves @ https://goo.gl/vkCNog&#10;&#10;In celebration of Women's History Month, Charlotte Mecklenburg Library staff picked and read from several children's books that highlight female empowerment and famous historical women.&#10;&#10;Grace For President by Kelly Dupucchio tells the story of a young girl who find out that a girl has never been president and aims to change that." id="108" name="Google Shape;108;p18" title="CML Presents: Grace For President by Kelly Dupucchio">
            <a:hlinkClick r:id="rId3"/>
          </p:cNvPr>
          <p:cNvPicPr preferRelativeResize="0"/>
          <p:nvPr/>
        </p:nvPicPr>
        <p:blipFill rotWithShape="1">
          <a:blip r:embed="rId4">
            <a:alphaModFix/>
          </a:blip>
          <a:srcRect b="0" l="0" r="0" t="0"/>
          <a:stretch/>
        </p:blipFill>
        <p:spPr>
          <a:xfrm>
            <a:off x="3265225" y="501595"/>
            <a:ext cx="5878775" cy="4343400"/>
          </a:xfrm>
          <a:prstGeom prst="rect">
            <a:avLst/>
          </a:prstGeom>
          <a:noFill/>
          <a:ln>
            <a:noFill/>
          </a:ln>
        </p:spPr>
      </p:pic>
      <p:pic>
        <p:nvPicPr>
          <p:cNvPr id="109" name="Google Shape;109;p18"/>
          <p:cNvPicPr preferRelativeResize="0"/>
          <p:nvPr/>
        </p:nvPicPr>
        <p:blipFill rotWithShape="1">
          <a:blip r:embed="rId5">
            <a:alphaModFix/>
          </a:blip>
          <a:srcRect b="3131" l="0" r="0" t="3121"/>
          <a:stretch/>
        </p:blipFill>
        <p:spPr>
          <a:xfrm flipH="1">
            <a:off x="350442" y="2793661"/>
            <a:ext cx="1182985" cy="110904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9"/>
          <p:cNvSpPr/>
          <p:nvPr/>
        </p:nvSpPr>
        <p:spPr>
          <a:xfrm>
            <a:off x="0" y="0"/>
            <a:ext cx="9144000" cy="514350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5" name="Google Shape;115;p19"/>
          <p:cNvSpPr txBox="1"/>
          <p:nvPr>
            <p:ph type="title"/>
          </p:nvPr>
        </p:nvSpPr>
        <p:spPr>
          <a:xfrm>
            <a:off x="1968225" y="440722"/>
            <a:ext cx="68640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en"/>
              <a:t>Talk about </a:t>
            </a:r>
            <a:r>
              <a:rPr lang="en">
                <a:solidFill>
                  <a:srgbClr val="FF0000"/>
                </a:solidFill>
              </a:rPr>
              <a:t>“Grace For President” </a:t>
            </a:r>
            <a:r>
              <a:rPr lang="en"/>
              <a:t>Story:</a:t>
            </a:r>
            <a:endParaRPr/>
          </a:p>
        </p:txBody>
      </p:sp>
      <p:sp>
        <p:nvSpPr>
          <p:cNvPr id="116" name="Google Shape;116;p19"/>
          <p:cNvSpPr txBox="1"/>
          <p:nvPr>
            <p:ph idx="1" type="body"/>
          </p:nvPr>
        </p:nvSpPr>
        <p:spPr>
          <a:xfrm>
            <a:off x="325971" y="1587742"/>
            <a:ext cx="8492100" cy="34749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accent1"/>
              </a:buClr>
              <a:buSzPts val="1400"/>
              <a:buChar char="●"/>
            </a:pPr>
            <a:r>
              <a:rPr lang="en" sz="1400">
                <a:solidFill>
                  <a:schemeClr val="accent1"/>
                </a:solidFill>
              </a:rPr>
              <a:t>What does it mean to be courageous? Can anyone be courageous?</a:t>
            </a:r>
            <a:endParaRPr sz="1400">
              <a:solidFill>
                <a:schemeClr val="accent1"/>
              </a:solidFill>
            </a:endParaRPr>
          </a:p>
          <a:p>
            <a:pPr indent="0" lvl="0" marL="457200" rtl="0" algn="l">
              <a:lnSpc>
                <a:spcPct val="115000"/>
              </a:lnSpc>
              <a:spcBef>
                <a:spcPts val="0"/>
              </a:spcBef>
              <a:spcAft>
                <a:spcPts val="0"/>
              </a:spcAft>
              <a:buNone/>
            </a:pPr>
            <a:r>
              <a:t/>
            </a:r>
            <a:endParaRPr sz="1400">
              <a:solidFill>
                <a:schemeClr val="accent1"/>
              </a:solidFill>
            </a:endParaRPr>
          </a:p>
          <a:p>
            <a:pPr indent="-317500" lvl="0" marL="457200" rtl="0" algn="l">
              <a:lnSpc>
                <a:spcPct val="115000"/>
              </a:lnSpc>
              <a:spcBef>
                <a:spcPts val="0"/>
              </a:spcBef>
              <a:spcAft>
                <a:spcPts val="0"/>
              </a:spcAft>
              <a:buClr>
                <a:schemeClr val="accent1"/>
              </a:buClr>
              <a:buSzPts val="1400"/>
              <a:buChar char="●"/>
            </a:pPr>
            <a:r>
              <a:rPr lang="en" sz="1400">
                <a:solidFill>
                  <a:schemeClr val="accent1"/>
                </a:solidFill>
              </a:rPr>
              <a:t>We usually think of your body being strong, but today we’re talking about a different kind of strength. What does it mean for someone to be strong?</a:t>
            </a:r>
            <a:endParaRPr sz="1400">
              <a:solidFill>
                <a:schemeClr val="accent1"/>
              </a:solidFill>
            </a:endParaRPr>
          </a:p>
          <a:p>
            <a:pPr indent="0" lvl="0" marL="457200" rtl="0" algn="l">
              <a:lnSpc>
                <a:spcPct val="115000"/>
              </a:lnSpc>
              <a:spcBef>
                <a:spcPts val="0"/>
              </a:spcBef>
              <a:spcAft>
                <a:spcPts val="0"/>
              </a:spcAft>
              <a:buNone/>
            </a:pPr>
            <a:r>
              <a:t/>
            </a:r>
            <a:endParaRPr sz="1400">
              <a:solidFill>
                <a:schemeClr val="accent1"/>
              </a:solidFill>
            </a:endParaRPr>
          </a:p>
          <a:p>
            <a:pPr indent="-317500" lvl="0" marL="457200" rtl="0" algn="l">
              <a:lnSpc>
                <a:spcPct val="115000"/>
              </a:lnSpc>
              <a:spcBef>
                <a:spcPts val="0"/>
              </a:spcBef>
              <a:spcAft>
                <a:spcPts val="0"/>
              </a:spcAft>
              <a:buClr>
                <a:schemeClr val="accent1"/>
              </a:buClr>
              <a:buSzPts val="1400"/>
              <a:buChar char="●"/>
            </a:pPr>
            <a:r>
              <a:rPr lang="en" sz="1400">
                <a:solidFill>
                  <a:schemeClr val="accent1"/>
                </a:solidFill>
              </a:rPr>
              <a:t>When did the character show that she was courageous and strong? </a:t>
            </a:r>
            <a:endParaRPr sz="1400">
              <a:solidFill>
                <a:schemeClr val="accent1"/>
              </a:solidFill>
            </a:endParaRPr>
          </a:p>
          <a:p>
            <a:pPr indent="0" lvl="0" marL="457200" rtl="0" algn="l">
              <a:lnSpc>
                <a:spcPct val="115000"/>
              </a:lnSpc>
              <a:spcBef>
                <a:spcPts val="0"/>
              </a:spcBef>
              <a:spcAft>
                <a:spcPts val="0"/>
              </a:spcAft>
              <a:buNone/>
            </a:pPr>
            <a:r>
              <a:t/>
            </a:r>
            <a:endParaRPr sz="1400">
              <a:solidFill>
                <a:schemeClr val="accent1"/>
              </a:solidFill>
            </a:endParaRPr>
          </a:p>
          <a:p>
            <a:pPr indent="-317500" lvl="0" marL="457200" rtl="0" algn="l">
              <a:lnSpc>
                <a:spcPct val="115000"/>
              </a:lnSpc>
              <a:spcBef>
                <a:spcPts val="0"/>
              </a:spcBef>
              <a:spcAft>
                <a:spcPts val="0"/>
              </a:spcAft>
              <a:buClr>
                <a:schemeClr val="accent1"/>
              </a:buClr>
              <a:buSzPts val="1400"/>
              <a:buChar char="●"/>
            </a:pPr>
            <a:r>
              <a:rPr lang="en" sz="1400">
                <a:solidFill>
                  <a:schemeClr val="accent1"/>
                </a:solidFill>
              </a:rPr>
              <a:t>How do you think she felt when she acted courageously? Do you think she was scared?</a:t>
            </a:r>
            <a:endParaRPr sz="1400">
              <a:solidFill>
                <a:schemeClr val="accent1"/>
              </a:solidFill>
            </a:endParaRPr>
          </a:p>
          <a:p>
            <a:pPr indent="0" lvl="0" marL="457200" rtl="0" algn="l">
              <a:lnSpc>
                <a:spcPct val="115000"/>
              </a:lnSpc>
              <a:spcBef>
                <a:spcPts val="0"/>
              </a:spcBef>
              <a:spcAft>
                <a:spcPts val="0"/>
              </a:spcAft>
              <a:buNone/>
            </a:pPr>
            <a:r>
              <a:t/>
            </a:r>
            <a:endParaRPr sz="1400">
              <a:solidFill>
                <a:schemeClr val="accent1"/>
              </a:solidFill>
            </a:endParaRPr>
          </a:p>
          <a:p>
            <a:pPr indent="-317500" lvl="0" marL="457200" rtl="0" algn="l">
              <a:lnSpc>
                <a:spcPct val="115000"/>
              </a:lnSpc>
              <a:spcBef>
                <a:spcPts val="0"/>
              </a:spcBef>
              <a:spcAft>
                <a:spcPts val="0"/>
              </a:spcAft>
              <a:buClr>
                <a:schemeClr val="accent1"/>
              </a:buClr>
              <a:buSzPts val="1400"/>
              <a:buChar char="●"/>
            </a:pPr>
            <a:r>
              <a:rPr lang="en" sz="1400">
                <a:solidFill>
                  <a:schemeClr val="accent1"/>
                </a:solidFill>
              </a:rPr>
              <a:t>Can you be scared and courageous at the same time? </a:t>
            </a:r>
            <a:endParaRPr sz="1400">
              <a:solidFill>
                <a:schemeClr val="accent1"/>
              </a:solidFill>
            </a:endParaRPr>
          </a:p>
          <a:p>
            <a:pPr indent="0" lvl="0" marL="457200" rtl="0" algn="l">
              <a:lnSpc>
                <a:spcPct val="115000"/>
              </a:lnSpc>
              <a:spcBef>
                <a:spcPts val="0"/>
              </a:spcBef>
              <a:spcAft>
                <a:spcPts val="0"/>
              </a:spcAft>
              <a:buNone/>
            </a:pPr>
            <a:r>
              <a:t/>
            </a:r>
            <a:endParaRPr sz="1400">
              <a:solidFill>
                <a:schemeClr val="accent1"/>
              </a:solidFill>
            </a:endParaRPr>
          </a:p>
          <a:p>
            <a:pPr indent="-317500" lvl="0" marL="457200" rtl="0" algn="l">
              <a:lnSpc>
                <a:spcPct val="115000"/>
              </a:lnSpc>
              <a:spcBef>
                <a:spcPts val="0"/>
              </a:spcBef>
              <a:spcAft>
                <a:spcPts val="0"/>
              </a:spcAft>
              <a:buClr>
                <a:schemeClr val="accent1"/>
              </a:buClr>
              <a:buSzPts val="1400"/>
              <a:buChar char="●"/>
            </a:pPr>
            <a:r>
              <a:rPr lang="en" sz="1400">
                <a:solidFill>
                  <a:schemeClr val="accent1"/>
                </a:solidFill>
              </a:rPr>
              <a:t>How can a girl your age show that she is courageous and strong?</a:t>
            </a:r>
            <a:endParaRPr sz="1400">
              <a:solidFill>
                <a:schemeClr val="accent1"/>
              </a:solidFill>
            </a:endParaRPr>
          </a:p>
        </p:txBody>
      </p:sp>
      <p:pic>
        <p:nvPicPr>
          <p:cNvPr id="117" name="Google Shape;117;p19"/>
          <p:cNvPicPr preferRelativeResize="0"/>
          <p:nvPr/>
        </p:nvPicPr>
        <p:blipFill rotWithShape="1">
          <a:blip r:embed="rId3">
            <a:alphaModFix/>
          </a:blip>
          <a:srcRect b="0" l="0" r="0" t="0"/>
          <a:stretch/>
        </p:blipFill>
        <p:spPr>
          <a:xfrm>
            <a:off x="201702" y="94702"/>
            <a:ext cx="1564821" cy="149304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20"/>
          <p:cNvPicPr preferRelativeResize="0"/>
          <p:nvPr/>
        </p:nvPicPr>
        <p:blipFill rotWithShape="1">
          <a:blip r:embed="rId3">
            <a:alphaModFix/>
          </a:blip>
          <a:srcRect b="0" l="0" r="0" t="0"/>
          <a:stretch/>
        </p:blipFill>
        <p:spPr>
          <a:xfrm>
            <a:off x="5254320" y="292850"/>
            <a:ext cx="3577980" cy="4571863"/>
          </a:xfrm>
          <a:prstGeom prst="rect">
            <a:avLst/>
          </a:prstGeom>
          <a:noFill/>
          <a:ln>
            <a:noFill/>
          </a:ln>
        </p:spPr>
      </p:pic>
      <p:sp>
        <p:nvSpPr>
          <p:cNvPr id="123" name="Google Shape;123;p20"/>
          <p:cNvSpPr/>
          <p:nvPr/>
        </p:nvSpPr>
        <p:spPr>
          <a:xfrm>
            <a:off x="0" y="0"/>
            <a:ext cx="5236029" cy="5143500"/>
          </a:xfrm>
          <a:prstGeom prst="rect">
            <a:avLst/>
          </a:prstGeom>
          <a:solidFill>
            <a:srgbClr val="3636C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70C0"/>
              </a:solidFill>
              <a:latin typeface="Arial"/>
              <a:ea typeface="Arial"/>
              <a:cs typeface="Arial"/>
              <a:sym typeface="Arial"/>
            </a:endParaRPr>
          </a:p>
        </p:txBody>
      </p:sp>
      <p:sp>
        <p:nvSpPr>
          <p:cNvPr id="124" name="Google Shape;124;p20"/>
          <p:cNvSpPr txBox="1"/>
          <p:nvPr>
            <p:ph type="title"/>
          </p:nvPr>
        </p:nvSpPr>
        <p:spPr>
          <a:xfrm>
            <a:off x="311700" y="622459"/>
            <a:ext cx="85206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en">
                <a:solidFill>
                  <a:srgbClr val="FFFF00"/>
                </a:solidFill>
              </a:rPr>
              <a:t>Step Two:  Superhero Me</a:t>
            </a:r>
            <a:endParaRPr>
              <a:solidFill>
                <a:srgbClr val="FFFF00"/>
              </a:solidFill>
            </a:endParaRPr>
          </a:p>
        </p:txBody>
      </p:sp>
      <p:sp>
        <p:nvSpPr>
          <p:cNvPr id="125" name="Google Shape;125;p20"/>
          <p:cNvSpPr txBox="1"/>
          <p:nvPr>
            <p:ph idx="1" type="body"/>
          </p:nvPr>
        </p:nvSpPr>
        <p:spPr>
          <a:xfrm>
            <a:off x="311700" y="1558284"/>
            <a:ext cx="8520600" cy="3340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
                <a:solidFill>
                  <a:schemeClr val="lt1"/>
                </a:solidFill>
              </a:rPr>
              <a:t>Materials Needed: </a:t>
            </a:r>
            <a:endParaRPr b="1">
              <a:solidFill>
                <a:schemeClr val="lt1"/>
              </a:solidFill>
            </a:endParaRPr>
          </a:p>
          <a:p>
            <a:pPr indent="-342900" lvl="0" marL="457200" rtl="0" algn="l">
              <a:lnSpc>
                <a:spcPct val="150000"/>
              </a:lnSpc>
              <a:spcBef>
                <a:spcPts val="1600"/>
              </a:spcBef>
              <a:spcAft>
                <a:spcPts val="0"/>
              </a:spcAft>
              <a:buClr>
                <a:schemeClr val="lt1"/>
              </a:buClr>
              <a:buSzPts val="1800"/>
              <a:buChar char="●"/>
            </a:pPr>
            <a:r>
              <a:rPr lang="en">
                <a:solidFill>
                  <a:schemeClr val="lt1"/>
                </a:solidFill>
              </a:rPr>
              <a:t>White cardstock or paper </a:t>
            </a:r>
            <a:endParaRPr>
              <a:solidFill>
                <a:schemeClr val="lt1"/>
              </a:solidFill>
            </a:endParaRPr>
          </a:p>
          <a:p>
            <a:pPr indent="-342900" lvl="0" marL="457200" rtl="0" algn="l">
              <a:lnSpc>
                <a:spcPct val="150000"/>
              </a:lnSpc>
              <a:spcBef>
                <a:spcPts val="0"/>
              </a:spcBef>
              <a:spcAft>
                <a:spcPts val="0"/>
              </a:spcAft>
              <a:buClr>
                <a:schemeClr val="lt1"/>
              </a:buClr>
              <a:buSzPts val="1800"/>
              <a:buChar char="●"/>
            </a:pPr>
            <a:r>
              <a:rPr lang="en">
                <a:solidFill>
                  <a:schemeClr val="lt1"/>
                </a:solidFill>
              </a:rPr>
              <a:t>Drawing and coloring utensils</a:t>
            </a:r>
            <a:endParaRPr>
              <a:solidFill>
                <a:schemeClr val="lt1"/>
              </a:solidFill>
            </a:endParaRPr>
          </a:p>
          <a:p>
            <a:pPr indent="-342900" lvl="0" marL="457200" rtl="0" algn="l">
              <a:lnSpc>
                <a:spcPct val="150000"/>
              </a:lnSpc>
              <a:spcBef>
                <a:spcPts val="0"/>
              </a:spcBef>
              <a:spcAft>
                <a:spcPts val="0"/>
              </a:spcAft>
              <a:buClr>
                <a:schemeClr val="lt1"/>
              </a:buClr>
              <a:buSzPts val="1800"/>
              <a:buChar char="●"/>
            </a:pPr>
            <a:r>
              <a:rPr lang="en">
                <a:solidFill>
                  <a:schemeClr val="lt1"/>
                </a:solidFill>
              </a:rPr>
              <a:t>Scissors (one for each girl)</a:t>
            </a:r>
            <a:endParaRPr>
              <a:solidFill>
                <a:schemeClr val="lt1"/>
              </a:solidFill>
            </a:endParaRPr>
          </a:p>
        </p:txBody>
      </p:sp>
      <p:pic>
        <p:nvPicPr>
          <p:cNvPr id="126" name="Google Shape;126;p20"/>
          <p:cNvPicPr preferRelativeResize="0"/>
          <p:nvPr/>
        </p:nvPicPr>
        <p:blipFill rotWithShape="1">
          <a:blip r:embed="rId4">
            <a:alphaModFix/>
          </a:blip>
          <a:srcRect b="0" l="0" r="0" t="0"/>
          <a:stretch/>
        </p:blipFill>
        <p:spPr>
          <a:xfrm flipH="1">
            <a:off x="4644537" y="3602436"/>
            <a:ext cx="1182984" cy="110904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1"/>
          <p:cNvSpPr/>
          <p:nvPr/>
        </p:nvSpPr>
        <p:spPr>
          <a:xfrm>
            <a:off x="0" y="0"/>
            <a:ext cx="9144000" cy="1290300"/>
          </a:xfrm>
          <a:prstGeom prst="rect">
            <a:avLst/>
          </a:prstGeom>
          <a:solidFill>
            <a:srgbClr val="3636C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2" name="Google Shape;132;p21"/>
          <p:cNvSpPr txBox="1"/>
          <p:nvPr>
            <p:ph type="title"/>
          </p:nvPr>
        </p:nvSpPr>
        <p:spPr>
          <a:xfrm>
            <a:off x="311700" y="317500"/>
            <a:ext cx="85221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en" sz="3400">
                <a:solidFill>
                  <a:schemeClr val="lt1"/>
                </a:solidFill>
              </a:rPr>
              <a:t>Explore Your own Personal Characteristics that represent courage:</a:t>
            </a:r>
            <a:endParaRPr sz="3400">
              <a:solidFill>
                <a:schemeClr val="lt1"/>
              </a:solidFill>
            </a:endParaRPr>
          </a:p>
        </p:txBody>
      </p:sp>
      <p:sp>
        <p:nvSpPr>
          <p:cNvPr id="133" name="Google Shape;133;p21"/>
          <p:cNvSpPr txBox="1"/>
          <p:nvPr>
            <p:ph idx="1" type="body"/>
          </p:nvPr>
        </p:nvSpPr>
        <p:spPr>
          <a:xfrm>
            <a:off x="311700" y="1290300"/>
            <a:ext cx="8520600" cy="3340200"/>
          </a:xfrm>
          <a:prstGeom prst="rect">
            <a:avLst/>
          </a:prstGeom>
          <a:noFill/>
          <a:ln>
            <a:noFill/>
          </a:ln>
          <a:effectLst>
            <a:outerShdw blurRad="1428750" rotWithShape="0" algn="bl" dir="12240000" dist="304800">
              <a:srgbClr val="000000">
                <a:alpha val="0"/>
              </a:srgbClr>
            </a:outerShdw>
          </a:effectLst>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
                <a:solidFill>
                  <a:schemeClr val="accent1"/>
                </a:solidFill>
              </a:rPr>
              <a:t>Draw your superhero selves on paper.</a:t>
            </a:r>
            <a:endParaRPr b="1">
              <a:solidFill>
                <a:schemeClr val="accent1"/>
              </a:solidFill>
            </a:endParaRPr>
          </a:p>
          <a:p>
            <a:pPr indent="-342900" lvl="0" marL="457200" rtl="0" algn="l">
              <a:lnSpc>
                <a:spcPct val="115000"/>
              </a:lnSpc>
              <a:spcBef>
                <a:spcPts val="1600"/>
              </a:spcBef>
              <a:spcAft>
                <a:spcPts val="0"/>
              </a:spcAft>
              <a:buClr>
                <a:schemeClr val="accent1"/>
              </a:buClr>
              <a:buSzPts val="1800"/>
              <a:buChar char="●"/>
            </a:pPr>
            <a:r>
              <a:rPr lang="en">
                <a:solidFill>
                  <a:schemeClr val="accent1"/>
                </a:solidFill>
              </a:rPr>
              <a:t>What power does your superhero self have?</a:t>
            </a:r>
            <a:endParaRPr>
              <a:solidFill>
                <a:schemeClr val="accent1"/>
              </a:solidFill>
            </a:endParaRPr>
          </a:p>
          <a:p>
            <a:pPr indent="-342900" lvl="0" marL="457200" rtl="0" algn="l">
              <a:lnSpc>
                <a:spcPct val="115000"/>
              </a:lnSpc>
              <a:spcBef>
                <a:spcPts val="0"/>
              </a:spcBef>
              <a:spcAft>
                <a:spcPts val="0"/>
              </a:spcAft>
              <a:buClr>
                <a:schemeClr val="accent1"/>
              </a:buClr>
              <a:buSzPts val="1800"/>
              <a:buChar char="●"/>
            </a:pPr>
            <a:r>
              <a:rPr lang="en">
                <a:solidFill>
                  <a:schemeClr val="accent1"/>
                </a:solidFill>
              </a:rPr>
              <a:t>What does your superhero self have the power to do?</a:t>
            </a:r>
            <a:endParaRPr>
              <a:solidFill>
                <a:schemeClr val="accent1"/>
              </a:solidFill>
            </a:endParaRPr>
          </a:p>
          <a:p>
            <a:pPr indent="-342900" lvl="0" marL="457200" rtl="0" algn="l">
              <a:lnSpc>
                <a:spcPct val="115000"/>
              </a:lnSpc>
              <a:spcBef>
                <a:spcPts val="0"/>
              </a:spcBef>
              <a:spcAft>
                <a:spcPts val="0"/>
              </a:spcAft>
              <a:buClr>
                <a:schemeClr val="accent1"/>
              </a:buClr>
              <a:buSzPts val="1800"/>
              <a:buChar char="●"/>
            </a:pPr>
            <a:r>
              <a:rPr lang="en">
                <a:solidFill>
                  <a:schemeClr val="accent1"/>
                </a:solidFill>
              </a:rPr>
              <a:t>Any other qualities that your superhero self have?</a:t>
            </a:r>
            <a:endParaRPr>
              <a:solidFill>
                <a:schemeClr val="accent1"/>
              </a:solidFill>
            </a:endParaRPr>
          </a:p>
          <a:p>
            <a:pPr indent="-342900" lvl="0" marL="457200" rtl="0" algn="l">
              <a:lnSpc>
                <a:spcPct val="115000"/>
              </a:lnSpc>
              <a:spcBef>
                <a:spcPts val="0"/>
              </a:spcBef>
              <a:spcAft>
                <a:spcPts val="0"/>
              </a:spcAft>
              <a:buClr>
                <a:schemeClr val="accent1"/>
              </a:buClr>
              <a:buSzPts val="1800"/>
              <a:buChar char="●"/>
            </a:pPr>
            <a:r>
              <a:rPr lang="en">
                <a:solidFill>
                  <a:schemeClr val="accent1"/>
                </a:solidFill>
              </a:rPr>
              <a:t>How does your superhero self show that she is courageous and strong? </a:t>
            </a:r>
            <a:endParaRPr>
              <a:solidFill>
                <a:schemeClr val="accent1"/>
              </a:solidFill>
            </a:endParaRPr>
          </a:p>
          <a:p>
            <a:pPr indent="0" lvl="0" marL="0" rtl="0" algn="l">
              <a:lnSpc>
                <a:spcPct val="115000"/>
              </a:lnSpc>
              <a:spcBef>
                <a:spcPts val="1600"/>
              </a:spcBef>
              <a:spcAft>
                <a:spcPts val="0"/>
              </a:spcAft>
              <a:buSzPts val="1800"/>
              <a:buNone/>
            </a:pPr>
            <a:r>
              <a:rPr lang="en">
                <a:solidFill>
                  <a:schemeClr val="accent1"/>
                </a:solidFill>
              </a:rPr>
              <a:t>When girls are done drawing and coloring their superheroes, ask them to share their superhero selves with everyone, talking about what makes their superhero selves courageous and strong. </a:t>
            </a:r>
            <a:endParaRPr>
              <a:solidFill>
                <a:schemeClr val="accent1"/>
              </a:solidFill>
            </a:endParaRPr>
          </a:p>
          <a:p>
            <a:pPr indent="0" lvl="0" marL="457200" rtl="0" algn="l">
              <a:lnSpc>
                <a:spcPct val="115000"/>
              </a:lnSpc>
              <a:spcBef>
                <a:spcPts val="1600"/>
              </a:spcBef>
              <a:spcAft>
                <a:spcPts val="1600"/>
              </a:spcAft>
              <a:buSzPts val="1800"/>
              <a:buNone/>
            </a:pPr>
            <a:r>
              <a:t/>
            </a:r>
            <a:endParaRPr b="1">
              <a:solidFill>
                <a:schemeClr val="accent1"/>
              </a:solidFill>
            </a:endParaRPr>
          </a:p>
        </p:txBody>
      </p:sp>
      <p:pic>
        <p:nvPicPr>
          <p:cNvPr id="134" name="Google Shape;134;p21"/>
          <p:cNvPicPr preferRelativeResize="0"/>
          <p:nvPr/>
        </p:nvPicPr>
        <p:blipFill rotWithShape="1">
          <a:blip r:embed="rId3">
            <a:alphaModFix/>
          </a:blip>
          <a:srcRect b="0" l="0" r="0" t="0"/>
          <a:stretch/>
        </p:blipFill>
        <p:spPr>
          <a:xfrm rot="-2588685">
            <a:off x="7700836" y="931523"/>
            <a:ext cx="647700" cy="1352550"/>
          </a:xfrm>
          <a:prstGeom prst="rect">
            <a:avLst/>
          </a:prstGeom>
          <a:noFill/>
          <a:ln>
            <a:noFill/>
          </a:ln>
          <a:effectLst>
            <a:outerShdw blurRad="57150" rotWithShape="0" algn="bl" dir="5400000" dist="19050">
              <a:srgbClr val="000000">
                <a:alpha val="14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8" name="Shape 138"/>
        <p:cNvGrpSpPr/>
        <p:nvPr/>
      </p:nvGrpSpPr>
      <p:grpSpPr>
        <a:xfrm>
          <a:off x="0" y="0"/>
          <a:ext cx="0" cy="0"/>
          <a:chOff x="0" y="0"/>
          <a:chExt cx="0" cy="0"/>
        </a:xfrm>
      </p:grpSpPr>
      <p:pic>
        <p:nvPicPr>
          <p:cNvPr id="139" name="Google Shape;139;p22"/>
          <p:cNvPicPr preferRelativeResize="0"/>
          <p:nvPr/>
        </p:nvPicPr>
        <p:blipFill rotWithShape="1">
          <a:blip r:embed="rId4">
            <a:alphaModFix/>
          </a:blip>
          <a:srcRect b="0" l="0" r="0" t="0"/>
          <a:stretch/>
        </p:blipFill>
        <p:spPr>
          <a:xfrm>
            <a:off x="7208558" y="3468767"/>
            <a:ext cx="1564821" cy="1493040"/>
          </a:xfrm>
          <a:prstGeom prst="rect">
            <a:avLst/>
          </a:prstGeom>
          <a:noFill/>
          <a:ln>
            <a:noFill/>
          </a:ln>
        </p:spPr>
      </p:pic>
      <p:pic>
        <p:nvPicPr>
          <p:cNvPr id="140" name="Google Shape;140;p22"/>
          <p:cNvPicPr preferRelativeResize="0"/>
          <p:nvPr/>
        </p:nvPicPr>
        <p:blipFill rotWithShape="1">
          <a:blip r:embed="rId5">
            <a:alphaModFix/>
          </a:blip>
          <a:srcRect b="0" l="0" r="0" t="0"/>
          <a:stretch/>
        </p:blipFill>
        <p:spPr>
          <a:xfrm flipH="1">
            <a:off x="8224924" y="3152582"/>
            <a:ext cx="674528" cy="63237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3"/>
          <p:cNvSpPr/>
          <p:nvPr/>
        </p:nvSpPr>
        <p:spPr>
          <a:xfrm>
            <a:off x="0" y="0"/>
            <a:ext cx="9144000" cy="5143500"/>
          </a:xfrm>
          <a:prstGeom prst="rect">
            <a:avLst/>
          </a:prstGeom>
          <a:solidFill>
            <a:srgbClr val="3636C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70C0"/>
              </a:solidFill>
              <a:latin typeface="Arial"/>
              <a:ea typeface="Arial"/>
              <a:cs typeface="Arial"/>
              <a:sym typeface="Arial"/>
            </a:endParaRPr>
          </a:p>
        </p:txBody>
      </p:sp>
      <p:sp>
        <p:nvSpPr>
          <p:cNvPr id="146" name="Google Shape;146;p23"/>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b="0" lang="en">
                <a:solidFill>
                  <a:schemeClr val="lt1"/>
                </a:solidFill>
              </a:rPr>
              <a:t>Step 3: </a:t>
            </a:r>
            <a:br>
              <a:rPr b="0" lang="en">
                <a:solidFill>
                  <a:schemeClr val="lt1"/>
                </a:solidFill>
              </a:rPr>
            </a:br>
            <a:r>
              <a:rPr b="0" lang="en">
                <a:solidFill>
                  <a:schemeClr val="lt1"/>
                </a:solidFill>
              </a:rPr>
              <a:t>Who do you think is </a:t>
            </a:r>
            <a:br>
              <a:rPr b="0" lang="en">
                <a:solidFill>
                  <a:schemeClr val="lt1"/>
                </a:solidFill>
              </a:rPr>
            </a:br>
            <a:r>
              <a:rPr lang="en" u="sng">
                <a:solidFill>
                  <a:schemeClr val="lt1"/>
                </a:solidFill>
              </a:rPr>
              <a:t>courageous</a:t>
            </a:r>
            <a:r>
              <a:rPr b="0" lang="en">
                <a:solidFill>
                  <a:schemeClr val="lt1"/>
                </a:solidFill>
              </a:rPr>
              <a:t> and </a:t>
            </a:r>
            <a:r>
              <a:rPr lang="en" u="sng">
                <a:solidFill>
                  <a:schemeClr val="lt1"/>
                </a:solidFill>
              </a:rPr>
              <a:t>strong</a:t>
            </a:r>
            <a:r>
              <a:rPr b="0" lang="en">
                <a:solidFill>
                  <a:schemeClr val="lt1"/>
                </a:solidFill>
              </a:rPr>
              <a:t> </a:t>
            </a:r>
            <a:br>
              <a:rPr b="0" lang="en">
                <a:solidFill>
                  <a:schemeClr val="lt1"/>
                </a:solidFill>
              </a:rPr>
            </a:br>
            <a:r>
              <a:rPr b="0" lang="en">
                <a:solidFill>
                  <a:schemeClr val="lt1"/>
                </a:solidFill>
              </a:rPr>
              <a:t>in your life?</a:t>
            </a:r>
            <a:endParaRPr b="0">
              <a:solidFill>
                <a:schemeClr val="lt1"/>
              </a:solidFill>
            </a:endParaRPr>
          </a:p>
        </p:txBody>
      </p:sp>
      <p:sp>
        <p:nvSpPr>
          <p:cNvPr id="147" name="Google Shape;147;p23"/>
          <p:cNvSpPr txBox="1"/>
          <p:nvPr>
            <p:ph idx="1" type="body"/>
          </p:nvPr>
        </p:nvSpPr>
        <p:spPr>
          <a:xfrm>
            <a:off x="310950" y="2452004"/>
            <a:ext cx="3912707" cy="1997125"/>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t/>
            </a:r>
            <a:endParaRPr/>
          </a:p>
          <a:p>
            <a:pPr indent="0" lvl="0" marL="0" rtl="0" algn="l">
              <a:lnSpc>
                <a:spcPct val="100000"/>
              </a:lnSpc>
              <a:spcBef>
                <a:spcPts val="1600"/>
              </a:spcBef>
              <a:spcAft>
                <a:spcPts val="0"/>
              </a:spcAft>
              <a:buSzPts val="1800"/>
              <a:buNone/>
            </a:pPr>
            <a:r>
              <a:rPr lang="en" sz="1900">
                <a:solidFill>
                  <a:srgbClr val="FFFF00"/>
                </a:solidFill>
              </a:rPr>
              <a:t>Share with your family                                       who you think is courageous and strong in your life?</a:t>
            </a:r>
            <a:endParaRPr/>
          </a:p>
          <a:p>
            <a:pPr indent="0" lvl="0" marL="0" rtl="0" algn="l">
              <a:lnSpc>
                <a:spcPct val="100000"/>
              </a:lnSpc>
              <a:spcBef>
                <a:spcPts val="1600"/>
              </a:spcBef>
              <a:spcAft>
                <a:spcPts val="1600"/>
              </a:spcAft>
              <a:buSzPts val="1800"/>
              <a:buNone/>
            </a:pPr>
            <a:r>
              <a:rPr b="1" lang="en" sz="1900">
                <a:solidFill>
                  <a:srgbClr val="FFFF00"/>
                </a:solidFill>
              </a:rPr>
              <a:t>Is it you?</a:t>
            </a:r>
            <a:endParaRPr b="1" sz="1900">
              <a:solidFill>
                <a:srgbClr val="FFFF00"/>
              </a:solidFill>
            </a:endParaRPr>
          </a:p>
        </p:txBody>
      </p:sp>
      <p:pic>
        <p:nvPicPr>
          <p:cNvPr id="148" name="Google Shape;148;p23"/>
          <p:cNvPicPr preferRelativeResize="0"/>
          <p:nvPr/>
        </p:nvPicPr>
        <p:blipFill rotWithShape="1">
          <a:blip r:embed="rId3">
            <a:alphaModFix/>
          </a:blip>
          <a:srcRect b="0" l="0" r="0" t="0"/>
          <a:stretch/>
        </p:blipFill>
        <p:spPr>
          <a:xfrm>
            <a:off x="3696625" y="172500"/>
            <a:ext cx="1931290" cy="1842699"/>
          </a:xfrm>
          <a:prstGeom prst="rect">
            <a:avLst/>
          </a:prstGeom>
          <a:noFill/>
          <a:ln>
            <a:noFill/>
          </a:ln>
        </p:spPr>
      </p:pic>
      <p:pic>
        <p:nvPicPr>
          <p:cNvPr descr="These kids WOWED you on Season 11! Relive the auditions from Grace VanderWaal, Sofie Dossi, Lori Mae Hernandez, Nathan Bockstahler, and Skylar Katz! Get ready for Season 14 premiering May 28 on NBC!&#10;&#10;» Get The America's Got Talent App: http://bit.ly/AGTAppDownload&#10;» Subscribe for More: http://bit.ly/AGTSub&#10;» Stream Anytime: http://bit.ly/AGTFullEpisodes&#10;&#10;AMERICA'S GOT TALENT ON SOCIAL&#10;Like AGT: https://www.facebook.com/agt&#10;Follow AGT: https://twitter.com/agt&#10;AGT Instagram: http://instagram.com/agt&#10;&#10;In season 14, NBC's America's Got Talent follows Simon Cowell, Julianne Hough, Gabrielle Union, Howie Mandel, and host Terry Crews in their talent search, showcasing unique performers from across the country.&#10;&#10;Find America's Got Talent trailers, full episode highlights, previews, promos, clips, and digital exclusives here.&#10;&#10;NBC ON SOCIAL&#10;Like NBC: http://Facebook.com/NBC&#10;Follow NBC: http://Twitter.com/NBC&#10;NBC Pinterest: http://Pinterest.com/NBCtv/&#10;YouTube: http://www.youtube.com/nbc&#10;NBC Instagram: http://instagram.com/nbc&#10;&#10;ABOUT AMERICA'S GOT TALENT&#10;Creator and Executive Producer Simon Cowell returns to the judges' panel along with Howie Mandel. Also joining the panel this year are two fresh faces - award-winning actress, author and producer Gabrielle Union and Emmy Award-winning choreographer, actress, singer and dancer Julianne Hough. Terry Crews, who made a big splash as the host of the inaugural series &quot;America's Got Talent: The Champions&quot; earlier this year, joins as host for &quot;America's Got Talent.&quot; With the show open to acts of all ages, &quot;America's Got Talent&quot; continues to celebrate the variety format like no other show on television. Year after year, &quot;America's Got Talent&quot; features a colorful array of singers, dancers, comedians, contortionists, impressionists, magicians, ventriloquists and hopeful stars, all vying to win America's hearts and a $1 million prize.&#10;&#10;Grace VanderWaal, Sofie Dossi, And The Most Talented Kids! Wow! - America’s Got Talent&#10;https://youtu.be/EiV3XW5J1ao&#10;&#10;America's Got Talent&#10;http://www.youtube.com/user/americasgottalent" id="149" name="Google Shape;149;p23" title="Grace VanderWaal, Sofie Dossi, And The Most Talented Kids! Wow! - America’s Got Talent">
            <a:hlinkClick r:id="rId4"/>
          </p:cNvPr>
          <p:cNvPicPr preferRelativeResize="0"/>
          <p:nvPr/>
        </p:nvPicPr>
        <p:blipFill rotWithShape="1">
          <a:blip r:embed="rId5">
            <a:alphaModFix/>
          </a:blip>
          <a:srcRect b="0" l="0" r="0" t="0"/>
          <a:stretch/>
        </p:blipFill>
        <p:spPr>
          <a:xfrm>
            <a:off x="4480560" y="674369"/>
            <a:ext cx="4663440" cy="3794760"/>
          </a:xfrm>
          <a:prstGeom prst="rect">
            <a:avLst/>
          </a:prstGeom>
          <a:noFill/>
          <a:ln>
            <a:noFill/>
          </a:ln>
        </p:spPr>
      </p:pic>
      <p:pic>
        <p:nvPicPr>
          <p:cNvPr id="150" name="Google Shape;150;p23"/>
          <p:cNvPicPr preferRelativeResize="0"/>
          <p:nvPr/>
        </p:nvPicPr>
        <p:blipFill rotWithShape="1">
          <a:blip r:embed="rId3">
            <a:alphaModFix/>
          </a:blip>
          <a:srcRect b="0" l="0" r="0" t="0"/>
          <a:stretch/>
        </p:blipFill>
        <p:spPr>
          <a:xfrm>
            <a:off x="7354225" y="3450566"/>
            <a:ext cx="1610430" cy="153655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