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embeddedFontLst>
    <p:embeddedFont>
      <p:font typeface="Amatic SC"/>
      <p:regular r:id="rId18"/>
      <p:bold r:id="rId19"/>
    </p:embeddedFont>
    <p:embeddedFont>
      <p:font typeface="Source Code Pro"/>
      <p:regular r:id="rId20"/>
      <p:bold r:id="rId21"/>
      <p:italic r:id="rId22"/>
      <p:boldItalic r:id="rId23"/>
    </p:embeddedFont>
    <p:embeddedFont>
      <p:font typeface="Pacifico"/>
      <p:regular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SourceCodePro-regular.fntdata"/><Relationship Id="rId11" Type="http://schemas.openxmlformats.org/officeDocument/2006/relationships/slide" Target="slides/slide6.xml"/><Relationship Id="rId22" Type="http://schemas.openxmlformats.org/officeDocument/2006/relationships/font" Target="fonts/SourceCodePro-italic.fntdata"/><Relationship Id="rId10" Type="http://schemas.openxmlformats.org/officeDocument/2006/relationships/slide" Target="slides/slide5.xml"/><Relationship Id="rId21" Type="http://schemas.openxmlformats.org/officeDocument/2006/relationships/font" Target="fonts/SourceCodePro-bold.fntdata"/><Relationship Id="rId13" Type="http://schemas.openxmlformats.org/officeDocument/2006/relationships/slide" Target="slides/slide8.xml"/><Relationship Id="rId24" Type="http://schemas.openxmlformats.org/officeDocument/2006/relationships/font" Target="fonts/Pacifico-regular.fntdata"/><Relationship Id="rId12" Type="http://schemas.openxmlformats.org/officeDocument/2006/relationships/slide" Target="slides/slide7.xml"/><Relationship Id="rId23" Type="http://schemas.openxmlformats.org/officeDocument/2006/relationships/font" Target="fonts/SourceCodePro-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AmaticSC-bold.fntdata"/><Relationship Id="rId6" Type="http://schemas.openxmlformats.org/officeDocument/2006/relationships/slide" Target="slides/slide1.xml"/><Relationship Id="rId18" Type="http://schemas.openxmlformats.org/officeDocument/2006/relationships/font" Target="fonts/AmaticSC-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9dc3fb07db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9dc3fb07db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 name="Google Shape;6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 name="Google Shape;7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725e08b1a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725e08b1a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9dc3fb07db_0_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8" name="Google Shape;98;g9dc3fb07db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9dc3fb07db_0_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 name="Google Shape;105;g9dc3fb07db_0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979898665a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979898665a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979898665a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979898665a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979898665a_0_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g979898665a_0_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9dc3fb07db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9dc3fb07db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9dc3fb07db_0_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6" name="Google Shape;146;g9dc3fb07db_0_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979898665a_0_2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 name="Google Shape;153;g979898665a_0_2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9" name="Shape 9"/>
        <p:cNvGrpSpPr/>
        <p:nvPr/>
      </p:nvGrpSpPr>
      <p:grpSpPr>
        <a:xfrm>
          <a:off x="0" y="0"/>
          <a:ext cx="0" cy="0"/>
          <a:chOff x="0" y="0"/>
          <a:chExt cx="0" cy="0"/>
        </a:xfrm>
      </p:grpSpPr>
      <p:sp>
        <p:nvSpPr>
          <p:cNvPr id="10" name="Google Shape;10;p2"/>
          <p:cNvSpPr txBox="1"/>
          <p:nvPr>
            <p:ph type="title"/>
          </p:nvPr>
        </p:nvSpPr>
        <p:spPr>
          <a:xfrm>
            <a:off x="2802750" y="802500"/>
            <a:ext cx="3538500" cy="3538500"/>
          </a:xfrm>
          <a:prstGeom prst="rect">
            <a:avLst/>
          </a:prstGeom>
          <a:solidFill>
            <a:srgbClr val="FFFFFF"/>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p:txBody>
      </p:sp>
      <p:sp>
        <p:nvSpPr>
          <p:cNvPr id="11" name="Google Shape;11;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 name="Shape 12"/>
        <p:cNvGrpSpPr/>
        <p:nvPr/>
      </p:nvGrpSpPr>
      <p:grpSpPr>
        <a:xfrm>
          <a:off x="0" y="0"/>
          <a:ext cx="0" cy="0"/>
          <a:chOff x="0" y="0"/>
          <a:chExt cx="0" cy="0"/>
        </a:xfrm>
      </p:grpSpPr>
      <p:sp>
        <p:nvSpPr>
          <p:cNvPr id="13" name="Google Shape;13;p3"/>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200"/>
              <a:buNone/>
              <a:defRPr/>
            </a:lvl1pPr>
            <a:lvl2pPr lvl="1" algn="l">
              <a:lnSpc>
                <a:spcPct val="100000"/>
              </a:lnSpc>
              <a:spcBef>
                <a:spcPts val="0"/>
              </a:spcBef>
              <a:spcAft>
                <a:spcPts val="0"/>
              </a:spcAft>
              <a:buSzPts val="4200"/>
              <a:buNone/>
              <a:defRPr/>
            </a:lvl2pPr>
            <a:lvl3pPr lvl="2" algn="l">
              <a:lnSpc>
                <a:spcPct val="100000"/>
              </a:lnSpc>
              <a:spcBef>
                <a:spcPts val="0"/>
              </a:spcBef>
              <a:spcAft>
                <a:spcPts val="0"/>
              </a:spcAft>
              <a:buSzPts val="4200"/>
              <a:buNone/>
              <a:defRPr/>
            </a:lvl3pPr>
            <a:lvl4pPr lvl="3" algn="l">
              <a:lnSpc>
                <a:spcPct val="100000"/>
              </a:lnSpc>
              <a:spcBef>
                <a:spcPts val="0"/>
              </a:spcBef>
              <a:spcAft>
                <a:spcPts val="0"/>
              </a:spcAft>
              <a:buSzPts val="4200"/>
              <a:buNone/>
              <a:defRPr/>
            </a:lvl4pPr>
            <a:lvl5pPr lvl="4" algn="l">
              <a:lnSpc>
                <a:spcPct val="100000"/>
              </a:lnSpc>
              <a:spcBef>
                <a:spcPts val="0"/>
              </a:spcBef>
              <a:spcAft>
                <a:spcPts val="0"/>
              </a:spcAft>
              <a:buSzPts val="4200"/>
              <a:buNone/>
              <a:defRPr/>
            </a:lvl5pPr>
            <a:lvl6pPr lvl="5" algn="l">
              <a:lnSpc>
                <a:spcPct val="100000"/>
              </a:lnSpc>
              <a:spcBef>
                <a:spcPts val="0"/>
              </a:spcBef>
              <a:spcAft>
                <a:spcPts val="0"/>
              </a:spcAft>
              <a:buSzPts val="4200"/>
              <a:buNone/>
              <a:defRPr/>
            </a:lvl6pPr>
            <a:lvl7pPr lvl="6" algn="l">
              <a:lnSpc>
                <a:spcPct val="100000"/>
              </a:lnSpc>
              <a:spcBef>
                <a:spcPts val="0"/>
              </a:spcBef>
              <a:spcAft>
                <a:spcPts val="0"/>
              </a:spcAft>
              <a:buSzPts val="4200"/>
              <a:buNone/>
              <a:defRPr/>
            </a:lvl7pPr>
            <a:lvl8pPr lvl="7" algn="l">
              <a:lnSpc>
                <a:spcPct val="100000"/>
              </a:lnSpc>
              <a:spcBef>
                <a:spcPts val="0"/>
              </a:spcBef>
              <a:spcAft>
                <a:spcPts val="0"/>
              </a:spcAft>
              <a:buSzPts val="4200"/>
              <a:buNone/>
              <a:defRPr/>
            </a:lvl8pPr>
            <a:lvl9pPr lvl="8" algn="l">
              <a:lnSpc>
                <a:spcPct val="100000"/>
              </a:lnSpc>
              <a:spcBef>
                <a:spcPts val="0"/>
              </a:spcBef>
              <a:spcAft>
                <a:spcPts val="0"/>
              </a:spcAft>
              <a:buSzPts val="4200"/>
              <a:buNone/>
              <a:defRPr/>
            </a:lvl9pPr>
          </a:lstStyle>
          <a:p/>
        </p:txBody>
      </p:sp>
      <p:sp>
        <p:nvSpPr>
          <p:cNvPr id="14" name="Google Shape;14;p3"/>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5" name="Google Shape;15;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 name="Shape 16"/>
        <p:cNvGrpSpPr/>
        <p:nvPr/>
      </p:nvGrpSpPr>
      <p:grpSpPr>
        <a:xfrm>
          <a:off x="0" y="0"/>
          <a:ext cx="0" cy="0"/>
          <a:chOff x="0" y="0"/>
          <a:chExt cx="0" cy="0"/>
        </a:xfrm>
      </p:grpSpPr>
      <p:sp>
        <p:nvSpPr>
          <p:cNvPr id="17" name="Google Shape;17;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18" name="Shape 18"/>
        <p:cNvGrpSpPr/>
        <p:nvPr/>
      </p:nvGrpSpPr>
      <p:grpSpPr>
        <a:xfrm>
          <a:off x="0" y="0"/>
          <a:ext cx="0" cy="0"/>
          <a:chOff x="0" y="0"/>
          <a:chExt cx="0" cy="0"/>
        </a:xfrm>
      </p:grpSpPr>
      <p:sp>
        <p:nvSpPr>
          <p:cNvPr id="19" name="Google Shape;19;p5"/>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5"/>
          <p:cNvSpPr txBox="1"/>
          <p:nvPr>
            <p:ph type="ctrTitle"/>
          </p:nvPr>
        </p:nvSpPr>
        <p:spPr>
          <a:xfrm>
            <a:off x="311700" y="392150"/>
            <a:ext cx="8520600" cy="2690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8000"/>
              <a:buNone/>
              <a:defRPr sz="8000"/>
            </a:lvl1pPr>
            <a:lvl2pPr lvl="1" algn="ctr">
              <a:lnSpc>
                <a:spcPct val="100000"/>
              </a:lnSpc>
              <a:spcBef>
                <a:spcPts val="0"/>
              </a:spcBef>
              <a:spcAft>
                <a:spcPts val="0"/>
              </a:spcAft>
              <a:buSzPts val="8000"/>
              <a:buNone/>
              <a:defRPr sz="8000"/>
            </a:lvl2pPr>
            <a:lvl3pPr lvl="2" algn="ctr">
              <a:lnSpc>
                <a:spcPct val="100000"/>
              </a:lnSpc>
              <a:spcBef>
                <a:spcPts val="0"/>
              </a:spcBef>
              <a:spcAft>
                <a:spcPts val="0"/>
              </a:spcAft>
              <a:buSzPts val="8000"/>
              <a:buNone/>
              <a:defRPr sz="8000"/>
            </a:lvl3pPr>
            <a:lvl4pPr lvl="3" algn="ctr">
              <a:lnSpc>
                <a:spcPct val="100000"/>
              </a:lnSpc>
              <a:spcBef>
                <a:spcPts val="0"/>
              </a:spcBef>
              <a:spcAft>
                <a:spcPts val="0"/>
              </a:spcAft>
              <a:buSzPts val="8000"/>
              <a:buNone/>
              <a:defRPr sz="8000"/>
            </a:lvl4pPr>
            <a:lvl5pPr lvl="4" algn="ctr">
              <a:lnSpc>
                <a:spcPct val="100000"/>
              </a:lnSpc>
              <a:spcBef>
                <a:spcPts val="0"/>
              </a:spcBef>
              <a:spcAft>
                <a:spcPts val="0"/>
              </a:spcAft>
              <a:buSzPts val="8000"/>
              <a:buNone/>
              <a:defRPr sz="8000"/>
            </a:lvl5pPr>
            <a:lvl6pPr lvl="5" algn="ctr">
              <a:lnSpc>
                <a:spcPct val="100000"/>
              </a:lnSpc>
              <a:spcBef>
                <a:spcPts val="0"/>
              </a:spcBef>
              <a:spcAft>
                <a:spcPts val="0"/>
              </a:spcAft>
              <a:buSzPts val="8000"/>
              <a:buNone/>
              <a:defRPr sz="8000"/>
            </a:lvl6pPr>
            <a:lvl7pPr lvl="6" algn="ctr">
              <a:lnSpc>
                <a:spcPct val="100000"/>
              </a:lnSpc>
              <a:spcBef>
                <a:spcPts val="0"/>
              </a:spcBef>
              <a:spcAft>
                <a:spcPts val="0"/>
              </a:spcAft>
              <a:buSzPts val="8000"/>
              <a:buNone/>
              <a:defRPr sz="8000"/>
            </a:lvl7pPr>
            <a:lvl8pPr lvl="7" algn="ctr">
              <a:lnSpc>
                <a:spcPct val="100000"/>
              </a:lnSpc>
              <a:spcBef>
                <a:spcPts val="0"/>
              </a:spcBef>
              <a:spcAft>
                <a:spcPts val="0"/>
              </a:spcAft>
              <a:buSzPts val="8000"/>
              <a:buNone/>
              <a:defRPr sz="8000"/>
            </a:lvl8pPr>
            <a:lvl9pPr lvl="8" algn="ctr">
              <a:lnSpc>
                <a:spcPct val="100000"/>
              </a:lnSpc>
              <a:spcBef>
                <a:spcPts val="0"/>
              </a:spcBef>
              <a:spcAft>
                <a:spcPts val="0"/>
              </a:spcAft>
              <a:buSzPts val="8000"/>
              <a:buNone/>
              <a:defRPr sz="8000"/>
            </a:lvl9pPr>
          </a:lstStyle>
          <a:p/>
        </p:txBody>
      </p:sp>
      <p:sp>
        <p:nvSpPr>
          <p:cNvPr id="21" name="Google Shape;21;p5"/>
          <p:cNvSpPr txBox="1"/>
          <p:nvPr>
            <p:ph idx="1" type="subTitle"/>
          </p:nvPr>
        </p:nvSpPr>
        <p:spPr>
          <a:xfrm>
            <a:off x="311700" y="3890400"/>
            <a:ext cx="8520600" cy="7062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22" name="Google Shape;22;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6"/>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200"/>
              <a:buNone/>
              <a:defRPr/>
            </a:lvl1pPr>
            <a:lvl2pPr lvl="1" algn="l">
              <a:lnSpc>
                <a:spcPct val="100000"/>
              </a:lnSpc>
              <a:spcBef>
                <a:spcPts val="0"/>
              </a:spcBef>
              <a:spcAft>
                <a:spcPts val="0"/>
              </a:spcAft>
              <a:buSzPts val="4200"/>
              <a:buNone/>
              <a:defRPr/>
            </a:lvl2pPr>
            <a:lvl3pPr lvl="2" algn="l">
              <a:lnSpc>
                <a:spcPct val="100000"/>
              </a:lnSpc>
              <a:spcBef>
                <a:spcPts val="0"/>
              </a:spcBef>
              <a:spcAft>
                <a:spcPts val="0"/>
              </a:spcAft>
              <a:buSzPts val="4200"/>
              <a:buNone/>
              <a:defRPr/>
            </a:lvl3pPr>
            <a:lvl4pPr lvl="3" algn="l">
              <a:lnSpc>
                <a:spcPct val="100000"/>
              </a:lnSpc>
              <a:spcBef>
                <a:spcPts val="0"/>
              </a:spcBef>
              <a:spcAft>
                <a:spcPts val="0"/>
              </a:spcAft>
              <a:buSzPts val="4200"/>
              <a:buNone/>
              <a:defRPr/>
            </a:lvl4pPr>
            <a:lvl5pPr lvl="4" algn="l">
              <a:lnSpc>
                <a:spcPct val="100000"/>
              </a:lnSpc>
              <a:spcBef>
                <a:spcPts val="0"/>
              </a:spcBef>
              <a:spcAft>
                <a:spcPts val="0"/>
              </a:spcAft>
              <a:buSzPts val="4200"/>
              <a:buNone/>
              <a:defRPr/>
            </a:lvl5pPr>
            <a:lvl6pPr lvl="5" algn="l">
              <a:lnSpc>
                <a:spcPct val="100000"/>
              </a:lnSpc>
              <a:spcBef>
                <a:spcPts val="0"/>
              </a:spcBef>
              <a:spcAft>
                <a:spcPts val="0"/>
              </a:spcAft>
              <a:buSzPts val="4200"/>
              <a:buNone/>
              <a:defRPr/>
            </a:lvl6pPr>
            <a:lvl7pPr lvl="6" algn="l">
              <a:lnSpc>
                <a:spcPct val="100000"/>
              </a:lnSpc>
              <a:spcBef>
                <a:spcPts val="0"/>
              </a:spcBef>
              <a:spcAft>
                <a:spcPts val="0"/>
              </a:spcAft>
              <a:buSzPts val="4200"/>
              <a:buNone/>
              <a:defRPr/>
            </a:lvl7pPr>
            <a:lvl8pPr lvl="7" algn="l">
              <a:lnSpc>
                <a:spcPct val="100000"/>
              </a:lnSpc>
              <a:spcBef>
                <a:spcPts val="0"/>
              </a:spcBef>
              <a:spcAft>
                <a:spcPts val="0"/>
              </a:spcAft>
              <a:buSzPts val="4200"/>
              <a:buNone/>
              <a:defRPr/>
            </a:lvl8pPr>
            <a:lvl9pPr lvl="8" algn="l">
              <a:lnSpc>
                <a:spcPct val="100000"/>
              </a:lnSpc>
              <a:spcBef>
                <a:spcPts val="0"/>
              </a:spcBef>
              <a:spcAft>
                <a:spcPts val="0"/>
              </a:spcAft>
              <a:buSzPts val="4200"/>
              <a:buNone/>
              <a:defRPr/>
            </a:lvl9pPr>
          </a:lstStyle>
          <a:p/>
        </p:txBody>
      </p:sp>
      <p:sp>
        <p:nvSpPr>
          <p:cNvPr id="25" name="Google Shape;25;p6"/>
          <p:cNvSpPr txBox="1"/>
          <p:nvPr>
            <p:ph idx="1" type="body"/>
          </p:nvPr>
        </p:nvSpPr>
        <p:spPr>
          <a:xfrm>
            <a:off x="311700" y="1228675"/>
            <a:ext cx="3999900" cy="3340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6" name="Google Shape;26;p6"/>
          <p:cNvSpPr txBox="1"/>
          <p:nvPr>
            <p:ph idx="2" type="body"/>
          </p:nvPr>
        </p:nvSpPr>
        <p:spPr>
          <a:xfrm>
            <a:off x="4832400" y="1228675"/>
            <a:ext cx="3999900" cy="3340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7" name="Google Shape;27;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7"/>
          <p:cNvSpPr txBox="1"/>
          <p:nvPr>
            <p:ph type="title"/>
          </p:nvPr>
        </p:nvSpPr>
        <p:spPr>
          <a:xfrm>
            <a:off x="304800" y="309350"/>
            <a:ext cx="8537700" cy="748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4000"/>
              <a:buNone/>
              <a:defRPr sz="4000"/>
            </a:lvl2pPr>
            <a:lvl3pPr lvl="2" algn="l">
              <a:lnSpc>
                <a:spcPct val="100000"/>
              </a:lnSpc>
              <a:spcBef>
                <a:spcPts val="0"/>
              </a:spcBef>
              <a:spcAft>
                <a:spcPts val="0"/>
              </a:spcAft>
              <a:buSzPts val="4000"/>
              <a:buNone/>
              <a:defRPr sz="4000"/>
            </a:lvl3pPr>
            <a:lvl4pPr lvl="3" algn="l">
              <a:lnSpc>
                <a:spcPct val="100000"/>
              </a:lnSpc>
              <a:spcBef>
                <a:spcPts val="0"/>
              </a:spcBef>
              <a:spcAft>
                <a:spcPts val="0"/>
              </a:spcAft>
              <a:buSzPts val="4000"/>
              <a:buNone/>
              <a:defRPr sz="4000"/>
            </a:lvl4pPr>
            <a:lvl5pPr lvl="4" algn="l">
              <a:lnSpc>
                <a:spcPct val="100000"/>
              </a:lnSpc>
              <a:spcBef>
                <a:spcPts val="0"/>
              </a:spcBef>
              <a:spcAft>
                <a:spcPts val="0"/>
              </a:spcAft>
              <a:buSzPts val="4000"/>
              <a:buNone/>
              <a:defRPr sz="4000"/>
            </a:lvl5pPr>
            <a:lvl6pPr lvl="5" algn="l">
              <a:lnSpc>
                <a:spcPct val="100000"/>
              </a:lnSpc>
              <a:spcBef>
                <a:spcPts val="0"/>
              </a:spcBef>
              <a:spcAft>
                <a:spcPts val="0"/>
              </a:spcAft>
              <a:buSzPts val="4000"/>
              <a:buNone/>
              <a:defRPr sz="4000"/>
            </a:lvl6pPr>
            <a:lvl7pPr lvl="6" algn="l">
              <a:lnSpc>
                <a:spcPct val="100000"/>
              </a:lnSpc>
              <a:spcBef>
                <a:spcPts val="0"/>
              </a:spcBef>
              <a:spcAft>
                <a:spcPts val="0"/>
              </a:spcAft>
              <a:buSzPts val="4000"/>
              <a:buNone/>
              <a:defRPr sz="4000"/>
            </a:lvl7pPr>
            <a:lvl8pPr lvl="7" algn="l">
              <a:lnSpc>
                <a:spcPct val="100000"/>
              </a:lnSpc>
              <a:spcBef>
                <a:spcPts val="0"/>
              </a:spcBef>
              <a:spcAft>
                <a:spcPts val="0"/>
              </a:spcAft>
              <a:buSzPts val="4000"/>
              <a:buNone/>
              <a:defRPr sz="4000"/>
            </a:lvl8pPr>
            <a:lvl9pPr lvl="8" algn="l">
              <a:lnSpc>
                <a:spcPct val="100000"/>
              </a:lnSpc>
              <a:spcBef>
                <a:spcPts val="0"/>
              </a:spcBef>
              <a:spcAft>
                <a:spcPts val="0"/>
              </a:spcAft>
              <a:buSzPts val="4000"/>
              <a:buNone/>
              <a:defRPr sz="4000"/>
            </a:lvl9pPr>
          </a:lstStyle>
          <a:p/>
        </p:txBody>
      </p:sp>
      <p:sp>
        <p:nvSpPr>
          <p:cNvPr id="30" name="Google Shape;30;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8"/>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000"/>
              <a:buNone/>
              <a:defRPr sz="3000">
                <a:highlight>
                  <a:schemeClr val="dk1"/>
                </a:highlight>
              </a:defRPr>
            </a:lvl1pPr>
            <a:lvl2pPr lvl="1" algn="l">
              <a:lnSpc>
                <a:spcPct val="100000"/>
              </a:lnSpc>
              <a:spcBef>
                <a:spcPts val="0"/>
              </a:spcBef>
              <a:spcAft>
                <a:spcPts val="0"/>
              </a:spcAft>
              <a:buSzPts val="3000"/>
              <a:buNone/>
              <a:defRPr sz="3000">
                <a:highlight>
                  <a:schemeClr val="dk1"/>
                </a:highlight>
              </a:defRPr>
            </a:lvl2pPr>
            <a:lvl3pPr lvl="2" algn="l">
              <a:lnSpc>
                <a:spcPct val="100000"/>
              </a:lnSpc>
              <a:spcBef>
                <a:spcPts val="0"/>
              </a:spcBef>
              <a:spcAft>
                <a:spcPts val="0"/>
              </a:spcAft>
              <a:buSzPts val="3000"/>
              <a:buNone/>
              <a:defRPr sz="3000">
                <a:highlight>
                  <a:schemeClr val="dk1"/>
                </a:highlight>
              </a:defRPr>
            </a:lvl3pPr>
            <a:lvl4pPr lvl="3" algn="l">
              <a:lnSpc>
                <a:spcPct val="100000"/>
              </a:lnSpc>
              <a:spcBef>
                <a:spcPts val="0"/>
              </a:spcBef>
              <a:spcAft>
                <a:spcPts val="0"/>
              </a:spcAft>
              <a:buSzPts val="3000"/>
              <a:buNone/>
              <a:defRPr sz="3000">
                <a:highlight>
                  <a:schemeClr val="dk1"/>
                </a:highlight>
              </a:defRPr>
            </a:lvl4pPr>
            <a:lvl5pPr lvl="4" algn="l">
              <a:lnSpc>
                <a:spcPct val="100000"/>
              </a:lnSpc>
              <a:spcBef>
                <a:spcPts val="0"/>
              </a:spcBef>
              <a:spcAft>
                <a:spcPts val="0"/>
              </a:spcAft>
              <a:buSzPts val="3000"/>
              <a:buNone/>
              <a:defRPr sz="3000">
                <a:highlight>
                  <a:schemeClr val="dk1"/>
                </a:highlight>
              </a:defRPr>
            </a:lvl5pPr>
            <a:lvl6pPr lvl="5" algn="l">
              <a:lnSpc>
                <a:spcPct val="100000"/>
              </a:lnSpc>
              <a:spcBef>
                <a:spcPts val="0"/>
              </a:spcBef>
              <a:spcAft>
                <a:spcPts val="0"/>
              </a:spcAft>
              <a:buSzPts val="3000"/>
              <a:buNone/>
              <a:defRPr sz="3000">
                <a:highlight>
                  <a:schemeClr val="dk1"/>
                </a:highlight>
              </a:defRPr>
            </a:lvl6pPr>
            <a:lvl7pPr lvl="6" algn="l">
              <a:lnSpc>
                <a:spcPct val="100000"/>
              </a:lnSpc>
              <a:spcBef>
                <a:spcPts val="0"/>
              </a:spcBef>
              <a:spcAft>
                <a:spcPts val="0"/>
              </a:spcAft>
              <a:buSzPts val="3000"/>
              <a:buNone/>
              <a:defRPr sz="3000">
                <a:highlight>
                  <a:schemeClr val="dk1"/>
                </a:highlight>
              </a:defRPr>
            </a:lvl7pPr>
            <a:lvl8pPr lvl="7" algn="l">
              <a:lnSpc>
                <a:spcPct val="100000"/>
              </a:lnSpc>
              <a:spcBef>
                <a:spcPts val="0"/>
              </a:spcBef>
              <a:spcAft>
                <a:spcPts val="0"/>
              </a:spcAft>
              <a:buSzPts val="3000"/>
              <a:buNone/>
              <a:defRPr sz="3000">
                <a:highlight>
                  <a:schemeClr val="dk1"/>
                </a:highlight>
              </a:defRPr>
            </a:lvl8pPr>
            <a:lvl9pPr lvl="8" algn="l">
              <a:lnSpc>
                <a:spcPct val="100000"/>
              </a:lnSpc>
              <a:spcBef>
                <a:spcPts val="0"/>
              </a:spcBef>
              <a:spcAft>
                <a:spcPts val="0"/>
              </a:spcAft>
              <a:buSzPts val="3000"/>
              <a:buNone/>
              <a:defRPr sz="3000">
                <a:highlight>
                  <a:schemeClr val="dk1"/>
                </a:highlight>
              </a:defRPr>
            </a:lvl9pPr>
          </a:lstStyle>
          <a:p/>
        </p:txBody>
      </p:sp>
      <p:sp>
        <p:nvSpPr>
          <p:cNvPr id="33" name="Google Shape;33;p8"/>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4" name="Google Shape;34;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35" name="Shape 35"/>
        <p:cNvGrpSpPr/>
        <p:nvPr/>
      </p:nvGrpSpPr>
      <p:grpSpPr>
        <a:xfrm>
          <a:off x="0" y="0"/>
          <a:ext cx="0" cy="0"/>
          <a:chOff x="0" y="0"/>
          <a:chExt cx="0" cy="0"/>
        </a:xfrm>
      </p:grpSpPr>
      <p:sp>
        <p:nvSpPr>
          <p:cNvPr id="36" name="Google Shape;36;p9"/>
          <p:cNvSpPr txBox="1"/>
          <p:nvPr>
            <p:ph type="title"/>
          </p:nvPr>
        </p:nvSpPr>
        <p:spPr>
          <a:xfrm>
            <a:off x="490250" y="526350"/>
            <a:ext cx="56187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6000"/>
              <a:buNone/>
              <a:defRPr sz="6000">
                <a:solidFill>
                  <a:schemeClr val="lt1"/>
                </a:solidFill>
              </a:defRPr>
            </a:lvl1pPr>
            <a:lvl2pPr lvl="1" algn="l">
              <a:lnSpc>
                <a:spcPct val="100000"/>
              </a:lnSpc>
              <a:spcBef>
                <a:spcPts val="0"/>
              </a:spcBef>
              <a:spcAft>
                <a:spcPts val="0"/>
              </a:spcAft>
              <a:buClr>
                <a:schemeClr val="lt1"/>
              </a:buClr>
              <a:buSzPts val="6000"/>
              <a:buNone/>
              <a:defRPr sz="6000">
                <a:solidFill>
                  <a:schemeClr val="lt1"/>
                </a:solidFill>
              </a:defRPr>
            </a:lvl2pPr>
            <a:lvl3pPr lvl="2" algn="l">
              <a:lnSpc>
                <a:spcPct val="100000"/>
              </a:lnSpc>
              <a:spcBef>
                <a:spcPts val="0"/>
              </a:spcBef>
              <a:spcAft>
                <a:spcPts val="0"/>
              </a:spcAft>
              <a:buClr>
                <a:schemeClr val="lt1"/>
              </a:buClr>
              <a:buSzPts val="6000"/>
              <a:buNone/>
              <a:defRPr sz="6000">
                <a:solidFill>
                  <a:schemeClr val="lt1"/>
                </a:solidFill>
              </a:defRPr>
            </a:lvl3pPr>
            <a:lvl4pPr lvl="3" algn="l">
              <a:lnSpc>
                <a:spcPct val="100000"/>
              </a:lnSpc>
              <a:spcBef>
                <a:spcPts val="0"/>
              </a:spcBef>
              <a:spcAft>
                <a:spcPts val="0"/>
              </a:spcAft>
              <a:buClr>
                <a:schemeClr val="lt1"/>
              </a:buClr>
              <a:buSzPts val="6000"/>
              <a:buNone/>
              <a:defRPr sz="6000">
                <a:solidFill>
                  <a:schemeClr val="lt1"/>
                </a:solidFill>
              </a:defRPr>
            </a:lvl4pPr>
            <a:lvl5pPr lvl="4" algn="l">
              <a:lnSpc>
                <a:spcPct val="100000"/>
              </a:lnSpc>
              <a:spcBef>
                <a:spcPts val="0"/>
              </a:spcBef>
              <a:spcAft>
                <a:spcPts val="0"/>
              </a:spcAft>
              <a:buClr>
                <a:schemeClr val="lt1"/>
              </a:buClr>
              <a:buSzPts val="6000"/>
              <a:buNone/>
              <a:defRPr sz="6000">
                <a:solidFill>
                  <a:schemeClr val="lt1"/>
                </a:solidFill>
              </a:defRPr>
            </a:lvl5pPr>
            <a:lvl6pPr lvl="5" algn="l">
              <a:lnSpc>
                <a:spcPct val="100000"/>
              </a:lnSpc>
              <a:spcBef>
                <a:spcPts val="0"/>
              </a:spcBef>
              <a:spcAft>
                <a:spcPts val="0"/>
              </a:spcAft>
              <a:buClr>
                <a:schemeClr val="lt1"/>
              </a:buClr>
              <a:buSzPts val="6000"/>
              <a:buNone/>
              <a:defRPr sz="6000">
                <a:solidFill>
                  <a:schemeClr val="lt1"/>
                </a:solidFill>
              </a:defRPr>
            </a:lvl6pPr>
            <a:lvl7pPr lvl="6" algn="l">
              <a:lnSpc>
                <a:spcPct val="100000"/>
              </a:lnSpc>
              <a:spcBef>
                <a:spcPts val="0"/>
              </a:spcBef>
              <a:spcAft>
                <a:spcPts val="0"/>
              </a:spcAft>
              <a:buClr>
                <a:schemeClr val="lt1"/>
              </a:buClr>
              <a:buSzPts val="6000"/>
              <a:buNone/>
              <a:defRPr sz="6000">
                <a:solidFill>
                  <a:schemeClr val="lt1"/>
                </a:solidFill>
              </a:defRPr>
            </a:lvl7pPr>
            <a:lvl8pPr lvl="7" algn="l">
              <a:lnSpc>
                <a:spcPct val="100000"/>
              </a:lnSpc>
              <a:spcBef>
                <a:spcPts val="0"/>
              </a:spcBef>
              <a:spcAft>
                <a:spcPts val="0"/>
              </a:spcAft>
              <a:buClr>
                <a:schemeClr val="lt1"/>
              </a:buClr>
              <a:buSzPts val="6000"/>
              <a:buNone/>
              <a:defRPr sz="6000">
                <a:solidFill>
                  <a:schemeClr val="lt1"/>
                </a:solidFill>
              </a:defRPr>
            </a:lvl8pPr>
            <a:lvl9pPr lvl="8" algn="l">
              <a:lnSpc>
                <a:spcPct val="100000"/>
              </a:lnSpc>
              <a:spcBef>
                <a:spcPts val="0"/>
              </a:spcBef>
              <a:spcAft>
                <a:spcPts val="0"/>
              </a:spcAft>
              <a:buClr>
                <a:schemeClr val="lt1"/>
              </a:buClr>
              <a:buSzPts val="6000"/>
              <a:buNone/>
              <a:defRPr sz="6000">
                <a:solidFill>
                  <a:schemeClr val="lt1"/>
                </a:solidFill>
              </a:defRPr>
            </a:lvl9pPr>
          </a:lstStyle>
          <a:p/>
        </p:txBody>
      </p:sp>
      <p:sp>
        <p:nvSpPr>
          <p:cNvPr id="37" name="Google Shape;37;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10"/>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0" name="Google Shape;40;p10"/>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41" name="Google Shape;41;p10"/>
          <p:cNvSpPr txBox="1"/>
          <p:nvPr>
            <p:ph type="title"/>
          </p:nvPr>
        </p:nvSpPr>
        <p:spPr>
          <a:xfrm>
            <a:off x="265500" y="1081400"/>
            <a:ext cx="4045200" cy="1710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42" name="Google Shape;42;p10"/>
          <p:cNvSpPr txBox="1"/>
          <p:nvPr>
            <p:ph idx="1" type="subTitle"/>
          </p:nvPr>
        </p:nvSpPr>
        <p:spPr>
          <a:xfrm>
            <a:off x="265500" y="2845223"/>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3" name="Google Shape;43;p10"/>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accent1"/>
              </a:buClr>
              <a:buSzPts val="1800"/>
              <a:buChar char="●"/>
              <a:defRPr>
                <a:solidFill>
                  <a:schemeClr val="accent1"/>
                </a:solidFill>
                <a:highlight>
                  <a:schemeClr val="lt1"/>
                </a:highlight>
              </a:defRPr>
            </a:lvl1pPr>
            <a:lvl2pPr indent="-317500" lvl="1" marL="914400" algn="l">
              <a:lnSpc>
                <a:spcPct val="115000"/>
              </a:lnSpc>
              <a:spcBef>
                <a:spcPts val="1600"/>
              </a:spcBef>
              <a:spcAft>
                <a:spcPts val="0"/>
              </a:spcAft>
              <a:buClr>
                <a:schemeClr val="accent1"/>
              </a:buClr>
              <a:buSzPts val="1400"/>
              <a:buChar char="○"/>
              <a:defRPr>
                <a:solidFill>
                  <a:schemeClr val="accent1"/>
                </a:solidFill>
                <a:highlight>
                  <a:schemeClr val="lt1"/>
                </a:highlight>
              </a:defRPr>
            </a:lvl2pPr>
            <a:lvl3pPr indent="-317500" lvl="2" marL="1371600" algn="l">
              <a:lnSpc>
                <a:spcPct val="115000"/>
              </a:lnSpc>
              <a:spcBef>
                <a:spcPts val="1600"/>
              </a:spcBef>
              <a:spcAft>
                <a:spcPts val="0"/>
              </a:spcAft>
              <a:buClr>
                <a:schemeClr val="accent1"/>
              </a:buClr>
              <a:buSzPts val="1400"/>
              <a:buChar char="■"/>
              <a:defRPr>
                <a:solidFill>
                  <a:schemeClr val="accent1"/>
                </a:solidFill>
                <a:highlight>
                  <a:schemeClr val="lt1"/>
                </a:highlight>
              </a:defRPr>
            </a:lvl3pPr>
            <a:lvl4pPr indent="-317500" lvl="3" marL="1828800" algn="l">
              <a:lnSpc>
                <a:spcPct val="115000"/>
              </a:lnSpc>
              <a:spcBef>
                <a:spcPts val="1600"/>
              </a:spcBef>
              <a:spcAft>
                <a:spcPts val="0"/>
              </a:spcAft>
              <a:buClr>
                <a:schemeClr val="accent1"/>
              </a:buClr>
              <a:buSzPts val="1400"/>
              <a:buChar char="●"/>
              <a:defRPr>
                <a:solidFill>
                  <a:schemeClr val="accent1"/>
                </a:solidFill>
                <a:highlight>
                  <a:schemeClr val="lt1"/>
                </a:highlight>
              </a:defRPr>
            </a:lvl4pPr>
            <a:lvl5pPr indent="-317500" lvl="4" marL="2286000" algn="l">
              <a:lnSpc>
                <a:spcPct val="115000"/>
              </a:lnSpc>
              <a:spcBef>
                <a:spcPts val="1600"/>
              </a:spcBef>
              <a:spcAft>
                <a:spcPts val="0"/>
              </a:spcAft>
              <a:buClr>
                <a:schemeClr val="accent1"/>
              </a:buClr>
              <a:buSzPts val="1400"/>
              <a:buChar char="○"/>
              <a:defRPr>
                <a:solidFill>
                  <a:schemeClr val="accent1"/>
                </a:solidFill>
                <a:highlight>
                  <a:schemeClr val="lt1"/>
                </a:highlight>
              </a:defRPr>
            </a:lvl5pPr>
            <a:lvl6pPr indent="-317500" lvl="5" marL="2743200" algn="l">
              <a:lnSpc>
                <a:spcPct val="115000"/>
              </a:lnSpc>
              <a:spcBef>
                <a:spcPts val="1600"/>
              </a:spcBef>
              <a:spcAft>
                <a:spcPts val="0"/>
              </a:spcAft>
              <a:buClr>
                <a:schemeClr val="accent1"/>
              </a:buClr>
              <a:buSzPts val="1400"/>
              <a:buChar char="■"/>
              <a:defRPr>
                <a:solidFill>
                  <a:schemeClr val="accent1"/>
                </a:solidFill>
                <a:highlight>
                  <a:schemeClr val="lt1"/>
                </a:highlight>
              </a:defRPr>
            </a:lvl6pPr>
            <a:lvl7pPr indent="-317500" lvl="6" marL="3200400" algn="l">
              <a:lnSpc>
                <a:spcPct val="115000"/>
              </a:lnSpc>
              <a:spcBef>
                <a:spcPts val="1600"/>
              </a:spcBef>
              <a:spcAft>
                <a:spcPts val="0"/>
              </a:spcAft>
              <a:buClr>
                <a:schemeClr val="accent1"/>
              </a:buClr>
              <a:buSzPts val="1400"/>
              <a:buChar char="●"/>
              <a:defRPr>
                <a:solidFill>
                  <a:schemeClr val="accent1"/>
                </a:solidFill>
                <a:highlight>
                  <a:schemeClr val="lt1"/>
                </a:highlight>
              </a:defRPr>
            </a:lvl7pPr>
            <a:lvl8pPr indent="-317500" lvl="7" marL="3657600" algn="l">
              <a:lnSpc>
                <a:spcPct val="115000"/>
              </a:lnSpc>
              <a:spcBef>
                <a:spcPts val="1600"/>
              </a:spcBef>
              <a:spcAft>
                <a:spcPts val="0"/>
              </a:spcAft>
              <a:buClr>
                <a:schemeClr val="accent1"/>
              </a:buClr>
              <a:buSzPts val="1400"/>
              <a:buChar char="○"/>
              <a:defRPr>
                <a:solidFill>
                  <a:schemeClr val="accent1"/>
                </a:solidFill>
                <a:highlight>
                  <a:schemeClr val="lt1"/>
                </a:highlight>
              </a:defRPr>
            </a:lvl8pPr>
            <a:lvl9pPr indent="-317500" lvl="8" marL="4114800" algn="l">
              <a:lnSpc>
                <a:spcPct val="115000"/>
              </a:lnSpc>
              <a:spcBef>
                <a:spcPts val="1600"/>
              </a:spcBef>
              <a:spcAft>
                <a:spcPts val="1600"/>
              </a:spcAft>
              <a:buClr>
                <a:schemeClr val="accent1"/>
              </a:buClr>
              <a:buSzPts val="1400"/>
              <a:buChar char="■"/>
              <a:defRPr>
                <a:solidFill>
                  <a:schemeClr val="accent1"/>
                </a:solidFill>
                <a:highlight>
                  <a:schemeClr val="lt1"/>
                </a:highlight>
              </a:defRPr>
            </a:lvl9pPr>
          </a:lstStyle>
          <a:p/>
        </p:txBody>
      </p:sp>
      <p:sp>
        <p:nvSpPr>
          <p:cNvPr id="44" name="Google Shape;44;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1"/>
          <p:cNvSpPr txBox="1"/>
          <p:nvPr>
            <p:ph idx="1" type="body"/>
          </p:nvPr>
        </p:nvSpPr>
        <p:spPr>
          <a:xfrm>
            <a:off x="319500" y="4230575"/>
            <a:ext cx="5998800" cy="5988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47" name="Google Shape;47;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2"/>
          <p:cNvSpPr txBox="1"/>
          <p:nvPr>
            <p:ph hasCustomPrompt="1" type="title"/>
          </p:nvPr>
        </p:nvSpPr>
        <p:spPr>
          <a:xfrm>
            <a:off x="311700" y="1240275"/>
            <a:ext cx="8520600" cy="19818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lt1"/>
              </a:buClr>
              <a:buSzPts val="12000"/>
              <a:buNone/>
              <a:defRPr sz="12000">
                <a:solidFill>
                  <a:schemeClr val="lt1"/>
                </a:solidFill>
                <a:highlight>
                  <a:schemeClr val="accent1"/>
                </a:highlight>
              </a:defRPr>
            </a:lvl1pPr>
            <a:lvl2pPr lvl="1" algn="ctr">
              <a:lnSpc>
                <a:spcPct val="100000"/>
              </a:lnSpc>
              <a:spcBef>
                <a:spcPts val="0"/>
              </a:spcBef>
              <a:spcAft>
                <a:spcPts val="0"/>
              </a:spcAft>
              <a:buClr>
                <a:schemeClr val="lt1"/>
              </a:buClr>
              <a:buSzPts val="12000"/>
              <a:buNone/>
              <a:defRPr sz="12000">
                <a:solidFill>
                  <a:schemeClr val="lt1"/>
                </a:solidFill>
                <a:highlight>
                  <a:schemeClr val="accent1"/>
                </a:highlight>
              </a:defRPr>
            </a:lvl2pPr>
            <a:lvl3pPr lvl="2" algn="ctr">
              <a:lnSpc>
                <a:spcPct val="100000"/>
              </a:lnSpc>
              <a:spcBef>
                <a:spcPts val="0"/>
              </a:spcBef>
              <a:spcAft>
                <a:spcPts val="0"/>
              </a:spcAft>
              <a:buClr>
                <a:schemeClr val="lt1"/>
              </a:buClr>
              <a:buSzPts val="12000"/>
              <a:buNone/>
              <a:defRPr sz="12000">
                <a:solidFill>
                  <a:schemeClr val="lt1"/>
                </a:solidFill>
                <a:highlight>
                  <a:schemeClr val="accent1"/>
                </a:highlight>
              </a:defRPr>
            </a:lvl3pPr>
            <a:lvl4pPr lvl="3" algn="ctr">
              <a:lnSpc>
                <a:spcPct val="100000"/>
              </a:lnSpc>
              <a:spcBef>
                <a:spcPts val="0"/>
              </a:spcBef>
              <a:spcAft>
                <a:spcPts val="0"/>
              </a:spcAft>
              <a:buClr>
                <a:schemeClr val="lt1"/>
              </a:buClr>
              <a:buSzPts val="12000"/>
              <a:buNone/>
              <a:defRPr sz="12000">
                <a:solidFill>
                  <a:schemeClr val="lt1"/>
                </a:solidFill>
                <a:highlight>
                  <a:schemeClr val="accent1"/>
                </a:highlight>
              </a:defRPr>
            </a:lvl4pPr>
            <a:lvl5pPr lvl="4" algn="ctr">
              <a:lnSpc>
                <a:spcPct val="100000"/>
              </a:lnSpc>
              <a:spcBef>
                <a:spcPts val="0"/>
              </a:spcBef>
              <a:spcAft>
                <a:spcPts val="0"/>
              </a:spcAft>
              <a:buClr>
                <a:schemeClr val="lt1"/>
              </a:buClr>
              <a:buSzPts val="12000"/>
              <a:buNone/>
              <a:defRPr sz="12000">
                <a:solidFill>
                  <a:schemeClr val="lt1"/>
                </a:solidFill>
                <a:highlight>
                  <a:schemeClr val="accent1"/>
                </a:highlight>
              </a:defRPr>
            </a:lvl5pPr>
            <a:lvl6pPr lvl="5" algn="ctr">
              <a:lnSpc>
                <a:spcPct val="100000"/>
              </a:lnSpc>
              <a:spcBef>
                <a:spcPts val="0"/>
              </a:spcBef>
              <a:spcAft>
                <a:spcPts val="0"/>
              </a:spcAft>
              <a:buClr>
                <a:schemeClr val="lt1"/>
              </a:buClr>
              <a:buSzPts val="12000"/>
              <a:buNone/>
              <a:defRPr sz="12000">
                <a:solidFill>
                  <a:schemeClr val="lt1"/>
                </a:solidFill>
                <a:highlight>
                  <a:schemeClr val="accent1"/>
                </a:highlight>
              </a:defRPr>
            </a:lvl6pPr>
            <a:lvl7pPr lvl="6" algn="ctr">
              <a:lnSpc>
                <a:spcPct val="100000"/>
              </a:lnSpc>
              <a:spcBef>
                <a:spcPts val="0"/>
              </a:spcBef>
              <a:spcAft>
                <a:spcPts val="0"/>
              </a:spcAft>
              <a:buClr>
                <a:schemeClr val="lt1"/>
              </a:buClr>
              <a:buSzPts val="12000"/>
              <a:buNone/>
              <a:defRPr sz="12000">
                <a:solidFill>
                  <a:schemeClr val="lt1"/>
                </a:solidFill>
                <a:highlight>
                  <a:schemeClr val="accent1"/>
                </a:highlight>
              </a:defRPr>
            </a:lvl7pPr>
            <a:lvl8pPr lvl="7" algn="ctr">
              <a:lnSpc>
                <a:spcPct val="100000"/>
              </a:lnSpc>
              <a:spcBef>
                <a:spcPts val="0"/>
              </a:spcBef>
              <a:spcAft>
                <a:spcPts val="0"/>
              </a:spcAft>
              <a:buClr>
                <a:schemeClr val="lt1"/>
              </a:buClr>
              <a:buSzPts val="12000"/>
              <a:buNone/>
              <a:defRPr sz="12000">
                <a:solidFill>
                  <a:schemeClr val="lt1"/>
                </a:solidFill>
                <a:highlight>
                  <a:schemeClr val="accent1"/>
                </a:highlight>
              </a:defRPr>
            </a:lvl8pPr>
            <a:lvl9pPr lvl="8" algn="ctr">
              <a:lnSpc>
                <a:spcPct val="100000"/>
              </a:lnSpc>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50" name="Google Shape;50;p12"/>
          <p:cNvSpPr txBox="1"/>
          <p:nvPr>
            <p:ph idx="1" type="body"/>
          </p:nvPr>
        </p:nvSpPr>
        <p:spPr>
          <a:xfrm>
            <a:off x="311700" y="33046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lnSpc>
                <a:spcPct val="115000"/>
              </a:lnSpc>
              <a:spcBef>
                <a:spcPts val="1600"/>
              </a:spcBef>
              <a:spcAft>
                <a:spcPts val="0"/>
              </a:spcAft>
              <a:buClr>
                <a:schemeClr val="accent1"/>
              </a:buClr>
              <a:buSzPts val="1400"/>
              <a:buChar char="○"/>
              <a:defRPr>
                <a:solidFill>
                  <a:schemeClr val="accent1"/>
                </a:solidFill>
                <a:highlight>
                  <a:schemeClr val="dk1"/>
                </a:highlight>
              </a:defRPr>
            </a:lvl2pPr>
            <a:lvl3pPr indent="-317500" lvl="2" marL="1371600" algn="ctr">
              <a:lnSpc>
                <a:spcPct val="115000"/>
              </a:lnSpc>
              <a:spcBef>
                <a:spcPts val="1600"/>
              </a:spcBef>
              <a:spcAft>
                <a:spcPts val="0"/>
              </a:spcAft>
              <a:buClr>
                <a:schemeClr val="accent1"/>
              </a:buClr>
              <a:buSzPts val="1400"/>
              <a:buChar char="■"/>
              <a:defRPr>
                <a:solidFill>
                  <a:schemeClr val="accent1"/>
                </a:solidFill>
                <a:highlight>
                  <a:schemeClr val="dk1"/>
                </a:highlight>
              </a:defRPr>
            </a:lvl3pPr>
            <a:lvl4pPr indent="-317500" lvl="3" marL="1828800" algn="ctr">
              <a:lnSpc>
                <a:spcPct val="115000"/>
              </a:lnSpc>
              <a:spcBef>
                <a:spcPts val="1600"/>
              </a:spcBef>
              <a:spcAft>
                <a:spcPts val="0"/>
              </a:spcAft>
              <a:buClr>
                <a:schemeClr val="accent1"/>
              </a:buClr>
              <a:buSzPts val="1400"/>
              <a:buChar char="●"/>
              <a:defRPr>
                <a:solidFill>
                  <a:schemeClr val="accent1"/>
                </a:solidFill>
                <a:highlight>
                  <a:schemeClr val="dk1"/>
                </a:highlight>
              </a:defRPr>
            </a:lvl4pPr>
            <a:lvl5pPr indent="-317500" lvl="4" marL="2286000" algn="ctr">
              <a:lnSpc>
                <a:spcPct val="115000"/>
              </a:lnSpc>
              <a:spcBef>
                <a:spcPts val="1600"/>
              </a:spcBef>
              <a:spcAft>
                <a:spcPts val="0"/>
              </a:spcAft>
              <a:buClr>
                <a:schemeClr val="accent1"/>
              </a:buClr>
              <a:buSzPts val="1400"/>
              <a:buChar char="○"/>
              <a:defRPr>
                <a:solidFill>
                  <a:schemeClr val="accent1"/>
                </a:solidFill>
                <a:highlight>
                  <a:schemeClr val="dk1"/>
                </a:highlight>
              </a:defRPr>
            </a:lvl5pPr>
            <a:lvl6pPr indent="-317500" lvl="5" marL="2743200" algn="ctr">
              <a:lnSpc>
                <a:spcPct val="115000"/>
              </a:lnSpc>
              <a:spcBef>
                <a:spcPts val="1600"/>
              </a:spcBef>
              <a:spcAft>
                <a:spcPts val="0"/>
              </a:spcAft>
              <a:buClr>
                <a:schemeClr val="accent1"/>
              </a:buClr>
              <a:buSzPts val="1400"/>
              <a:buChar char="■"/>
              <a:defRPr>
                <a:solidFill>
                  <a:schemeClr val="accent1"/>
                </a:solidFill>
                <a:highlight>
                  <a:schemeClr val="dk1"/>
                </a:highlight>
              </a:defRPr>
            </a:lvl6pPr>
            <a:lvl7pPr indent="-317500" lvl="6" marL="3200400" algn="ctr">
              <a:lnSpc>
                <a:spcPct val="115000"/>
              </a:lnSpc>
              <a:spcBef>
                <a:spcPts val="1600"/>
              </a:spcBef>
              <a:spcAft>
                <a:spcPts val="0"/>
              </a:spcAft>
              <a:buClr>
                <a:schemeClr val="accent1"/>
              </a:buClr>
              <a:buSzPts val="1400"/>
              <a:buChar char="●"/>
              <a:defRPr>
                <a:solidFill>
                  <a:schemeClr val="accent1"/>
                </a:solidFill>
                <a:highlight>
                  <a:schemeClr val="dk1"/>
                </a:highlight>
              </a:defRPr>
            </a:lvl7pPr>
            <a:lvl8pPr indent="-317500" lvl="7" marL="3657600" algn="ctr">
              <a:lnSpc>
                <a:spcPct val="115000"/>
              </a:lnSpc>
              <a:spcBef>
                <a:spcPts val="1600"/>
              </a:spcBef>
              <a:spcAft>
                <a:spcPts val="0"/>
              </a:spcAft>
              <a:buClr>
                <a:schemeClr val="accent1"/>
              </a:buClr>
              <a:buSzPts val="1400"/>
              <a:buChar char="○"/>
              <a:defRPr>
                <a:solidFill>
                  <a:schemeClr val="accent1"/>
                </a:solidFill>
                <a:highlight>
                  <a:schemeClr val="dk1"/>
                </a:highlight>
              </a:defRPr>
            </a:lvl8pPr>
            <a:lvl9pPr indent="-317500" lvl="8" marL="4114800" algn="ctr">
              <a:lnSpc>
                <a:spcPct val="115000"/>
              </a:lnSpc>
              <a:spcBef>
                <a:spcPts val="1600"/>
              </a:spcBef>
              <a:spcAft>
                <a:spcPts val="1600"/>
              </a:spcAft>
              <a:buClr>
                <a:schemeClr val="accent1"/>
              </a:buClr>
              <a:buSzPts val="1400"/>
              <a:buChar char="■"/>
              <a:defRPr>
                <a:solidFill>
                  <a:schemeClr val="accent1"/>
                </a:solidFill>
                <a:highlight>
                  <a:schemeClr val="dk1"/>
                </a:highlight>
              </a:defRPr>
            </a:lvl9pPr>
          </a:lstStyle>
          <a:p/>
        </p:txBody>
      </p:sp>
      <p:sp>
        <p:nvSpPr>
          <p:cNvPr id="51" name="Google Shape;51;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1pPr>
            <a:lvl2pPr lvl="1"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2pPr>
            <a:lvl3pPr lvl="2"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3pPr>
            <a:lvl4pPr lvl="3"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4pPr>
            <a:lvl5pPr lvl="4"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5pPr>
            <a:lvl6pPr lvl="5"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6pPr>
            <a:lvl7pPr lvl="6"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7pPr>
            <a:lvl8pPr lvl="7"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8pPr>
            <a:lvl9pPr lvl="8"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Source Code Pro"/>
              <a:buChar char="●"/>
              <a:defRPr b="0" i="0" sz="1800" u="none" cap="none" strike="noStrike">
                <a:solidFill>
                  <a:schemeClr val="dk2"/>
                </a:solidFill>
                <a:latin typeface="Source Code Pro"/>
                <a:ea typeface="Source Code Pro"/>
                <a:cs typeface="Source Code Pro"/>
                <a:sym typeface="Source Code Pro"/>
              </a:defRPr>
            </a:lvl1pPr>
            <a:lvl2pPr indent="-317500" lvl="1" marL="9144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2pPr>
            <a:lvl3pPr indent="-317500" lvl="2" marL="13716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3pPr>
            <a:lvl4pPr indent="-317500" lvl="3" marL="18288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4pPr>
            <a:lvl5pPr indent="-317500" lvl="4" marL="22860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5pPr>
            <a:lvl6pPr indent="-317500" lvl="5" marL="27432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6pPr>
            <a:lvl7pPr indent="-317500" lvl="6" marL="32004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7pPr>
            <a:lvl8pPr indent="-317500" lvl="7" marL="36576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8pPr>
            <a:lvl9pPr indent="-317500" lvl="8" marL="4114800" marR="0" rtl="0" algn="l">
              <a:lnSpc>
                <a:spcPct val="115000"/>
              </a:lnSpc>
              <a:spcBef>
                <a:spcPts val="1600"/>
              </a:spcBef>
              <a:spcAft>
                <a:spcPts val="160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hyperlink" Target="http://gsnw.gl/virtualmeetinghowto" TargetMode="External"/><Relationship Id="rId5" Type="http://schemas.openxmlformats.org/officeDocument/2006/relationships/image" Target="../media/image10.png"/><Relationship Id="rId6"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0.png"/><Relationship Id="rId4" Type="http://schemas.openxmlformats.org/officeDocument/2006/relationships/image" Target="../media/image9.png"/><Relationship Id="rId5"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www.youtube.com/watch?v=S3B2Vyw5iqQ" TargetMode="External"/><Relationship Id="rId4" Type="http://schemas.openxmlformats.org/officeDocument/2006/relationships/image" Target="../media/image6.jpg"/><Relationship Id="rId5"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hyperlink" Target="http://www.youtube.com/watch?v=o3U39SZ-V-o" TargetMode="External"/><Relationship Id="rId5"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0.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hyperlink" Target="http://www.youtube.com/watch?v=SFzmydgwgwc" TargetMode="External"/><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www.youtube.com/watch?v=2UcZWXvgMZE" TargetMode="External"/><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www.artycraftykids.com/craft/easy-paper-plate-rainbow-craft/" TargetMode="External"/><Relationship Id="rId4" Type="http://schemas.openxmlformats.org/officeDocument/2006/relationships/image" Target="../media/image13.jpg"/><Relationship Id="rId5"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www.youtube.com/watch?v=kCEPt5vK2wY" TargetMode="External"/><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0.png"/><Relationship Id="rId4" Type="http://schemas.openxmlformats.org/officeDocument/2006/relationships/image" Target="../media/image15.png"/><Relationship Id="rId5"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nvSpPr>
        <p:spPr>
          <a:xfrm>
            <a:off x="1174975" y="360175"/>
            <a:ext cx="7173600" cy="58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rgbClr val="000000"/>
                </a:solidFill>
              </a:rPr>
              <a:t>Leader Instructions &amp; Meeting Prep:</a:t>
            </a:r>
            <a:endParaRPr b="1" sz="3000">
              <a:solidFill>
                <a:srgbClr val="000000"/>
              </a:solidFill>
            </a:endParaRPr>
          </a:p>
        </p:txBody>
      </p:sp>
      <p:sp>
        <p:nvSpPr>
          <p:cNvPr id="57" name="Google Shape;57;p13"/>
          <p:cNvSpPr txBox="1"/>
          <p:nvPr/>
        </p:nvSpPr>
        <p:spPr>
          <a:xfrm>
            <a:off x="1193000" y="787900"/>
            <a:ext cx="3665700" cy="46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800">
                <a:solidFill>
                  <a:srgbClr val="1155CC"/>
                </a:solidFill>
                <a:latin typeface="Pacifico"/>
                <a:ea typeface="Pacifico"/>
                <a:cs typeface="Pacifico"/>
                <a:sym typeface="Pacifico"/>
              </a:rPr>
              <a:t>Daisy Considerate and Caring Petal</a:t>
            </a:r>
            <a:endParaRPr sz="1800">
              <a:solidFill>
                <a:srgbClr val="1155CC"/>
              </a:solidFill>
              <a:latin typeface="Pacifico"/>
              <a:ea typeface="Pacifico"/>
              <a:cs typeface="Pacifico"/>
              <a:sym typeface="Pacifico"/>
            </a:endParaRPr>
          </a:p>
        </p:txBody>
      </p:sp>
      <p:sp>
        <p:nvSpPr>
          <p:cNvPr id="58" name="Google Shape;58;p13"/>
          <p:cNvSpPr txBox="1"/>
          <p:nvPr/>
        </p:nvSpPr>
        <p:spPr>
          <a:xfrm>
            <a:off x="482550" y="1342575"/>
            <a:ext cx="5438100" cy="3356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The following slides will walk your troop through a virtual meeting to earn the </a:t>
            </a:r>
            <a:r>
              <a:rPr lang="en" sz="1000"/>
              <a:t>Daisy Considerate and Caring Petal</a:t>
            </a:r>
            <a:r>
              <a:rPr lang="en" sz="1000">
                <a:solidFill>
                  <a:srgbClr val="000000"/>
                </a:solidFill>
              </a:rPr>
              <a:t>.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lang="en" sz="1000" u="sng">
                <a:solidFill>
                  <a:srgbClr val="57BB8A"/>
                </a:solidFill>
                <a:hlinkClick r:id="rId3">
                  <a:extLst>
                    <a:ext uri="{A12FA001-AC4F-418D-AE19-62706E023703}">
                      <ahyp:hlinkClr val="tx"/>
                    </a:ext>
                  </a:extLst>
                </a:hlinkClick>
              </a:rPr>
              <a:t>gsnw.gl/</a:t>
            </a:r>
            <a:r>
              <a:rPr lang="en" sz="900" u="sng">
                <a:solidFill>
                  <a:srgbClr val="57BB8A"/>
                </a:solidFill>
                <a:latin typeface="Verdana"/>
                <a:ea typeface="Verdana"/>
                <a:cs typeface="Verdana"/>
                <a:sym typeface="Verdana"/>
                <a:hlinkClick r:id="rId4">
                  <a:extLst>
                    <a:ext uri="{A12FA001-AC4F-418D-AE19-62706E023703}">
                      <ahyp:hlinkClr val="tx"/>
                    </a:ext>
                  </a:extLst>
                </a:hlinkClick>
              </a:rPr>
              <a:t>VirtualMeetingHowTo</a:t>
            </a:r>
            <a:endParaRPr sz="1000">
              <a:solidFill>
                <a:srgbClr val="000000"/>
              </a:solidFill>
              <a:highlight>
                <a:srgbClr val="FFFF00"/>
              </a:highlight>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000">
              <a:solidFill>
                <a:srgbClr val="000000"/>
              </a:solidFill>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1000">
              <a:solidFill>
                <a:srgbClr val="000000"/>
              </a:solidFill>
            </a:endParaRPr>
          </a:p>
          <a:p>
            <a:pPr indent="0" lvl="0" marL="0" rtl="0" algn="l">
              <a:lnSpc>
                <a:spcPct val="115000"/>
              </a:lnSpc>
              <a:spcBef>
                <a:spcPts val="1200"/>
              </a:spcBef>
              <a:spcAft>
                <a:spcPts val="1200"/>
              </a:spcAft>
              <a:buNone/>
            </a:pPr>
            <a:r>
              <a:rPr b="1" lang="en" sz="1000">
                <a:solidFill>
                  <a:srgbClr val="000000"/>
                </a:solidFill>
              </a:rPr>
              <a:t>When you send out your meeting invitation, be sure to let girls and parents know what supplies they should have on hand for the online troop meeting. They are things most girls likely have at home. </a:t>
            </a:r>
            <a:endParaRPr sz="1000"/>
          </a:p>
        </p:txBody>
      </p:sp>
      <p:sp>
        <p:nvSpPr>
          <p:cNvPr id="59" name="Google Shape;59;p13"/>
          <p:cNvSpPr txBox="1"/>
          <p:nvPr/>
        </p:nvSpPr>
        <p:spPr>
          <a:xfrm>
            <a:off x="6249175" y="1230375"/>
            <a:ext cx="2417700" cy="3231900"/>
          </a:xfrm>
          <a:prstGeom prst="rect">
            <a:avLst/>
          </a:prstGeom>
          <a:noFill/>
          <a:ln cap="flat" cmpd="sng" w="28575">
            <a:solidFill>
              <a:srgbClr val="1155CC"/>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b="1" lang="en" sz="1000">
                <a:solidFill>
                  <a:srgbClr val="FFFFFF"/>
                </a:solidFill>
                <a:highlight>
                  <a:srgbClr val="31BA77"/>
                </a:highlight>
              </a:rPr>
              <a:t> Daisy Considerate and Caring</a:t>
            </a:r>
            <a:r>
              <a:rPr b="1" lang="en" sz="1000">
                <a:solidFill>
                  <a:srgbClr val="31BA77"/>
                </a:solidFill>
                <a:highlight>
                  <a:srgbClr val="31BA77"/>
                </a:highlight>
              </a:rPr>
              <a:t>:</a:t>
            </a:r>
            <a:r>
              <a:rPr b="1" lang="en" sz="1000">
                <a:highlight>
                  <a:srgbClr val="31BA77"/>
                </a:highlight>
              </a:rPr>
              <a:t> </a:t>
            </a:r>
            <a:r>
              <a:rPr b="1" lang="en" sz="1000">
                <a:solidFill>
                  <a:srgbClr val="1CAB1C"/>
                </a:solidFill>
                <a:highlight>
                  <a:srgbClr val="31BA77"/>
                </a:highlight>
              </a:rPr>
              <a:t>        </a:t>
            </a:r>
            <a:r>
              <a:rPr b="1" lang="en" sz="1000">
                <a:highlight>
                  <a:srgbClr val="31BA77"/>
                </a:highlight>
              </a:rPr>
              <a:t>  </a:t>
            </a:r>
            <a:r>
              <a:rPr b="1" lang="en" sz="1000">
                <a:solidFill>
                  <a:srgbClr val="FFFFFF"/>
                </a:solidFill>
                <a:highlight>
                  <a:srgbClr val="31BA77"/>
                </a:highlight>
              </a:rPr>
              <a:t>Petal</a:t>
            </a:r>
            <a:r>
              <a:rPr b="1" lang="en" sz="1000">
                <a:solidFill>
                  <a:srgbClr val="31BA77"/>
                </a:solidFill>
                <a:highlight>
                  <a:srgbClr val="31BA77"/>
                </a:highlight>
              </a:rPr>
              <a:t>:</a:t>
            </a:r>
            <a:r>
              <a:rPr b="1" lang="en" sz="1000">
                <a:solidFill>
                  <a:srgbClr val="FFFFFF"/>
                </a:solidFill>
                <a:highlight>
                  <a:srgbClr val="31BA77"/>
                </a:highlight>
              </a:rPr>
              <a:t>meeting plan supply list:</a:t>
            </a:r>
            <a:r>
              <a:rPr b="1" lang="en" sz="1000">
                <a:solidFill>
                  <a:srgbClr val="31BA77"/>
                </a:solidFill>
                <a:highlight>
                  <a:srgbClr val="31BA77"/>
                </a:highlight>
              </a:rPr>
              <a:t>:</a:t>
            </a:r>
            <a:r>
              <a:rPr b="1" lang="en" sz="1000">
                <a:highlight>
                  <a:srgbClr val="31BA77"/>
                </a:highlight>
              </a:rPr>
              <a:t> </a:t>
            </a:r>
            <a:r>
              <a:rPr b="1" lang="en" sz="1000"/>
              <a:t>                                                                                                                    </a:t>
            </a:r>
            <a:endParaRPr b="1" sz="1000"/>
          </a:p>
          <a:p>
            <a:pPr indent="-298450" lvl="0" marL="457200" rtl="0" algn="l">
              <a:lnSpc>
                <a:spcPct val="115000"/>
              </a:lnSpc>
              <a:spcBef>
                <a:spcPts val="1200"/>
              </a:spcBef>
              <a:spcAft>
                <a:spcPts val="0"/>
              </a:spcAft>
              <a:buClr>
                <a:srgbClr val="000000"/>
              </a:buClr>
              <a:buSzPts val="1100"/>
              <a:buChar char="●"/>
            </a:pPr>
            <a:r>
              <a:rPr b="1" lang="en" sz="1000"/>
              <a:t>A show and tell item: </a:t>
            </a:r>
            <a:r>
              <a:rPr lang="en" sz="1000"/>
              <a:t>Something that is special to you because someone kind and caring gave it to you. (favorite stuffed animal or toy, photograph, book….whatever you wish!</a:t>
            </a:r>
            <a:endParaRPr sz="1000"/>
          </a:p>
          <a:p>
            <a:pPr indent="-298450" lvl="0" marL="457200" rtl="0" algn="l">
              <a:lnSpc>
                <a:spcPct val="115000"/>
              </a:lnSpc>
              <a:spcBef>
                <a:spcPts val="0"/>
              </a:spcBef>
              <a:spcAft>
                <a:spcPts val="0"/>
              </a:spcAft>
              <a:buClr>
                <a:srgbClr val="000000"/>
              </a:buClr>
              <a:buSzPts val="1100"/>
              <a:buChar char="●"/>
            </a:pPr>
            <a:r>
              <a:rPr lang="en" sz="1000"/>
              <a:t>Room to dance or move</a:t>
            </a:r>
            <a:endParaRPr sz="1000"/>
          </a:p>
          <a:p>
            <a:pPr indent="-298450" lvl="0" marL="457200" rtl="0" algn="l">
              <a:lnSpc>
                <a:spcPct val="115000"/>
              </a:lnSpc>
              <a:spcBef>
                <a:spcPts val="0"/>
              </a:spcBef>
              <a:spcAft>
                <a:spcPts val="0"/>
              </a:spcAft>
              <a:buClr>
                <a:srgbClr val="000000"/>
              </a:buClr>
              <a:buSzPts val="1100"/>
              <a:buChar char="●"/>
            </a:pPr>
            <a:r>
              <a:rPr lang="en" sz="1000"/>
              <a:t>Paper plate</a:t>
            </a:r>
            <a:endParaRPr sz="1000"/>
          </a:p>
          <a:p>
            <a:pPr indent="-298450" lvl="0" marL="457200" rtl="0" algn="l">
              <a:lnSpc>
                <a:spcPct val="115000"/>
              </a:lnSpc>
              <a:spcBef>
                <a:spcPts val="0"/>
              </a:spcBef>
              <a:spcAft>
                <a:spcPts val="0"/>
              </a:spcAft>
              <a:buClr>
                <a:srgbClr val="000000"/>
              </a:buClr>
              <a:buSzPts val="1100"/>
              <a:buChar char="●"/>
            </a:pPr>
            <a:r>
              <a:rPr lang="en" sz="1000"/>
              <a:t>Paints/paintbrushes or markers</a:t>
            </a:r>
            <a:endParaRPr sz="1000"/>
          </a:p>
          <a:p>
            <a:pPr indent="-298450" lvl="0" marL="457200" rtl="0" algn="l">
              <a:lnSpc>
                <a:spcPct val="115000"/>
              </a:lnSpc>
              <a:spcBef>
                <a:spcPts val="0"/>
              </a:spcBef>
              <a:spcAft>
                <a:spcPts val="0"/>
              </a:spcAft>
              <a:buClr>
                <a:srgbClr val="000000"/>
              </a:buClr>
              <a:buSzPts val="1100"/>
              <a:buChar char="●"/>
            </a:pPr>
            <a:r>
              <a:rPr lang="en" sz="1000"/>
              <a:t>Cotton balls or stuffing</a:t>
            </a:r>
            <a:endParaRPr sz="1000"/>
          </a:p>
          <a:p>
            <a:pPr indent="-298450" lvl="0" marL="457200" rtl="0" algn="l">
              <a:lnSpc>
                <a:spcPct val="115000"/>
              </a:lnSpc>
              <a:spcBef>
                <a:spcPts val="0"/>
              </a:spcBef>
              <a:spcAft>
                <a:spcPts val="0"/>
              </a:spcAft>
              <a:buClr>
                <a:srgbClr val="000000"/>
              </a:buClr>
              <a:buSzPts val="1100"/>
              <a:buChar char="●"/>
            </a:pPr>
            <a:r>
              <a:rPr lang="en" sz="1000"/>
              <a:t>Glue</a:t>
            </a:r>
            <a:endParaRPr sz="1000"/>
          </a:p>
        </p:txBody>
      </p:sp>
      <p:pic>
        <p:nvPicPr>
          <p:cNvPr id="60" name="Google Shape;60;p13"/>
          <p:cNvPicPr preferRelativeResize="0"/>
          <p:nvPr/>
        </p:nvPicPr>
        <p:blipFill>
          <a:blip r:embed="rId5">
            <a:alphaModFix/>
          </a:blip>
          <a:stretch>
            <a:fillRect/>
          </a:stretch>
        </p:blipFill>
        <p:spPr>
          <a:xfrm>
            <a:off x="216347" y="570075"/>
            <a:ext cx="1004173" cy="587100"/>
          </a:xfrm>
          <a:prstGeom prst="rect">
            <a:avLst/>
          </a:prstGeom>
          <a:noFill/>
          <a:ln>
            <a:noFill/>
          </a:ln>
          <a:effectLst>
            <a:outerShdw blurRad="57150" rotWithShape="0" algn="bl" dir="5400000" dist="19050">
              <a:srgbClr val="000000">
                <a:alpha val="33000"/>
              </a:srgbClr>
            </a:outerShdw>
          </a:effectLst>
        </p:spPr>
      </p:pic>
      <p:pic>
        <p:nvPicPr>
          <p:cNvPr id="61" name="Google Shape;61;p13"/>
          <p:cNvPicPr preferRelativeResize="0"/>
          <p:nvPr/>
        </p:nvPicPr>
        <p:blipFill rotWithShape="1">
          <a:blip r:embed="rId6">
            <a:alphaModFix/>
          </a:blip>
          <a:srcRect b="3104" l="0" r="0" t="3095"/>
          <a:stretch/>
        </p:blipFill>
        <p:spPr>
          <a:xfrm flipH="1">
            <a:off x="177401" y="143800"/>
            <a:ext cx="348399" cy="32662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65" name="Shape 65"/>
        <p:cNvGrpSpPr/>
        <p:nvPr/>
      </p:nvGrpSpPr>
      <p:grpSpPr>
        <a:xfrm>
          <a:off x="0" y="0"/>
          <a:ext cx="0" cy="0"/>
          <a:chOff x="0" y="0"/>
          <a:chExt cx="0" cy="0"/>
        </a:xfrm>
      </p:grpSpPr>
      <p:sp>
        <p:nvSpPr>
          <p:cNvPr id="66" name="Google Shape;66;p14"/>
          <p:cNvSpPr txBox="1"/>
          <p:nvPr>
            <p:ph idx="4294967295" type="subTitle"/>
          </p:nvPr>
        </p:nvSpPr>
        <p:spPr>
          <a:xfrm>
            <a:off x="250075" y="2908050"/>
            <a:ext cx="8520600" cy="1030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1600"/>
              </a:spcAft>
              <a:buClr>
                <a:schemeClr val="dk2"/>
              </a:buClr>
              <a:buSzPts val="1800"/>
              <a:buFont typeface="Source Code Pro"/>
              <a:buNone/>
            </a:pPr>
            <a:r>
              <a:rPr b="0" i="0" lang="en" sz="1800" u="none" cap="none" strike="noStrike">
                <a:solidFill>
                  <a:schemeClr val="dk2"/>
                </a:solidFill>
                <a:latin typeface="Source Code Pro"/>
                <a:ea typeface="Source Code Pro"/>
                <a:cs typeface="Source Code Pro"/>
                <a:sym typeface="Source Code Pro"/>
              </a:rPr>
              <a:t>                   </a:t>
            </a:r>
            <a:endParaRPr b="0" i="0" sz="1800" u="none" cap="none" strike="noStrike">
              <a:solidFill>
                <a:schemeClr val="dk2"/>
              </a:solidFill>
              <a:latin typeface="Source Code Pro"/>
              <a:ea typeface="Source Code Pro"/>
              <a:cs typeface="Source Code Pro"/>
              <a:sym typeface="Source Code Pro"/>
            </a:endParaRPr>
          </a:p>
        </p:txBody>
      </p:sp>
      <p:pic>
        <p:nvPicPr>
          <p:cNvPr id="67" name="Google Shape;67;p14"/>
          <p:cNvPicPr preferRelativeResize="0"/>
          <p:nvPr/>
        </p:nvPicPr>
        <p:blipFill rotWithShape="1">
          <a:blip r:embed="rId3">
            <a:alphaModFix/>
          </a:blip>
          <a:srcRect b="622" l="0" r="0" t="622"/>
          <a:stretch/>
        </p:blipFill>
        <p:spPr>
          <a:xfrm>
            <a:off x="5834374" y="177225"/>
            <a:ext cx="3089626" cy="2947899"/>
          </a:xfrm>
          <a:prstGeom prst="rect">
            <a:avLst/>
          </a:prstGeom>
          <a:noFill/>
          <a:ln>
            <a:noFill/>
          </a:ln>
        </p:spPr>
      </p:pic>
      <p:pic>
        <p:nvPicPr>
          <p:cNvPr id="68" name="Google Shape;68;p14"/>
          <p:cNvPicPr preferRelativeResize="0"/>
          <p:nvPr/>
        </p:nvPicPr>
        <p:blipFill rotWithShape="1">
          <a:blip r:embed="rId3">
            <a:alphaModFix/>
          </a:blip>
          <a:srcRect b="622" l="0" r="0" t="622"/>
          <a:stretch/>
        </p:blipFill>
        <p:spPr>
          <a:xfrm>
            <a:off x="765575" y="2214950"/>
            <a:ext cx="2317875" cy="2211548"/>
          </a:xfrm>
          <a:prstGeom prst="rect">
            <a:avLst/>
          </a:prstGeom>
          <a:noFill/>
          <a:ln>
            <a:noFill/>
          </a:ln>
        </p:spPr>
      </p:pic>
      <p:grpSp>
        <p:nvGrpSpPr>
          <p:cNvPr id="69" name="Google Shape;69;p14"/>
          <p:cNvGrpSpPr/>
          <p:nvPr/>
        </p:nvGrpSpPr>
        <p:grpSpPr>
          <a:xfrm>
            <a:off x="0" y="4628700"/>
            <a:ext cx="9144000" cy="514800"/>
            <a:chOff x="0" y="4628700"/>
            <a:chExt cx="9144000" cy="514800"/>
          </a:xfrm>
        </p:grpSpPr>
        <p:sp>
          <p:nvSpPr>
            <p:cNvPr id="70" name="Google Shape;70;p14"/>
            <p:cNvSpPr/>
            <p:nvPr/>
          </p:nvSpPr>
          <p:spPr>
            <a:xfrm>
              <a:off x="0" y="4628700"/>
              <a:ext cx="9144000" cy="514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1" name="Google Shape;71;p14"/>
            <p:cNvCxnSpPr/>
            <p:nvPr/>
          </p:nvCxnSpPr>
          <p:spPr>
            <a:xfrm>
              <a:off x="0" y="4628700"/>
              <a:ext cx="9144000" cy="0"/>
            </a:xfrm>
            <a:prstGeom prst="straightConnector1">
              <a:avLst/>
            </a:prstGeom>
            <a:noFill/>
            <a:ln cap="flat" cmpd="sng" w="28575">
              <a:solidFill>
                <a:srgbClr val="000000"/>
              </a:solidFill>
              <a:prstDash val="solid"/>
              <a:round/>
              <a:headEnd len="med" w="med" type="none"/>
              <a:tailEnd len="med" w="med" type="none"/>
            </a:ln>
          </p:spPr>
        </p:cxnSp>
        <p:grpSp>
          <p:nvGrpSpPr>
            <p:cNvPr id="72" name="Google Shape;72;p14"/>
            <p:cNvGrpSpPr/>
            <p:nvPr/>
          </p:nvGrpSpPr>
          <p:grpSpPr>
            <a:xfrm>
              <a:off x="1596650" y="4669350"/>
              <a:ext cx="6111100" cy="433500"/>
              <a:chOff x="758450" y="4669350"/>
              <a:chExt cx="6111100" cy="433500"/>
            </a:xfrm>
          </p:grpSpPr>
          <p:sp>
            <p:nvSpPr>
              <p:cNvPr id="73" name="Google Shape;73;p14"/>
              <p:cNvSpPr txBox="1"/>
              <p:nvPr/>
            </p:nvSpPr>
            <p:spPr>
              <a:xfrm>
                <a:off x="1023450" y="4669350"/>
                <a:ext cx="5846100" cy="43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Brought to you by Girl Scouts of the Northwestern Great Lakes</a:t>
                </a:r>
                <a:endParaRPr b="1"/>
              </a:p>
            </p:txBody>
          </p:sp>
          <p:pic>
            <p:nvPicPr>
              <p:cNvPr id="74" name="Google Shape;74;p14"/>
              <p:cNvPicPr preferRelativeResize="0"/>
              <p:nvPr/>
            </p:nvPicPr>
            <p:blipFill rotWithShape="1">
              <a:blip r:embed="rId4">
                <a:alphaModFix/>
              </a:blip>
              <a:srcRect b="0" l="0" r="0" t="0"/>
              <a:stretch/>
            </p:blipFill>
            <p:spPr>
              <a:xfrm flipH="1">
                <a:off x="758450" y="4746462"/>
                <a:ext cx="297900" cy="279275"/>
              </a:xfrm>
              <a:prstGeom prst="rect">
                <a:avLst/>
              </a:prstGeom>
              <a:noFill/>
              <a:ln>
                <a:noFill/>
              </a:ln>
            </p:spPr>
          </p:pic>
        </p:grpSp>
      </p:grpSp>
      <p:sp>
        <p:nvSpPr>
          <p:cNvPr id="75" name="Google Shape;75;p14"/>
          <p:cNvSpPr txBox="1"/>
          <p:nvPr>
            <p:ph type="title"/>
          </p:nvPr>
        </p:nvSpPr>
        <p:spPr>
          <a:xfrm>
            <a:off x="2658600" y="650100"/>
            <a:ext cx="4131600" cy="328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800"/>
              <a:buNone/>
            </a:pPr>
            <a:r>
              <a:t/>
            </a:r>
            <a:endParaRPr/>
          </a:p>
          <a:p>
            <a:pPr indent="0" lvl="0" marL="0" rtl="0" algn="ctr">
              <a:lnSpc>
                <a:spcPct val="100000"/>
              </a:lnSpc>
              <a:spcBef>
                <a:spcPts val="0"/>
              </a:spcBef>
              <a:spcAft>
                <a:spcPts val="0"/>
              </a:spcAft>
              <a:buSzPts val="4800"/>
              <a:buNone/>
            </a:pPr>
            <a:br>
              <a:rPr lang="en" sz="1700"/>
            </a:br>
            <a:r>
              <a:rPr lang="en"/>
              <a:t>Considerate </a:t>
            </a:r>
            <a:endParaRPr/>
          </a:p>
          <a:p>
            <a:pPr indent="0" lvl="0" marL="0" rtl="0" algn="ctr">
              <a:lnSpc>
                <a:spcPct val="100000"/>
              </a:lnSpc>
              <a:spcBef>
                <a:spcPts val="0"/>
              </a:spcBef>
              <a:spcAft>
                <a:spcPts val="0"/>
              </a:spcAft>
              <a:buSzPts val="4800"/>
              <a:buNone/>
            </a:pPr>
            <a:r>
              <a:rPr lang="en"/>
              <a:t>&amp; Caring</a:t>
            </a:r>
            <a:endParaRPr/>
          </a:p>
          <a:p>
            <a:pPr indent="0" lvl="0" marL="0" rtl="0" algn="ctr">
              <a:lnSpc>
                <a:spcPct val="115000"/>
              </a:lnSpc>
              <a:spcBef>
                <a:spcPts val="0"/>
              </a:spcBef>
              <a:spcAft>
                <a:spcPts val="0"/>
              </a:spcAft>
              <a:buClr>
                <a:srgbClr val="000000"/>
              </a:buClr>
              <a:buSzPts val="1800"/>
              <a:buFont typeface="Arial"/>
              <a:buNone/>
            </a:pPr>
            <a:r>
              <a:rPr lang="en" sz="1800">
                <a:latin typeface="Source Code Pro"/>
                <a:ea typeface="Source Code Pro"/>
                <a:cs typeface="Source Code Pro"/>
                <a:sym typeface="Source Code Pro"/>
              </a:rPr>
              <a:t>Earn the Zinni Daisy Petal</a:t>
            </a:r>
            <a:endParaRPr sz="3200"/>
          </a:p>
        </p:txBody>
      </p:sp>
      <p:pic>
        <p:nvPicPr>
          <p:cNvPr id="76" name="Google Shape;76;p14"/>
          <p:cNvPicPr preferRelativeResize="0"/>
          <p:nvPr/>
        </p:nvPicPr>
        <p:blipFill rotWithShape="1">
          <a:blip r:embed="rId5">
            <a:alphaModFix/>
          </a:blip>
          <a:srcRect b="3131" l="0" r="0" t="3121"/>
          <a:stretch/>
        </p:blipFill>
        <p:spPr>
          <a:xfrm flipH="1">
            <a:off x="4291397" y="954316"/>
            <a:ext cx="866005" cy="81187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5"/>
          <p:cNvSpPr txBox="1"/>
          <p:nvPr>
            <p:ph type="title"/>
          </p:nvPr>
        </p:nvSpPr>
        <p:spPr>
          <a:xfrm>
            <a:off x="311700" y="771324"/>
            <a:ext cx="8520600" cy="801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200"/>
              <a:buNone/>
            </a:pPr>
            <a:r>
              <a:rPr lang="en">
                <a:solidFill>
                  <a:srgbClr val="1CAB1C"/>
                </a:solidFill>
              </a:rPr>
              <a:t>Girl scout Promise:</a:t>
            </a:r>
            <a:endParaRPr>
              <a:solidFill>
                <a:srgbClr val="1CAB1C"/>
              </a:solidFill>
            </a:endParaRPr>
          </a:p>
        </p:txBody>
      </p:sp>
      <p:sp>
        <p:nvSpPr>
          <p:cNvPr id="82" name="Google Shape;82;p15"/>
          <p:cNvSpPr txBox="1"/>
          <p:nvPr>
            <p:ph idx="1" type="body"/>
          </p:nvPr>
        </p:nvSpPr>
        <p:spPr>
          <a:xfrm>
            <a:off x="311700" y="1707149"/>
            <a:ext cx="3707407" cy="3098776"/>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en">
                <a:solidFill>
                  <a:schemeClr val="accent1"/>
                </a:solidFill>
              </a:rPr>
              <a:t>On my honor, I will try,</a:t>
            </a:r>
            <a:endParaRPr b="1">
              <a:solidFill>
                <a:schemeClr val="accent1"/>
              </a:solidFill>
            </a:endParaRPr>
          </a:p>
          <a:p>
            <a:pPr indent="0" lvl="0" marL="0" rtl="0" algn="l">
              <a:lnSpc>
                <a:spcPct val="115000"/>
              </a:lnSpc>
              <a:spcBef>
                <a:spcPts val="1600"/>
              </a:spcBef>
              <a:spcAft>
                <a:spcPts val="0"/>
              </a:spcAft>
              <a:buSzPts val="1800"/>
              <a:buNone/>
            </a:pPr>
            <a:r>
              <a:rPr b="1" lang="en">
                <a:solidFill>
                  <a:schemeClr val="accent1"/>
                </a:solidFill>
              </a:rPr>
              <a:t>To serve God and my Country.</a:t>
            </a:r>
            <a:endParaRPr b="1">
              <a:solidFill>
                <a:schemeClr val="accent1"/>
              </a:solidFill>
            </a:endParaRPr>
          </a:p>
          <a:p>
            <a:pPr indent="0" lvl="0" marL="0" rtl="0" algn="l">
              <a:lnSpc>
                <a:spcPct val="115000"/>
              </a:lnSpc>
              <a:spcBef>
                <a:spcPts val="1600"/>
              </a:spcBef>
              <a:spcAft>
                <a:spcPts val="0"/>
              </a:spcAft>
              <a:buSzPts val="1800"/>
              <a:buNone/>
            </a:pPr>
            <a:r>
              <a:rPr b="1" lang="en">
                <a:solidFill>
                  <a:schemeClr val="accent1"/>
                </a:solidFill>
              </a:rPr>
              <a:t>To help people at all times,</a:t>
            </a:r>
            <a:endParaRPr b="1">
              <a:solidFill>
                <a:schemeClr val="accent1"/>
              </a:solidFill>
            </a:endParaRPr>
          </a:p>
          <a:p>
            <a:pPr indent="0" lvl="0" marL="0" rtl="0" algn="l">
              <a:lnSpc>
                <a:spcPct val="115000"/>
              </a:lnSpc>
              <a:spcBef>
                <a:spcPts val="1600"/>
              </a:spcBef>
              <a:spcAft>
                <a:spcPts val="0"/>
              </a:spcAft>
              <a:buSzPts val="1800"/>
              <a:buNone/>
            </a:pPr>
            <a:r>
              <a:rPr b="1" lang="en">
                <a:solidFill>
                  <a:schemeClr val="accent1"/>
                </a:solidFill>
              </a:rPr>
              <a:t>And to live by the            Girl Scout Law.</a:t>
            </a:r>
            <a:endParaRPr b="1">
              <a:solidFill>
                <a:schemeClr val="accent1"/>
              </a:solidFill>
            </a:endParaRPr>
          </a:p>
        </p:txBody>
      </p:sp>
      <p:pic>
        <p:nvPicPr>
          <p:cNvPr descr="The Girl Scout Promise and Law is an important pledge that girls and adults make when becoming members. Check out this video (and follow along!) of local Girl Scouts from Girl Scouts of Oregon and SW Washington reciting the Promise and Law." id="83" name="Google Shape;83;p15" title="Girl Scout Promise and Law by GSOSW">
            <a:hlinkClick r:id="rId3"/>
          </p:cNvPr>
          <p:cNvPicPr preferRelativeResize="0"/>
          <p:nvPr/>
        </p:nvPicPr>
        <p:blipFill>
          <a:blip r:embed="rId4">
            <a:alphaModFix/>
          </a:blip>
          <a:stretch>
            <a:fillRect/>
          </a:stretch>
        </p:blipFill>
        <p:spPr>
          <a:xfrm>
            <a:off x="4019100" y="649913"/>
            <a:ext cx="5124900" cy="3843686"/>
          </a:xfrm>
          <a:prstGeom prst="rect">
            <a:avLst/>
          </a:prstGeom>
          <a:noFill/>
          <a:ln>
            <a:noFill/>
          </a:ln>
        </p:spPr>
      </p:pic>
      <p:pic>
        <p:nvPicPr>
          <p:cNvPr id="84" name="Google Shape;84;p15"/>
          <p:cNvPicPr preferRelativeResize="0"/>
          <p:nvPr/>
        </p:nvPicPr>
        <p:blipFill rotWithShape="1">
          <a:blip r:embed="rId5">
            <a:alphaModFix/>
          </a:blip>
          <a:srcRect b="3131" l="0" r="0" t="3121"/>
          <a:stretch/>
        </p:blipFill>
        <p:spPr>
          <a:xfrm flipH="1">
            <a:off x="3429130" y="3828398"/>
            <a:ext cx="1182985" cy="1109047"/>
          </a:xfrm>
          <a:prstGeom prst="rect">
            <a:avLst/>
          </a:prstGeom>
          <a:noFill/>
          <a:ln>
            <a:noFill/>
          </a:ln>
        </p:spPr>
      </p:pic>
      <p:sp>
        <p:nvSpPr>
          <p:cNvPr id="85" name="Google Shape;85;p15"/>
          <p:cNvSpPr/>
          <p:nvPr/>
        </p:nvSpPr>
        <p:spPr>
          <a:xfrm rot="5400000">
            <a:off x="-116" y="0"/>
            <a:ext cx="1025700" cy="1025700"/>
          </a:xfrm>
          <a:prstGeom prst="rtTriangle">
            <a:avLst/>
          </a:prstGeom>
          <a:solidFill>
            <a:srgbClr val="274E1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6" name="Google Shape;86;p15"/>
          <p:cNvSpPr/>
          <p:nvPr/>
        </p:nvSpPr>
        <p:spPr>
          <a:xfrm rot="-5400000">
            <a:off x="8118291" y="4117800"/>
            <a:ext cx="1025700" cy="1025700"/>
          </a:xfrm>
          <a:prstGeom prst="rtTriangle">
            <a:avLst/>
          </a:prstGeom>
          <a:solidFill>
            <a:srgbClr val="274E1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6"/>
          <p:cNvSpPr txBox="1"/>
          <p:nvPr>
            <p:ph type="title"/>
          </p:nvPr>
        </p:nvSpPr>
        <p:spPr>
          <a:xfrm>
            <a:off x="311700" y="314625"/>
            <a:ext cx="8520600" cy="801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4200"/>
              <a:buNone/>
            </a:pPr>
            <a:r>
              <a:rPr lang="en">
                <a:solidFill>
                  <a:srgbClr val="274E13"/>
                </a:solidFill>
              </a:rPr>
              <a:t>Let’s Say the Pledge</a:t>
            </a:r>
            <a:endParaRPr>
              <a:solidFill>
                <a:srgbClr val="274E13"/>
              </a:solidFill>
            </a:endParaRPr>
          </a:p>
          <a:p>
            <a:pPr indent="0" lvl="0" marL="0" rtl="0" algn="l">
              <a:lnSpc>
                <a:spcPct val="100000"/>
              </a:lnSpc>
              <a:spcBef>
                <a:spcPts val="0"/>
              </a:spcBef>
              <a:spcAft>
                <a:spcPts val="0"/>
              </a:spcAft>
              <a:buSzPts val="4200"/>
              <a:buNone/>
            </a:pPr>
            <a:r>
              <a:t/>
            </a:r>
            <a:endParaRPr/>
          </a:p>
        </p:txBody>
      </p:sp>
      <p:pic>
        <p:nvPicPr>
          <p:cNvPr id="92" name="Google Shape;92;p16"/>
          <p:cNvPicPr preferRelativeResize="0"/>
          <p:nvPr/>
        </p:nvPicPr>
        <p:blipFill rotWithShape="1">
          <a:blip r:embed="rId3">
            <a:alphaModFix/>
          </a:blip>
          <a:srcRect b="622" l="0" r="0" t="622"/>
          <a:stretch/>
        </p:blipFill>
        <p:spPr>
          <a:xfrm>
            <a:off x="5986774" y="177225"/>
            <a:ext cx="3089626" cy="2947899"/>
          </a:xfrm>
          <a:prstGeom prst="rect">
            <a:avLst/>
          </a:prstGeom>
          <a:noFill/>
          <a:ln>
            <a:noFill/>
          </a:ln>
        </p:spPr>
      </p:pic>
      <p:pic>
        <p:nvPicPr>
          <p:cNvPr id="93" name="Google Shape;93;p16"/>
          <p:cNvPicPr preferRelativeResize="0"/>
          <p:nvPr/>
        </p:nvPicPr>
        <p:blipFill rotWithShape="1">
          <a:blip r:embed="rId3">
            <a:alphaModFix/>
          </a:blip>
          <a:srcRect b="622" l="0" r="0" t="622"/>
          <a:stretch/>
        </p:blipFill>
        <p:spPr>
          <a:xfrm>
            <a:off x="-525100" y="177225"/>
            <a:ext cx="2317875" cy="2211548"/>
          </a:xfrm>
          <a:prstGeom prst="rect">
            <a:avLst/>
          </a:prstGeom>
          <a:noFill/>
          <a:ln>
            <a:noFill/>
          </a:ln>
        </p:spPr>
      </p:pic>
      <p:pic>
        <p:nvPicPr>
          <p:cNvPr id="94" name="Google Shape;94;p16"/>
          <p:cNvPicPr preferRelativeResize="0"/>
          <p:nvPr/>
        </p:nvPicPr>
        <p:blipFill rotWithShape="1">
          <a:blip r:embed="rId3">
            <a:alphaModFix/>
          </a:blip>
          <a:srcRect b="622" l="0" r="0" t="622"/>
          <a:stretch/>
        </p:blipFill>
        <p:spPr>
          <a:xfrm>
            <a:off x="732374" y="2945250"/>
            <a:ext cx="3089626" cy="2947899"/>
          </a:xfrm>
          <a:prstGeom prst="rect">
            <a:avLst/>
          </a:prstGeom>
          <a:noFill/>
          <a:ln>
            <a:noFill/>
          </a:ln>
        </p:spPr>
      </p:pic>
      <p:pic>
        <p:nvPicPr>
          <p:cNvPr descr="via YouTube Capture" id="95" name="Google Shape;95;p16" title="Girl Scout Pledge of Allegiance">
            <a:hlinkClick r:id="rId4"/>
          </p:cNvPr>
          <p:cNvPicPr preferRelativeResize="0"/>
          <p:nvPr/>
        </p:nvPicPr>
        <p:blipFill>
          <a:blip r:embed="rId5">
            <a:alphaModFix/>
          </a:blip>
          <a:stretch>
            <a:fillRect/>
          </a:stretch>
        </p:blipFill>
        <p:spPr>
          <a:xfrm>
            <a:off x="2029675" y="1330013"/>
            <a:ext cx="5084650" cy="381348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99" name="Shape 99"/>
        <p:cNvGrpSpPr/>
        <p:nvPr/>
      </p:nvGrpSpPr>
      <p:grpSpPr>
        <a:xfrm>
          <a:off x="0" y="0"/>
          <a:ext cx="0" cy="0"/>
          <a:chOff x="0" y="0"/>
          <a:chExt cx="0" cy="0"/>
        </a:xfrm>
      </p:grpSpPr>
      <p:sp>
        <p:nvSpPr>
          <p:cNvPr id="100" name="Google Shape;100;p17"/>
          <p:cNvSpPr txBox="1"/>
          <p:nvPr>
            <p:ph type="title"/>
          </p:nvPr>
        </p:nvSpPr>
        <p:spPr>
          <a:xfrm>
            <a:off x="4757450" y="1207650"/>
            <a:ext cx="3715500" cy="2739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A1E25C"/>
                </a:solidFill>
              </a:rPr>
              <a:t>Show and tell</a:t>
            </a:r>
            <a:endParaRPr>
              <a:solidFill>
                <a:srgbClr val="A1E25C"/>
              </a:solidFill>
            </a:endParaRPr>
          </a:p>
          <a:p>
            <a:pPr indent="0" lvl="0" marL="0" rtl="0" algn="ctr">
              <a:spcBef>
                <a:spcPts val="0"/>
              </a:spcBef>
              <a:spcAft>
                <a:spcPts val="0"/>
              </a:spcAft>
              <a:buNone/>
            </a:pPr>
            <a:r>
              <a:t/>
            </a:r>
            <a:endParaRPr sz="1800">
              <a:solidFill>
                <a:srgbClr val="FFFFFF"/>
              </a:solidFill>
              <a:latin typeface="Source Code Pro"/>
              <a:ea typeface="Source Code Pro"/>
              <a:cs typeface="Source Code Pro"/>
              <a:sym typeface="Source Code Pro"/>
            </a:endParaRPr>
          </a:p>
          <a:p>
            <a:pPr indent="0" lvl="0" marL="0" rtl="0" algn="ctr">
              <a:lnSpc>
                <a:spcPct val="115000"/>
              </a:lnSpc>
              <a:spcBef>
                <a:spcPts val="0"/>
              </a:spcBef>
              <a:spcAft>
                <a:spcPts val="1600"/>
              </a:spcAft>
              <a:buNone/>
            </a:pPr>
            <a:r>
              <a:rPr lang="en" sz="1800">
                <a:solidFill>
                  <a:srgbClr val="FFFFFF"/>
                </a:solidFill>
                <a:latin typeface="Source Code Pro"/>
                <a:ea typeface="Source Code Pro"/>
                <a:cs typeface="Source Code Pro"/>
                <a:sym typeface="Source Code Pro"/>
              </a:rPr>
              <a:t>Tell us your name, then show us something that is important to you because a caring person gave it to you! Tell us about it.</a:t>
            </a:r>
            <a:endParaRPr sz="1800">
              <a:solidFill>
                <a:srgbClr val="FFFFFF"/>
              </a:solidFill>
              <a:latin typeface="Source Code Pro"/>
              <a:ea typeface="Source Code Pro"/>
              <a:cs typeface="Source Code Pro"/>
              <a:sym typeface="Source Code Pro"/>
            </a:endParaRPr>
          </a:p>
        </p:txBody>
      </p:sp>
      <p:pic>
        <p:nvPicPr>
          <p:cNvPr id="101" name="Google Shape;101;p17"/>
          <p:cNvPicPr preferRelativeResize="0"/>
          <p:nvPr/>
        </p:nvPicPr>
        <p:blipFill rotWithShape="1">
          <a:blip r:embed="rId3">
            <a:alphaModFix/>
          </a:blip>
          <a:srcRect b="0" l="0" r="0" t="0"/>
          <a:stretch/>
        </p:blipFill>
        <p:spPr>
          <a:xfrm>
            <a:off x="456825" y="532050"/>
            <a:ext cx="4175775" cy="4079400"/>
          </a:xfrm>
          <a:prstGeom prst="rect">
            <a:avLst/>
          </a:prstGeom>
          <a:noFill/>
          <a:ln>
            <a:noFill/>
          </a:ln>
        </p:spPr>
      </p:pic>
      <p:pic>
        <p:nvPicPr>
          <p:cNvPr id="102" name="Google Shape;102;p17"/>
          <p:cNvPicPr preferRelativeResize="0"/>
          <p:nvPr/>
        </p:nvPicPr>
        <p:blipFill rotWithShape="1">
          <a:blip r:embed="rId4">
            <a:alphaModFix/>
          </a:blip>
          <a:srcRect b="3131" l="0" r="0" t="3121"/>
          <a:stretch/>
        </p:blipFill>
        <p:spPr>
          <a:xfrm flipH="1">
            <a:off x="693130" y="3375886"/>
            <a:ext cx="1182985" cy="110904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106" name="Shape 106"/>
        <p:cNvGrpSpPr/>
        <p:nvPr/>
      </p:nvGrpSpPr>
      <p:grpSpPr>
        <a:xfrm>
          <a:off x="0" y="0"/>
          <a:ext cx="0" cy="0"/>
          <a:chOff x="0" y="0"/>
          <a:chExt cx="0" cy="0"/>
        </a:xfrm>
      </p:grpSpPr>
      <p:sp>
        <p:nvSpPr>
          <p:cNvPr id="107" name="Google Shape;107;p18"/>
          <p:cNvSpPr txBox="1"/>
          <p:nvPr>
            <p:ph idx="1" type="body"/>
          </p:nvPr>
        </p:nvSpPr>
        <p:spPr>
          <a:xfrm>
            <a:off x="424350" y="2326175"/>
            <a:ext cx="3507900" cy="18771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lang="en">
                <a:solidFill>
                  <a:srgbClr val="FFFFFF"/>
                </a:solidFill>
              </a:rPr>
              <a:t>Today we are earning the</a:t>
            </a:r>
            <a:endParaRPr b="1">
              <a:solidFill>
                <a:srgbClr val="FFFFFF"/>
              </a:solidFill>
            </a:endParaRPr>
          </a:p>
          <a:p>
            <a:pPr indent="0" lvl="0" marL="0" rtl="0" algn="ctr">
              <a:lnSpc>
                <a:spcPct val="100000"/>
              </a:lnSpc>
              <a:spcBef>
                <a:spcPts val="0"/>
              </a:spcBef>
              <a:spcAft>
                <a:spcPts val="0"/>
              </a:spcAft>
              <a:buNone/>
            </a:pPr>
            <a:r>
              <a:rPr b="1" lang="en" sz="4200">
                <a:solidFill>
                  <a:srgbClr val="A1E25C"/>
                </a:solidFill>
                <a:latin typeface="Amatic SC"/>
                <a:ea typeface="Amatic SC"/>
                <a:cs typeface="Amatic SC"/>
                <a:sym typeface="Amatic SC"/>
              </a:rPr>
              <a:t>Considerate &amp; Caring Petal</a:t>
            </a:r>
            <a:endParaRPr b="1" sz="4200">
              <a:solidFill>
                <a:srgbClr val="A1E25C"/>
              </a:solidFill>
              <a:latin typeface="Amatic SC"/>
              <a:ea typeface="Amatic SC"/>
              <a:cs typeface="Amatic SC"/>
              <a:sym typeface="Amatic SC"/>
            </a:endParaRPr>
          </a:p>
          <a:p>
            <a:pPr indent="0" lvl="0" marL="0" rtl="0" algn="ctr">
              <a:lnSpc>
                <a:spcPct val="100000"/>
              </a:lnSpc>
              <a:spcBef>
                <a:spcPts val="0"/>
              </a:spcBef>
              <a:spcAft>
                <a:spcPts val="0"/>
              </a:spcAft>
              <a:buNone/>
            </a:pPr>
            <a:r>
              <a:rPr b="1" lang="en">
                <a:solidFill>
                  <a:srgbClr val="FFFFFF"/>
                </a:solidFill>
              </a:rPr>
              <a:t>Does anyone know what considerate means?</a:t>
            </a:r>
            <a:endParaRPr b="1">
              <a:solidFill>
                <a:srgbClr val="FFFFFF"/>
              </a:solidFill>
            </a:endParaRPr>
          </a:p>
          <a:p>
            <a:pPr indent="0" lvl="0" marL="0" rtl="0" algn="ctr">
              <a:lnSpc>
                <a:spcPct val="100000"/>
              </a:lnSpc>
              <a:spcBef>
                <a:spcPts val="0"/>
              </a:spcBef>
              <a:spcAft>
                <a:spcPts val="0"/>
              </a:spcAft>
              <a:buClr>
                <a:srgbClr val="000000"/>
              </a:buClr>
              <a:buSzPts val="4200"/>
              <a:buFont typeface="Arial"/>
              <a:buNone/>
            </a:pPr>
            <a:r>
              <a:t/>
            </a:r>
            <a:endParaRPr b="1" sz="4200">
              <a:solidFill>
                <a:srgbClr val="1CAB1C"/>
              </a:solidFill>
              <a:latin typeface="Amatic SC"/>
              <a:ea typeface="Amatic SC"/>
              <a:cs typeface="Amatic SC"/>
              <a:sym typeface="Amatic SC"/>
            </a:endParaRPr>
          </a:p>
          <a:p>
            <a:pPr indent="0" lvl="0" marL="0" rtl="0" algn="ctr">
              <a:lnSpc>
                <a:spcPct val="100000"/>
              </a:lnSpc>
              <a:spcBef>
                <a:spcPts val="0"/>
              </a:spcBef>
              <a:spcAft>
                <a:spcPts val="0"/>
              </a:spcAft>
              <a:buNone/>
            </a:pPr>
            <a:r>
              <a:rPr lang="en">
                <a:solidFill>
                  <a:srgbClr val="000000"/>
                </a:solidFill>
              </a:rPr>
              <a:t> </a:t>
            </a:r>
            <a:endParaRPr>
              <a:solidFill>
                <a:srgbClr val="000000"/>
              </a:solidFill>
            </a:endParaRPr>
          </a:p>
        </p:txBody>
      </p:sp>
      <p:pic>
        <p:nvPicPr>
          <p:cNvPr id="108" name="Google Shape;108;p18"/>
          <p:cNvPicPr preferRelativeResize="0"/>
          <p:nvPr/>
        </p:nvPicPr>
        <p:blipFill rotWithShape="1">
          <a:blip r:embed="rId3">
            <a:alphaModFix/>
          </a:blip>
          <a:srcRect b="622" l="0" r="0" t="622"/>
          <a:stretch/>
        </p:blipFill>
        <p:spPr>
          <a:xfrm>
            <a:off x="1013325" y="325975"/>
            <a:ext cx="2055449" cy="1961202"/>
          </a:xfrm>
          <a:prstGeom prst="rect">
            <a:avLst/>
          </a:prstGeom>
          <a:noFill/>
          <a:ln>
            <a:noFill/>
          </a:ln>
        </p:spPr>
      </p:pic>
      <p:pic>
        <p:nvPicPr>
          <p:cNvPr id="109" name="Google Shape;109;p18"/>
          <p:cNvPicPr preferRelativeResize="0"/>
          <p:nvPr/>
        </p:nvPicPr>
        <p:blipFill>
          <a:blip r:embed="rId4">
            <a:alphaModFix/>
          </a:blip>
          <a:stretch>
            <a:fillRect/>
          </a:stretch>
        </p:blipFill>
        <p:spPr>
          <a:xfrm>
            <a:off x="4399425" y="406788"/>
            <a:ext cx="4329924" cy="432992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id="114" name="Google Shape;114;p19"/>
          <p:cNvPicPr preferRelativeResize="0"/>
          <p:nvPr/>
        </p:nvPicPr>
        <p:blipFill rotWithShape="1">
          <a:blip r:embed="rId3">
            <a:alphaModFix/>
          </a:blip>
          <a:srcRect b="35470" l="0" r="0" t="11287"/>
          <a:stretch/>
        </p:blipFill>
        <p:spPr>
          <a:xfrm>
            <a:off x="1073162" y="306845"/>
            <a:ext cx="6997675" cy="3117455"/>
          </a:xfrm>
          <a:prstGeom prst="rect">
            <a:avLst/>
          </a:prstGeom>
          <a:noFill/>
          <a:ln>
            <a:noFill/>
          </a:ln>
        </p:spPr>
      </p:pic>
      <p:sp>
        <p:nvSpPr>
          <p:cNvPr id="115" name="Google Shape;115;p19"/>
          <p:cNvSpPr/>
          <p:nvPr/>
        </p:nvSpPr>
        <p:spPr>
          <a:xfrm>
            <a:off x="150" y="3512075"/>
            <a:ext cx="9144000" cy="1631400"/>
          </a:xfrm>
          <a:prstGeom prst="rect">
            <a:avLst/>
          </a:prstGeom>
          <a:solidFill>
            <a:srgbClr val="274E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9"/>
          <p:cNvSpPr txBox="1"/>
          <p:nvPr>
            <p:ph idx="4294967295" type="body"/>
          </p:nvPr>
        </p:nvSpPr>
        <p:spPr>
          <a:xfrm>
            <a:off x="2235950" y="3809375"/>
            <a:ext cx="6147000" cy="88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A1E25C"/>
                </a:solidFill>
              </a:rPr>
              <a:t>It’s just a fancy way to say that you are being kind, and showing that you care about </a:t>
            </a:r>
            <a:r>
              <a:rPr b="1" lang="en">
                <a:solidFill>
                  <a:srgbClr val="A1E25C"/>
                </a:solidFill>
              </a:rPr>
              <a:t>others</a:t>
            </a:r>
            <a:r>
              <a:rPr b="1" lang="en">
                <a:solidFill>
                  <a:srgbClr val="A1E25C"/>
                </a:solidFill>
              </a:rPr>
              <a:t> feelings!</a:t>
            </a:r>
            <a:endParaRPr b="1">
              <a:solidFill>
                <a:srgbClr val="A1E25C"/>
              </a:solidFill>
            </a:endParaRPr>
          </a:p>
          <a:p>
            <a:pPr indent="0" lvl="0" marL="0" rtl="0" algn="l">
              <a:lnSpc>
                <a:spcPct val="100000"/>
              </a:lnSpc>
              <a:spcBef>
                <a:spcPts val="1600"/>
              </a:spcBef>
              <a:spcAft>
                <a:spcPts val="0"/>
              </a:spcAft>
              <a:buNone/>
            </a:pPr>
            <a:r>
              <a:t/>
            </a:r>
            <a:endParaRPr b="1" sz="4200">
              <a:solidFill>
                <a:srgbClr val="1CAB1C"/>
              </a:solidFill>
              <a:latin typeface="Amatic SC"/>
              <a:ea typeface="Amatic SC"/>
              <a:cs typeface="Amatic SC"/>
              <a:sym typeface="Amatic SC"/>
            </a:endParaRPr>
          </a:p>
          <a:p>
            <a:pPr indent="0" lvl="0" marL="0" rtl="0" algn="l">
              <a:lnSpc>
                <a:spcPct val="100000"/>
              </a:lnSpc>
              <a:spcBef>
                <a:spcPts val="0"/>
              </a:spcBef>
              <a:spcAft>
                <a:spcPts val="0"/>
              </a:spcAft>
              <a:buNone/>
            </a:pPr>
            <a:r>
              <a:rPr lang="en">
                <a:solidFill>
                  <a:srgbClr val="000000"/>
                </a:solidFill>
              </a:rPr>
              <a:t> </a:t>
            </a:r>
            <a:endParaRPr>
              <a:solidFill>
                <a:srgbClr val="000000"/>
              </a:solidFill>
            </a:endParaRPr>
          </a:p>
        </p:txBody>
      </p:sp>
      <p:pic>
        <p:nvPicPr>
          <p:cNvPr id="117" name="Google Shape;117;p19"/>
          <p:cNvPicPr preferRelativeResize="0"/>
          <p:nvPr/>
        </p:nvPicPr>
        <p:blipFill>
          <a:blip r:embed="rId4">
            <a:alphaModFix/>
          </a:blip>
          <a:stretch>
            <a:fillRect/>
          </a:stretch>
        </p:blipFill>
        <p:spPr>
          <a:xfrm>
            <a:off x="647866" y="3885575"/>
            <a:ext cx="1512675" cy="884400"/>
          </a:xfrm>
          <a:prstGeom prst="rect">
            <a:avLst/>
          </a:prstGeom>
          <a:noFill/>
          <a:ln>
            <a:noFill/>
          </a:ln>
          <a:effectLst>
            <a:outerShdw blurRad="57150" rotWithShape="0" algn="bl" dir="5400000" dist="19050">
              <a:srgbClr val="000000">
                <a:alpha val="33000"/>
              </a:srgbClr>
            </a:outerShdw>
          </a:effectLst>
        </p:spPr>
      </p:pic>
      <p:pic>
        <p:nvPicPr>
          <p:cNvPr id="118" name="Google Shape;118;p19"/>
          <p:cNvPicPr preferRelativeResize="0"/>
          <p:nvPr/>
        </p:nvPicPr>
        <p:blipFill rotWithShape="1">
          <a:blip r:embed="rId5">
            <a:alphaModFix/>
          </a:blip>
          <a:srcRect b="3131" l="0" r="0" t="3121"/>
          <a:stretch/>
        </p:blipFill>
        <p:spPr>
          <a:xfrm flipH="1" rot="884583">
            <a:off x="6032304" y="439124"/>
            <a:ext cx="1182985" cy="1109047"/>
          </a:xfrm>
          <a:prstGeom prst="rect">
            <a:avLst/>
          </a:prstGeom>
          <a:noFill/>
          <a:ln>
            <a:noFill/>
          </a:ln>
        </p:spPr>
      </p:pic>
      <p:pic>
        <p:nvPicPr>
          <p:cNvPr id="119" name="Google Shape;119;p19"/>
          <p:cNvPicPr preferRelativeResize="0"/>
          <p:nvPr/>
        </p:nvPicPr>
        <p:blipFill rotWithShape="1">
          <a:blip r:embed="rId5">
            <a:alphaModFix/>
          </a:blip>
          <a:srcRect b="3131" l="0" r="0" t="3121"/>
          <a:stretch/>
        </p:blipFill>
        <p:spPr>
          <a:xfrm flipH="1" rot="-447100">
            <a:off x="2059460" y="2321088"/>
            <a:ext cx="794336" cy="744676"/>
          </a:xfrm>
          <a:prstGeom prst="rect">
            <a:avLst/>
          </a:prstGeom>
          <a:noFill/>
          <a:ln>
            <a:noFill/>
          </a:ln>
        </p:spPr>
      </p:pic>
      <p:pic>
        <p:nvPicPr>
          <p:cNvPr id="120" name="Google Shape;120;p19"/>
          <p:cNvPicPr preferRelativeResize="0"/>
          <p:nvPr/>
        </p:nvPicPr>
        <p:blipFill rotWithShape="1">
          <a:blip r:embed="rId5">
            <a:alphaModFix/>
          </a:blip>
          <a:srcRect b="3131" l="0" r="0" t="3121"/>
          <a:stretch/>
        </p:blipFill>
        <p:spPr>
          <a:xfrm flipH="1" rot="990766">
            <a:off x="2029531" y="1551978"/>
            <a:ext cx="468972" cy="43962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0"/>
          <p:cNvSpPr txBox="1"/>
          <p:nvPr>
            <p:ph idx="1" type="body"/>
          </p:nvPr>
        </p:nvSpPr>
        <p:spPr>
          <a:xfrm>
            <a:off x="474100" y="582450"/>
            <a:ext cx="1619100" cy="3978600"/>
          </a:xfrm>
          <a:prstGeom prst="rect">
            <a:avLst/>
          </a:prstGeom>
        </p:spPr>
        <p:txBody>
          <a:bodyPr anchorCtr="0" anchor="ctr" bIns="91425" lIns="91425" spcFirstLastPara="1" rIns="91425" wrap="square" tIns="91425">
            <a:noAutofit/>
          </a:bodyPr>
          <a:lstStyle/>
          <a:p>
            <a:pPr indent="0" lvl="0" marL="0" rtl="0" algn="ctr">
              <a:lnSpc>
                <a:spcPct val="100000"/>
              </a:lnSpc>
              <a:spcBef>
                <a:spcPts val="0"/>
              </a:spcBef>
              <a:spcAft>
                <a:spcPts val="0"/>
              </a:spcAft>
              <a:buClr>
                <a:srgbClr val="000000"/>
              </a:buClr>
              <a:buSzPts val="4200"/>
              <a:buFont typeface="Arial"/>
              <a:buNone/>
            </a:pPr>
            <a:r>
              <a:rPr b="1" lang="en" sz="4200">
                <a:solidFill>
                  <a:srgbClr val="274E13"/>
                </a:solidFill>
                <a:latin typeface="Amatic SC"/>
                <a:ea typeface="Amatic SC"/>
                <a:cs typeface="Amatic SC"/>
                <a:sym typeface="Amatic SC"/>
              </a:rPr>
              <a:t>The Kindness Book</a:t>
            </a:r>
            <a:endParaRPr b="1" sz="4200">
              <a:solidFill>
                <a:srgbClr val="274E13"/>
              </a:solidFill>
              <a:latin typeface="Amatic SC"/>
              <a:ea typeface="Amatic SC"/>
              <a:cs typeface="Amatic SC"/>
              <a:sym typeface="Amatic SC"/>
            </a:endParaRPr>
          </a:p>
          <a:p>
            <a:pPr indent="0" lvl="0" marL="0" rtl="0" algn="ctr">
              <a:spcBef>
                <a:spcPts val="0"/>
              </a:spcBef>
              <a:spcAft>
                <a:spcPts val="0"/>
              </a:spcAft>
              <a:buNone/>
            </a:pPr>
            <a:r>
              <a:t/>
            </a:r>
            <a:endParaRPr b="1" sz="1800">
              <a:solidFill>
                <a:srgbClr val="000000"/>
              </a:solidFill>
            </a:endParaRPr>
          </a:p>
          <a:p>
            <a:pPr indent="0" lvl="0" marL="0" rtl="0" algn="ctr">
              <a:spcBef>
                <a:spcPts val="1600"/>
              </a:spcBef>
              <a:spcAft>
                <a:spcPts val="1600"/>
              </a:spcAft>
              <a:buNone/>
            </a:pPr>
            <a:r>
              <a:rPr b="1" lang="en" sz="1800">
                <a:solidFill>
                  <a:srgbClr val="000000"/>
                </a:solidFill>
              </a:rPr>
              <a:t>By:              Todd Parr</a:t>
            </a:r>
            <a:endParaRPr b="1" sz="4200">
              <a:solidFill>
                <a:srgbClr val="000000"/>
              </a:solidFill>
              <a:latin typeface="Amatic SC"/>
              <a:ea typeface="Amatic SC"/>
              <a:cs typeface="Amatic SC"/>
              <a:sym typeface="Amatic SC"/>
            </a:endParaRPr>
          </a:p>
        </p:txBody>
      </p:sp>
      <p:pic>
        <p:nvPicPr>
          <p:cNvPr descr="Beloved and New York Times bestselling author Todd Parr uses his signature blend of playfulness and sensitivity to explore the value and joy in being kind to others.&#10;&#10;With his trademark bright colors and bold lines, Todd Parr takes on a topic more important than ever: being kind to each other. This idea is both a perfect fit for Todd's cheerful, child-friendly positivity and incredibly close to Todd's own heart. No matter what other people choose to do, you can always choose to be kind -- and what a wonderful thing to be! Today's parents and teachers are looking for ways to instill empathy and kindness in children at a young age -- this book is the perfect introduction to a timely and timeless topic." id="126" name="Google Shape;126;p20" title="The Kindness Book by Todd Parr">
            <a:hlinkClick r:id="rId3"/>
          </p:cNvPr>
          <p:cNvPicPr preferRelativeResize="0"/>
          <p:nvPr/>
        </p:nvPicPr>
        <p:blipFill>
          <a:blip r:embed="rId4">
            <a:alphaModFix/>
          </a:blip>
          <a:stretch>
            <a:fillRect/>
          </a:stretch>
        </p:blipFill>
        <p:spPr>
          <a:xfrm>
            <a:off x="2487140" y="139650"/>
            <a:ext cx="6485609" cy="4864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1"/>
          <p:cNvSpPr/>
          <p:nvPr/>
        </p:nvSpPr>
        <p:spPr>
          <a:xfrm>
            <a:off x="0" y="0"/>
            <a:ext cx="4389300" cy="5143500"/>
          </a:xfrm>
          <a:prstGeom prst="rect">
            <a:avLst/>
          </a:prstGeom>
          <a:solidFill>
            <a:srgbClr val="274E1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70C0"/>
              </a:solidFill>
              <a:latin typeface="Arial"/>
              <a:ea typeface="Arial"/>
              <a:cs typeface="Arial"/>
              <a:sym typeface="Arial"/>
            </a:endParaRPr>
          </a:p>
        </p:txBody>
      </p:sp>
      <p:sp>
        <p:nvSpPr>
          <p:cNvPr id="132" name="Google Shape;132;p21"/>
          <p:cNvSpPr txBox="1"/>
          <p:nvPr>
            <p:ph type="title"/>
          </p:nvPr>
        </p:nvSpPr>
        <p:spPr>
          <a:xfrm>
            <a:off x="337050" y="622450"/>
            <a:ext cx="3665700" cy="801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4200"/>
              <a:buNone/>
            </a:pPr>
            <a:r>
              <a:rPr lang="en">
                <a:solidFill>
                  <a:srgbClr val="A1E25C"/>
                </a:solidFill>
              </a:rPr>
              <a:t>In the Kindness Book,</a:t>
            </a:r>
            <a:r>
              <a:rPr lang="en">
                <a:solidFill>
                  <a:srgbClr val="38761D"/>
                </a:solidFill>
              </a:rPr>
              <a:t> </a:t>
            </a:r>
            <a:r>
              <a:rPr lang="en" sz="1800">
                <a:solidFill>
                  <a:srgbClr val="FFFFFF"/>
                </a:solidFill>
                <a:latin typeface="Source Code Pro"/>
                <a:ea typeface="Source Code Pro"/>
                <a:cs typeface="Source Code Pro"/>
                <a:sym typeface="Source Code Pro"/>
              </a:rPr>
              <a:t>Todd showed us all kinds of ways to show caring. How many ways can we think of? </a:t>
            </a:r>
            <a:endParaRPr sz="1800">
              <a:solidFill>
                <a:srgbClr val="FFFFFF"/>
              </a:solidFill>
              <a:latin typeface="Source Code Pro"/>
              <a:ea typeface="Source Code Pro"/>
              <a:cs typeface="Source Code Pro"/>
              <a:sym typeface="Source Code Pro"/>
            </a:endParaRPr>
          </a:p>
          <a:p>
            <a:pPr indent="0" lvl="0" marL="0" rtl="0" algn="ctr">
              <a:lnSpc>
                <a:spcPct val="100000"/>
              </a:lnSpc>
              <a:spcBef>
                <a:spcPts val="0"/>
              </a:spcBef>
              <a:spcAft>
                <a:spcPts val="0"/>
              </a:spcAft>
              <a:buSzPts val="4200"/>
              <a:buNone/>
            </a:pPr>
            <a:r>
              <a:t/>
            </a:r>
            <a:endParaRPr sz="1800">
              <a:solidFill>
                <a:srgbClr val="FFFFFF"/>
              </a:solidFill>
              <a:latin typeface="Source Code Pro"/>
              <a:ea typeface="Source Code Pro"/>
              <a:cs typeface="Source Code Pro"/>
              <a:sym typeface="Source Code Pro"/>
            </a:endParaRPr>
          </a:p>
          <a:p>
            <a:pPr indent="0" lvl="0" marL="0" rtl="0" algn="ctr">
              <a:lnSpc>
                <a:spcPct val="100000"/>
              </a:lnSpc>
              <a:spcBef>
                <a:spcPts val="0"/>
              </a:spcBef>
              <a:spcAft>
                <a:spcPts val="0"/>
              </a:spcAft>
              <a:buSzPts val="4200"/>
              <a:buNone/>
            </a:pPr>
            <a:r>
              <a:rPr b="0" lang="en" sz="1600">
                <a:solidFill>
                  <a:srgbClr val="FFFFFF"/>
                </a:solidFill>
                <a:latin typeface="Source Code Pro"/>
                <a:ea typeface="Source Code Pro"/>
                <a:cs typeface="Source Code Pro"/>
                <a:sym typeface="Source Code Pro"/>
              </a:rPr>
              <a:t>Dance until the music stops. When it says freeze, we will pause the music, and each  try to say a way that we can be considerate and caring to other people. How many ways can we think of?</a:t>
            </a:r>
            <a:r>
              <a:rPr lang="en" sz="1800">
                <a:solidFill>
                  <a:srgbClr val="38761D"/>
                </a:solidFill>
                <a:latin typeface="Source Code Pro"/>
                <a:ea typeface="Source Code Pro"/>
                <a:cs typeface="Source Code Pro"/>
                <a:sym typeface="Source Code Pro"/>
              </a:rPr>
              <a:t> </a:t>
            </a:r>
            <a:endParaRPr sz="1800">
              <a:solidFill>
                <a:srgbClr val="38761D"/>
              </a:solidFill>
              <a:latin typeface="Source Code Pro"/>
              <a:ea typeface="Source Code Pro"/>
              <a:cs typeface="Source Code Pro"/>
              <a:sym typeface="Source Code Pro"/>
            </a:endParaRPr>
          </a:p>
        </p:txBody>
      </p:sp>
      <p:pic>
        <p:nvPicPr>
          <p:cNvPr descr="The Kiboomers! Freeze Dance!  Freeze Dance for Kids!&#10;★Get this song on iTunes: https://itunes.apple.com/us/album/ultimate-childrens-dance-party/id1039605728&#10;Kid Song Lyrics, Music &amp; Video. 3,000+ Children Songs to Discover on http://bussongs.com/&#10;Watch our 'Freeze Dance' video and dance along with the kids!&#10;&#10;&#10;'FREEZE DANCE MUSIC THAT STOPS SONG LYRICS' | 'PARTY FREEZE DANCE SONG FOR KIDS'&#10;&#10;Let's play the Party Freeze game!&#10;&#10;Dancing Dancing all around&#10;Dancing dancing dancing&#10;Dancing  any way you please&#10;But STOP when I say FREEZE&#10;&#10;Hopping Hopping all around&#10;Hopping hopping hopping &#10;Hopping any way you please&#10;But STOP when I say FREEZE&#10;&#10;Skipping Skipping all around&#10;Skipping Skipping skipping&#10;Skipping any way you please&#10;But STOP when I say FREEZE&#10;&#10;Twirling twirling all around&#10;Twirling twirling twirling &#10;Twirling any way you please&#10;But STOP when I say FREEZE&#10;&#10;Dancing Dancing all around&#10;Dancing dancing dancing&#10;Dancing  any way you please&#10;But STOP when I say FREEZE&#10;&#10;***********&#10;If you enjoy this video, please subscribe to the Kiboomu channel for favourite classic kids songs (ABC Song,Ten In The Bed, BINGO, Twinkle Twinkle Little Star, Wheels on the Bus etc.) and original kids songs (I'm a Little Snowman, Good Morning, Hello, etc.): http://youtube.com/kiboomu&#10;&#10;Visit the Kiboomu Website for songs, lyrics, activity ideas, worksheets, crafts, and more: http://kiboomukidssongs.com&#10;&#10;*********&#10;We're Social, too!&#10;facebook: http://facebook.com/kiboomu&#10;twitter: http://twitter.com/kiboomu&#10;pinterest: http://pinterest.com/kiboomu&#10;blog: http://kiboomukidssongs.com&#10;*******&#10;Song: &quot;Freeze Dance&quot; (Dance Music for kids )&#10;Music: Kiboomu Kids Songs&#10;Animation: Subcutáneo Estudio Creativo&#10;Vocals &amp; Arrangement: Christopher Pennington from The Kiboomers" id="133" name="Google Shape;133;p21" title="Freeze Dance | Freeze Song | Freeze Dance for Kids | Music for Kids | The Kiboomers">
            <a:hlinkClick r:id="rId3"/>
          </p:cNvPr>
          <p:cNvPicPr preferRelativeResize="0"/>
          <p:nvPr/>
        </p:nvPicPr>
        <p:blipFill>
          <a:blip r:embed="rId4">
            <a:alphaModFix/>
          </a:blip>
          <a:stretch>
            <a:fillRect/>
          </a:stretch>
        </p:blipFill>
        <p:spPr>
          <a:xfrm>
            <a:off x="4572000" y="925750"/>
            <a:ext cx="4389300" cy="329198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2"/>
          <p:cNvSpPr/>
          <p:nvPr/>
        </p:nvSpPr>
        <p:spPr>
          <a:xfrm>
            <a:off x="838775" y="2174625"/>
            <a:ext cx="749100" cy="2679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2"/>
          <p:cNvSpPr/>
          <p:nvPr/>
        </p:nvSpPr>
        <p:spPr>
          <a:xfrm>
            <a:off x="0" y="0"/>
            <a:ext cx="3633900" cy="5143500"/>
          </a:xfrm>
          <a:prstGeom prst="rect">
            <a:avLst/>
          </a:prstGeom>
          <a:solidFill>
            <a:srgbClr val="274E1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70C0"/>
              </a:solidFill>
              <a:latin typeface="Arial"/>
              <a:ea typeface="Arial"/>
              <a:cs typeface="Arial"/>
              <a:sym typeface="Arial"/>
            </a:endParaRPr>
          </a:p>
        </p:txBody>
      </p:sp>
      <p:sp>
        <p:nvSpPr>
          <p:cNvPr id="140" name="Google Shape;140;p22"/>
          <p:cNvSpPr txBox="1"/>
          <p:nvPr/>
        </p:nvSpPr>
        <p:spPr>
          <a:xfrm>
            <a:off x="503400" y="812550"/>
            <a:ext cx="2831700" cy="153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4200">
                <a:solidFill>
                  <a:srgbClr val="A1E25C"/>
                </a:solidFill>
                <a:latin typeface="Amatic SC"/>
                <a:ea typeface="Amatic SC"/>
                <a:cs typeface="Amatic SC"/>
                <a:sym typeface="Amatic SC"/>
              </a:rPr>
              <a:t>Be Considerate &amp; Caring - Spread some Cheer!</a:t>
            </a:r>
            <a:endParaRPr b="1" sz="1800">
              <a:solidFill>
                <a:srgbClr val="A1E25C"/>
              </a:solidFill>
              <a:latin typeface="Source Code Pro"/>
              <a:ea typeface="Source Code Pro"/>
              <a:cs typeface="Source Code Pro"/>
              <a:sym typeface="Source Code Pro"/>
            </a:endParaRPr>
          </a:p>
        </p:txBody>
      </p:sp>
      <p:sp>
        <p:nvSpPr>
          <p:cNvPr id="141" name="Google Shape;141;p22"/>
          <p:cNvSpPr txBox="1"/>
          <p:nvPr/>
        </p:nvSpPr>
        <p:spPr>
          <a:xfrm>
            <a:off x="3956300" y="466675"/>
            <a:ext cx="47925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latin typeface="Source Code Pro"/>
                <a:ea typeface="Source Code Pro"/>
                <a:cs typeface="Source Code Pro"/>
                <a:sym typeface="Source Code Pro"/>
              </a:rPr>
              <a:t>Use a paper plate, paint or markers, cotton balls and glue to make to make this cute rainbow craft. Then, give it to someone who needs some good cheer!</a:t>
            </a:r>
            <a:endParaRPr b="1" sz="1800">
              <a:latin typeface="Source Code Pro"/>
              <a:ea typeface="Source Code Pro"/>
              <a:cs typeface="Source Code Pro"/>
              <a:sym typeface="Source Code Pro"/>
            </a:endParaRPr>
          </a:p>
          <a:p>
            <a:pPr indent="-323850" lvl="0" marL="457200" rtl="0" algn="l">
              <a:lnSpc>
                <a:spcPct val="115000"/>
              </a:lnSpc>
              <a:spcBef>
                <a:spcPts val="1600"/>
              </a:spcBef>
              <a:spcAft>
                <a:spcPts val="0"/>
              </a:spcAft>
              <a:buSzPts val="1500"/>
              <a:buFont typeface="Source Code Pro"/>
              <a:buChar char="●"/>
            </a:pPr>
            <a:r>
              <a:rPr lang="en" sz="1500">
                <a:latin typeface="Source Code Pro"/>
                <a:ea typeface="Source Code Pro"/>
                <a:cs typeface="Source Code Pro"/>
                <a:sym typeface="Source Code Pro"/>
              </a:rPr>
              <a:t>Cut paper plate in half.</a:t>
            </a:r>
            <a:endParaRPr sz="1500">
              <a:latin typeface="Source Code Pro"/>
              <a:ea typeface="Source Code Pro"/>
              <a:cs typeface="Source Code Pro"/>
              <a:sym typeface="Source Code Pro"/>
            </a:endParaRPr>
          </a:p>
          <a:p>
            <a:pPr indent="-323850" lvl="0" marL="457200" rtl="0" algn="l">
              <a:lnSpc>
                <a:spcPct val="115000"/>
              </a:lnSpc>
              <a:spcBef>
                <a:spcPts val="0"/>
              </a:spcBef>
              <a:spcAft>
                <a:spcPts val="0"/>
              </a:spcAft>
              <a:buSzPts val="1500"/>
              <a:buFont typeface="Source Code Pro"/>
              <a:buChar char="●"/>
            </a:pPr>
            <a:r>
              <a:rPr lang="en" sz="1500">
                <a:latin typeface="Source Code Pro"/>
                <a:ea typeface="Source Code Pro"/>
                <a:cs typeface="Source Code Pro"/>
                <a:sym typeface="Source Code Pro"/>
              </a:rPr>
              <a:t>Cut a half-circle from center, to make	a rainbow shape.</a:t>
            </a:r>
            <a:endParaRPr sz="1500">
              <a:latin typeface="Source Code Pro"/>
              <a:ea typeface="Source Code Pro"/>
              <a:cs typeface="Source Code Pro"/>
              <a:sym typeface="Source Code Pro"/>
            </a:endParaRPr>
          </a:p>
          <a:p>
            <a:pPr indent="-323850" lvl="0" marL="457200" rtl="0" algn="l">
              <a:lnSpc>
                <a:spcPct val="115000"/>
              </a:lnSpc>
              <a:spcBef>
                <a:spcPts val="0"/>
              </a:spcBef>
              <a:spcAft>
                <a:spcPts val="0"/>
              </a:spcAft>
              <a:buSzPts val="1500"/>
              <a:buFont typeface="Source Code Pro"/>
              <a:buChar char="●"/>
            </a:pPr>
            <a:r>
              <a:rPr lang="en" sz="1500">
                <a:latin typeface="Source Code Pro"/>
                <a:ea typeface="Source Code Pro"/>
                <a:cs typeface="Source Code Pro"/>
                <a:sym typeface="Source Code Pro"/>
              </a:rPr>
              <a:t>Use paint or markers to add rainbow color.</a:t>
            </a:r>
            <a:endParaRPr sz="1500">
              <a:latin typeface="Source Code Pro"/>
              <a:ea typeface="Source Code Pro"/>
              <a:cs typeface="Source Code Pro"/>
              <a:sym typeface="Source Code Pro"/>
            </a:endParaRPr>
          </a:p>
          <a:p>
            <a:pPr indent="-323850" lvl="0" marL="457200" rtl="0" algn="l">
              <a:lnSpc>
                <a:spcPct val="115000"/>
              </a:lnSpc>
              <a:spcBef>
                <a:spcPts val="0"/>
              </a:spcBef>
              <a:spcAft>
                <a:spcPts val="0"/>
              </a:spcAft>
              <a:buSzPts val="1500"/>
              <a:buFont typeface="Source Code Pro"/>
              <a:buChar char="●"/>
            </a:pPr>
            <a:r>
              <a:rPr lang="en" sz="1500">
                <a:latin typeface="Source Code Pro"/>
                <a:ea typeface="Source Code Pro"/>
                <a:cs typeface="Source Code Pro"/>
                <a:sym typeface="Source Code Pro"/>
              </a:rPr>
              <a:t>Stretch and glue cotton balls at each side, to make clouds</a:t>
            </a:r>
            <a:endParaRPr sz="1500">
              <a:latin typeface="Source Code Pro"/>
              <a:ea typeface="Source Code Pro"/>
              <a:cs typeface="Source Code Pro"/>
              <a:sym typeface="Source Code Pro"/>
            </a:endParaRPr>
          </a:p>
          <a:p>
            <a:pPr indent="-323850" lvl="0" marL="457200" rtl="0" algn="l">
              <a:lnSpc>
                <a:spcPct val="115000"/>
              </a:lnSpc>
              <a:spcBef>
                <a:spcPts val="0"/>
              </a:spcBef>
              <a:spcAft>
                <a:spcPts val="0"/>
              </a:spcAft>
              <a:buSzPts val="1500"/>
              <a:buFont typeface="Source Code Pro"/>
              <a:buChar char="●"/>
            </a:pPr>
            <a:r>
              <a:rPr lang="en" sz="1500">
                <a:latin typeface="Source Code Pro"/>
                <a:ea typeface="Source Code Pro"/>
                <a:cs typeface="Source Code Pro"/>
                <a:sym typeface="Source Code Pro"/>
              </a:rPr>
              <a:t>Optional: punch a hole through top and tie a string to hang.	</a:t>
            </a:r>
            <a:endParaRPr sz="1500">
              <a:latin typeface="Source Code Pro"/>
              <a:ea typeface="Source Code Pro"/>
              <a:cs typeface="Source Code Pro"/>
              <a:sym typeface="Source Code Pro"/>
            </a:endParaRPr>
          </a:p>
          <a:p>
            <a:pPr indent="0" lvl="0" marL="0" rtl="0" algn="l">
              <a:lnSpc>
                <a:spcPct val="115000"/>
              </a:lnSpc>
              <a:spcBef>
                <a:spcPts val="1600"/>
              </a:spcBef>
              <a:spcAft>
                <a:spcPts val="0"/>
              </a:spcAft>
              <a:buNone/>
            </a:pPr>
            <a:r>
              <a:t/>
            </a:r>
            <a:endParaRPr sz="1800">
              <a:solidFill>
                <a:srgbClr val="595959"/>
              </a:solidFill>
              <a:latin typeface="Source Code Pro"/>
              <a:ea typeface="Source Code Pro"/>
              <a:cs typeface="Source Code Pro"/>
              <a:sym typeface="Source Code Pro"/>
            </a:endParaRPr>
          </a:p>
          <a:p>
            <a:pPr indent="0" lvl="0" marL="0" rtl="0" algn="l">
              <a:lnSpc>
                <a:spcPct val="115000"/>
              </a:lnSpc>
              <a:spcBef>
                <a:spcPts val="1600"/>
              </a:spcBef>
              <a:spcAft>
                <a:spcPts val="0"/>
              </a:spcAft>
              <a:buNone/>
            </a:pPr>
            <a:r>
              <a:t/>
            </a:r>
            <a:endParaRPr sz="1800">
              <a:solidFill>
                <a:srgbClr val="595959"/>
              </a:solidFill>
              <a:latin typeface="Source Code Pro"/>
              <a:ea typeface="Source Code Pro"/>
              <a:cs typeface="Source Code Pro"/>
              <a:sym typeface="Source Code Pro"/>
            </a:endParaRPr>
          </a:p>
          <a:p>
            <a:pPr indent="0" lvl="0" marL="0" rtl="0" algn="l">
              <a:lnSpc>
                <a:spcPct val="115000"/>
              </a:lnSpc>
              <a:spcBef>
                <a:spcPts val="1600"/>
              </a:spcBef>
              <a:spcAft>
                <a:spcPts val="0"/>
              </a:spcAft>
              <a:buNone/>
            </a:pPr>
            <a:r>
              <a:t/>
            </a:r>
            <a:endParaRPr sz="1800">
              <a:solidFill>
                <a:srgbClr val="595959"/>
              </a:solidFill>
              <a:latin typeface="Source Code Pro"/>
              <a:ea typeface="Source Code Pro"/>
              <a:cs typeface="Source Code Pro"/>
              <a:sym typeface="Source Code Pro"/>
            </a:endParaRPr>
          </a:p>
          <a:p>
            <a:pPr indent="0" lvl="0" marL="0" rtl="0" algn="l">
              <a:lnSpc>
                <a:spcPct val="115000"/>
              </a:lnSpc>
              <a:spcBef>
                <a:spcPts val="1600"/>
              </a:spcBef>
              <a:spcAft>
                <a:spcPts val="0"/>
              </a:spcAft>
              <a:buNone/>
            </a:pPr>
            <a:r>
              <a:rPr lang="en" sz="1800">
                <a:solidFill>
                  <a:srgbClr val="595959"/>
                </a:solidFill>
                <a:latin typeface="Source Code Pro"/>
                <a:ea typeface="Source Code Pro"/>
                <a:cs typeface="Source Code Pro"/>
                <a:sym typeface="Source Code Pro"/>
              </a:rPr>
              <a:t>For complete</a:t>
            </a:r>
            <a:endParaRPr sz="1800">
              <a:solidFill>
                <a:srgbClr val="595959"/>
              </a:solidFill>
              <a:latin typeface="Source Code Pro"/>
              <a:ea typeface="Source Code Pro"/>
              <a:cs typeface="Source Code Pro"/>
              <a:sym typeface="Source Code Pro"/>
            </a:endParaRPr>
          </a:p>
          <a:p>
            <a:pPr indent="0" lvl="0" marL="0" rtl="0" algn="l">
              <a:lnSpc>
                <a:spcPct val="115000"/>
              </a:lnSpc>
              <a:spcBef>
                <a:spcPts val="1600"/>
              </a:spcBef>
              <a:spcAft>
                <a:spcPts val="0"/>
              </a:spcAft>
              <a:buNone/>
            </a:pPr>
            <a:r>
              <a:rPr lang="en" sz="1800">
                <a:solidFill>
                  <a:srgbClr val="595959"/>
                </a:solidFill>
                <a:latin typeface="Source Code Pro"/>
                <a:ea typeface="Source Code Pro"/>
                <a:cs typeface="Source Code Pro"/>
                <a:sym typeface="Source Code Pro"/>
              </a:rPr>
              <a:t>instructions go to: </a:t>
            </a:r>
            <a:endParaRPr sz="1800">
              <a:solidFill>
                <a:srgbClr val="595959"/>
              </a:solidFill>
              <a:latin typeface="Source Code Pro"/>
              <a:ea typeface="Source Code Pro"/>
              <a:cs typeface="Source Code Pro"/>
              <a:sym typeface="Source Code Pro"/>
            </a:endParaRPr>
          </a:p>
          <a:p>
            <a:pPr indent="0" lvl="0" marL="0" rtl="0" algn="l">
              <a:lnSpc>
                <a:spcPct val="115000"/>
              </a:lnSpc>
              <a:spcBef>
                <a:spcPts val="1600"/>
              </a:spcBef>
              <a:spcAft>
                <a:spcPts val="0"/>
              </a:spcAft>
              <a:buNone/>
            </a:pPr>
            <a:r>
              <a:rPr lang="en" sz="1800" u="sng">
                <a:solidFill>
                  <a:srgbClr val="0097A7"/>
                </a:solidFill>
                <a:latin typeface="Source Code Pro"/>
                <a:ea typeface="Source Code Pro"/>
                <a:cs typeface="Source Code Pro"/>
                <a:sym typeface="Source Code Pro"/>
                <a:hlinkClick r:id="rId3">
                  <a:extLst>
                    <a:ext uri="{A12FA001-AC4F-418D-AE19-62706E023703}">
                      <ahyp:hlinkClr val="tx"/>
                    </a:ext>
                  </a:extLst>
                </a:hlinkClick>
              </a:rPr>
              <a:t>https://www.artycraftykids.com/craft/easy-paper-plate-rainbow-craft/</a:t>
            </a:r>
            <a:endParaRPr sz="1800">
              <a:solidFill>
                <a:srgbClr val="595959"/>
              </a:solidFill>
              <a:latin typeface="Source Code Pro"/>
              <a:ea typeface="Source Code Pro"/>
              <a:cs typeface="Source Code Pro"/>
              <a:sym typeface="Source Code Pro"/>
            </a:endParaRPr>
          </a:p>
          <a:p>
            <a:pPr indent="0" lvl="0" marL="0" rtl="0" algn="l">
              <a:lnSpc>
                <a:spcPct val="115000"/>
              </a:lnSpc>
              <a:spcBef>
                <a:spcPts val="1600"/>
              </a:spcBef>
              <a:spcAft>
                <a:spcPts val="1600"/>
              </a:spcAft>
              <a:buNone/>
            </a:pPr>
            <a:r>
              <a:t/>
            </a:r>
            <a:endParaRPr sz="1800">
              <a:solidFill>
                <a:srgbClr val="595959"/>
              </a:solidFill>
              <a:latin typeface="Source Code Pro"/>
              <a:ea typeface="Source Code Pro"/>
              <a:cs typeface="Source Code Pro"/>
              <a:sym typeface="Source Code Pro"/>
            </a:endParaRPr>
          </a:p>
        </p:txBody>
      </p:sp>
      <p:pic>
        <p:nvPicPr>
          <p:cNvPr id="142" name="Google Shape;142;p22"/>
          <p:cNvPicPr preferRelativeResize="0"/>
          <p:nvPr/>
        </p:nvPicPr>
        <p:blipFill>
          <a:blip r:embed="rId4">
            <a:alphaModFix/>
          </a:blip>
          <a:stretch>
            <a:fillRect/>
          </a:stretch>
        </p:blipFill>
        <p:spPr>
          <a:xfrm>
            <a:off x="614650" y="2827225"/>
            <a:ext cx="2258075" cy="1693550"/>
          </a:xfrm>
          <a:prstGeom prst="rect">
            <a:avLst/>
          </a:prstGeom>
          <a:noFill/>
          <a:ln>
            <a:noFill/>
          </a:ln>
        </p:spPr>
      </p:pic>
      <p:pic>
        <p:nvPicPr>
          <p:cNvPr id="143" name="Google Shape;143;p22"/>
          <p:cNvPicPr preferRelativeResize="0"/>
          <p:nvPr/>
        </p:nvPicPr>
        <p:blipFill rotWithShape="1">
          <a:blip r:embed="rId5">
            <a:alphaModFix/>
          </a:blip>
          <a:srcRect b="3131" l="0" r="0" t="3121"/>
          <a:stretch/>
        </p:blipFill>
        <p:spPr>
          <a:xfrm flipH="1" rot="884583">
            <a:off x="2259054" y="2394674"/>
            <a:ext cx="1182985" cy="110904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3"/>
          <p:cNvSpPr/>
          <p:nvPr/>
        </p:nvSpPr>
        <p:spPr>
          <a:xfrm>
            <a:off x="0" y="0"/>
            <a:ext cx="4389300" cy="5143500"/>
          </a:xfrm>
          <a:prstGeom prst="rect">
            <a:avLst/>
          </a:prstGeom>
          <a:solidFill>
            <a:srgbClr val="274E1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70C0"/>
              </a:solidFill>
              <a:latin typeface="Arial"/>
              <a:ea typeface="Arial"/>
              <a:cs typeface="Arial"/>
              <a:sym typeface="Arial"/>
            </a:endParaRPr>
          </a:p>
        </p:txBody>
      </p:sp>
      <p:sp>
        <p:nvSpPr>
          <p:cNvPr id="149" name="Google Shape;149;p23"/>
          <p:cNvSpPr txBox="1"/>
          <p:nvPr>
            <p:ph type="title"/>
          </p:nvPr>
        </p:nvSpPr>
        <p:spPr>
          <a:xfrm>
            <a:off x="337050" y="622450"/>
            <a:ext cx="3665700" cy="801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4200"/>
              <a:buNone/>
            </a:pPr>
            <a:r>
              <a:rPr lang="en">
                <a:solidFill>
                  <a:srgbClr val="A1E25C"/>
                </a:solidFill>
              </a:rPr>
              <a:t>Now, let’s end </a:t>
            </a:r>
            <a:endParaRPr>
              <a:solidFill>
                <a:srgbClr val="A1E25C"/>
              </a:solidFill>
            </a:endParaRPr>
          </a:p>
          <a:p>
            <a:pPr indent="0" lvl="0" marL="0" rtl="0" algn="ctr">
              <a:lnSpc>
                <a:spcPct val="100000"/>
              </a:lnSpc>
              <a:spcBef>
                <a:spcPts val="0"/>
              </a:spcBef>
              <a:spcAft>
                <a:spcPts val="0"/>
              </a:spcAft>
              <a:buSzPts val="4200"/>
              <a:buNone/>
            </a:pPr>
            <a:r>
              <a:rPr lang="en">
                <a:solidFill>
                  <a:srgbClr val="A1E25C"/>
                </a:solidFill>
              </a:rPr>
              <a:t>with a Daisy Flower Friends story!</a:t>
            </a:r>
            <a:r>
              <a:rPr lang="en">
                <a:solidFill>
                  <a:srgbClr val="38761D"/>
                </a:solidFill>
              </a:rPr>
              <a:t>                   </a:t>
            </a:r>
            <a:r>
              <a:rPr lang="en" sz="1800">
                <a:solidFill>
                  <a:srgbClr val="FFFFFF"/>
                </a:solidFill>
                <a:latin typeface="Source Code Pro"/>
                <a:ea typeface="Source Code Pro"/>
                <a:cs typeface="Source Code Pro"/>
                <a:sym typeface="Source Code Pro"/>
              </a:rPr>
              <a:t>What was the problem in the story?</a:t>
            </a:r>
            <a:endParaRPr sz="1800">
              <a:solidFill>
                <a:srgbClr val="FFFFFF"/>
              </a:solidFill>
              <a:latin typeface="Source Code Pro"/>
              <a:ea typeface="Source Code Pro"/>
              <a:cs typeface="Source Code Pro"/>
              <a:sym typeface="Source Code Pro"/>
            </a:endParaRPr>
          </a:p>
          <a:p>
            <a:pPr indent="0" lvl="0" marL="0" rtl="0" algn="ctr">
              <a:lnSpc>
                <a:spcPct val="115000"/>
              </a:lnSpc>
              <a:spcBef>
                <a:spcPts val="0"/>
              </a:spcBef>
              <a:spcAft>
                <a:spcPts val="0"/>
              </a:spcAft>
              <a:buNone/>
            </a:pPr>
            <a:r>
              <a:rPr lang="en" sz="1800">
                <a:solidFill>
                  <a:srgbClr val="FFFFFF"/>
                </a:solidFill>
                <a:latin typeface="Source Code Pro"/>
                <a:ea typeface="Source Code Pro"/>
                <a:cs typeface="Source Code Pro"/>
                <a:sym typeface="Source Code Pro"/>
              </a:rPr>
              <a:t>How did the Flower </a:t>
            </a:r>
            <a:endParaRPr sz="1800">
              <a:solidFill>
                <a:srgbClr val="FFFFFF"/>
              </a:solidFill>
              <a:latin typeface="Source Code Pro"/>
              <a:ea typeface="Source Code Pro"/>
              <a:cs typeface="Source Code Pro"/>
              <a:sym typeface="Source Code Pro"/>
            </a:endParaRPr>
          </a:p>
          <a:p>
            <a:pPr indent="0" lvl="0" marL="0" rtl="0" algn="ctr">
              <a:lnSpc>
                <a:spcPct val="115000"/>
              </a:lnSpc>
              <a:spcBef>
                <a:spcPts val="1600"/>
              </a:spcBef>
              <a:spcAft>
                <a:spcPts val="1600"/>
              </a:spcAft>
              <a:buNone/>
            </a:pPr>
            <a:r>
              <a:rPr lang="en" sz="1800">
                <a:solidFill>
                  <a:srgbClr val="FFFFFF"/>
                </a:solidFill>
                <a:latin typeface="Source Code Pro"/>
                <a:ea typeface="Source Code Pro"/>
                <a:cs typeface="Source Code Pro"/>
                <a:sym typeface="Source Code Pro"/>
              </a:rPr>
              <a:t>Friends show that they were considerate and caring?</a:t>
            </a:r>
            <a:endParaRPr sz="1800">
              <a:solidFill>
                <a:srgbClr val="FFFFFF"/>
              </a:solidFill>
              <a:latin typeface="Source Code Pro"/>
              <a:ea typeface="Source Code Pro"/>
              <a:cs typeface="Source Code Pro"/>
              <a:sym typeface="Source Code Pro"/>
            </a:endParaRPr>
          </a:p>
        </p:txBody>
      </p:sp>
      <p:pic>
        <p:nvPicPr>
          <p:cNvPr descr="Learn the story of Zinni the Zinnia and how she learned to be considerate and caring.&#10;This is the third of 10 daisy flower petals." id="150" name="Google Shape;150;p23" title="Zinni's Story">
            <a:hlinkClick r:id="rId3"/>
          </p:cNvPr>
          <p:cNvPicPr preferRelativeResize="0"/>
          <p:nvPr/>
        </p:nvPicPr>
        <p:blipFill>
          <a:blip r:embed="rId4">
            <a:alphaModFix/>
          </a:blip>
          <a:stretch>
            <a:fillRect/>
          </a:stretch>
        </p:blipFill>
        <p:spPr>
          <a:xfrm>
            <a:off x="4572000" y="925763"/>
            <a:ext cx="4389300" cy="329196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154" name="Shape 154"/>
        <p:cNvGrpSpPr/>
        <p:nvPr/>
      </p:nvGrpSpPr>
      <p:grpSpPr>
        <a:xfrm>
          <a:off x="0" y="0"/>
          <a:ext cx="0" cy="0"/>
          <a:chOff x="0" y="0"/>
          <a:chExt cx="0" cy="0"/>
        </a:xfrm>
      </p:grpSpPr>
      <p:sp>
        <p:nvSpPr>
          <p:cNvPr id="155" name="Google Shape;155;p24"/>
          <p:cNvSpPr txBox="1"/>
          <p:nvPr>
            <p:ph type="title"/>
          </p:nvPr>
        </p:nvSpPr>
        <p:spPr>
          <a:xfrm>
            <a:off x="337050" y="1343025"/>
            <a:ext cx="3668100" cy="243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A1E25C"/>
                </a:solidFill>
              </a:rPr>
              <a:t>Great Job Girl Scouts!</a:t>
            </a:r>
            <a:endParaRPr sz="1800">
              <a:solidFill>
                <a:srgbClr val="A1E25C"/>
              </a:solidFill>
              <a:latin typeface="Source Code Pro"/>
              <a:ea typeface="Source Code Pro"/>
              <a:cs typeface="Source Code Pro"/>
              <a:sym typeface="Source Code Pro"/>
            </a:endParaRPr>
          </a:p>
          <a:p>
            <a:pPr indent="0" lvl="0" marL="0" rtl="0" algn="ctr">
              <a:spcBef>
                <a:spcPts val="0"/>
              </a:spcBef>
              <a:spcAft>
                <a:spcPts val="0"/>
              </a:spcAft>
              <a:buNone/>
            </a:pPr>
            <a:r>
              <a:t/>
            </a:r>
            <a:endParaRPr sz="1800">
              <a:solidFill>
                <a:srgbClr val="FFFFFF"/>
              </a:solidFill>
              <a:latin typeface="Source Code Pro"/>
              <a:ea typeface="Source Code Pro"/>
              <a:cs typeface="Source Code Pro"/>
              <a:sym typeface="Source Code Pro"/>
            </a:endParaRPr>
          </a:p>
          <a:p>
            <a:pPr indent="0" lvl="0" marL="0" rtl="0" algn="ctr">
              <a:spcBef>
                <a:spcPts val="0"/>
              </a:spcBef>
              <a:spcAft>
                <a:spcPts val="0"/>
              </a:spcAft>
              <a:buNone/>
            </a:pPr>
            <a:r>
              <a:rPr lang="en" sz="1800">
                <a:solidFill>
                  <a:srgbClr val="FFFFFF"/>
                </a:solidFill>
                <a:latin typeface="Arial"/>
                <a:ea typeface="Arial"/>
                <a:cs typeface="Arial"/>
                <a:sym typeface="Arial"/>
              </a:rPr>
              <a:t>You have earned the Considerate and Caring Petal!</a:t>
            </a:r>
            <a:endParaRPr sz="1800">
              <a:solidFill>
                <a:srgbClr val="FFFFFF"/>
              </a:solidFill>
              <a:latin typeface="Arial"/>
              <a:ea typeface="Arial"/>
              <a:cs typeface="Arial"/>
              <a:sym typeface="Arial"/>
            </a:endParaRPr>
          </a:p>
          <a:p>
            <a:pPr indent="0" lvl="0" marL="0" rtl="0" algn="ctr">
              <a:spcBef>
                <a:spcPts val="0"/>
              </a:spcBef>
              <a:spcAft>
                <a:spcPts val="0"/>
              </a:spcAft>
              <a:buNone/>
            </a:pPr>
            <a:r>
              <a:rPr lang="en" sz="1800">
                <a:solidFill>
                  <a:srgbClr val="FFFFFF"/>
                </a:solidFill>
                <a:latin typeface="Arial"/>
                <a:ea typeface="Arial"/>
                <a:cs typeface="Arial"/>
                <a:sym typeface="Arial"/>
              </a:rPr>
              <a:t>Thank you for being kind and thinking about other people’s feelings!</a:t>
            </a:r>
            <a:endParaRPr sz="800">
              <a:solidFill>
                <a:srgbClr val="FFFFFF"/>
              </a:solidFill>
              <a:latin typeface="Source Code Pro"/>
              <a:ea typeface="Source Code Pro"/>
              <a:cs typeface="Source Code Pro"/>
              <a:sym typeface="Source Code Pro"/>
            </a:endParaRPr>
          </a:p>
        </p:txBody>
      </p:sp>
      <p:pic>
        <p:nvPicPr>
          <p:cNvPr id="156" name="Google Shape;156;p24"/>
          <p:cNvPicPr preferRelativeResize="0"/>
          <p:nvPr/>
        </p:nvPicPr>
        <p:blipFill rotWithShape="1">
          <a:blip r:embed="rId3">
            <a:alphaModFix/>
          </a:blip>
          <a:srcRect b="622" l="0" r="0" t="622"/>
          <a:stretch/>
        </p:blipFill>
        <p:spPr>
          <a:xfrm>
            <a:off x="4157550" y="229590"/>
            <a:ext cx="4887999" cy="4663776"/>
          </a:xfrm>
          <a:prstGeom prst="rect">
            <a:avLst/>
          </a:prstGeom>
          <a:noFill/>
          <a:ln>
            <a:noFill/>
          </a:ln>
        </p:spPr>
      </p:pic>
      <p:pic>
        <p:nvPicPr>
          <p:cNvPr id="157" name="Google Shape;157;p24"/>
          <p:cNvPicPr preferRelativeResize="0"/>
          <p:nvPr/>
        </p:nvPicPr>
        <p:blipFill>
          <a:blip r:embed="rId4">
            <a:alphaModFix/>
          </a:blip>
          <a:stretch>
            <a:fillRect/>
          </a:stretch>
        </p:blipFill>
        <p:spPr>
          <a:xfrm rot="10800000">
            <a:off x="3832018" y="3602575"/>
            <a:ext cx="855200" cy="974000"/>
          </a:xfrm>
          <a:prstGeom prst="rect">
            <a:avLst/>
          </a:prstGeom>
          <a:noFill/>
          <a:ln>
            <a:noFill/>
          </a:ln>
        </p:spPr>
      </p:pic>
      <p:pic>
        <p:nvPicPr>
          <p:cNvPr id="158" name="Google Shape;158;p24"/>
          <p:cNvPicPr preferRelativeResize="0"/>
          <p:nvPr/>
        </p:nvPicPr>
        <p:blipFill rotWithShape="1">
          <a:blip r:embed="rId5">
            <a:alphaModFix/>
          </a:blip>
          <a:srcRect b="3131" l="0" r="0" t="3121"/>
          <a:stretch/>
        </p:blipFill>
        <p:spPr>
          <a:xfrm flipH="1">
            <a:off x="6308927" y="2287148"/>
            <a:ext cx="585225" cy="5486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