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Amatic SC"/>
      <p:regular r:id="rId12"/>
      <p:bold r:id="rId13"/>
    </p:embeddedFont>
    <p:embeddedFont>
      <p:font typeface="Source Code Pr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17" Type="http://schemas.openxmlformats.org/officeDocument/2006/relationships/font" Target="fonts/SourceCodePro-boldItalic.fntdata"/><Relationship Id="rId16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2ec56276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2ec56276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2ec5627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2ec5627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2ec56276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2ec56276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31f78c2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31f78c2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31f78c20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31f78c20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Money Counts Leaf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Items needed to complete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100 pennies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20 nickels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10 dimes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4 quarters 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5 $1 bills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2 $5 bills 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/>
              <a:t>1 $10 bill</a:t>
            </a:r>
            <a:endParaRPr sz="2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	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Lay out a penny, nickel, dime, and quarter.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Discuss the value for each one.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Ask which one is the biggest. What about the smallest?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How are they the same and how are they different?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Lay down your dollar and count your pennies to make a dollar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Now do that with your nickels, dimes and </a:t>
            </a:r>
            <a:r>
              <a:rPr lang="en"/>
              <a:t>quarters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Next lay down your $5 and count your $1 to make $5.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Finally</a:t>
            </a:r>
            <a:r>
              <a:rPr lang="en"/>
              <a:t> lay down your $10 and show that 2 $5 </a:t>
            </a:r>
            <a:r>
              <a:rPr lang="en"/>
              <a:t>equals</a:t>
            </a:r>
            <a:r>
              <a:rPr lang="en"/>
              <a:t> $10.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Pretend your family is going to go get a snow cones.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Figure how much money you would need for each Snow cone.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That is how much money your family  would need to save for your family to get snow cones.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Now pick a </a:t>
            </a:r>
            <a:r>
              <a:rPr lang="en"/>
              <a:t>different</a:t>
            </a:r>
            <a:r>
              <a:rPr lang="en"/>
              <a:t> </a:t>
            </a:r>
            <a:r>
              <a:rPr lang="en"/>
              <a:t>activity</a:t>
            </a:r>
            <a:r>
              <a:rPr lang="en"/>
              <a:t> to budget for.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265500" y="17166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Congratulations</a:t>
            </a:r>
            <a:r>
              <a:rPr lang="en" sz="4800"/>
              <a:t> you have now earned your DAisy Money counts Leaf! </a:t>
            </a:r>
            <a:endParaRPr sz="4800"/>
          </a:p>
        </p:txBody>
      </p:sp>
      <p:sp>
        <p:nvSpPr>
          <p:cNvPr id="88" name="Google Shape;88;p18"/>
          <p:cNvSpPr txBox="1"/>
          <p:nvPr>
            <p:ph idx="1" type="subTitle"/>
          </p:nvPr>
        </p:nvSpPr>
        <p:spPr>
          <a:xfrm>
            <a:off x="265500" y="3696448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forget to share with us what you have been doing by using #GSCIShinesOn. </a:t>
            </a:r>
            <a:endParaRPr/>
          </a:p>
        </p:txBody>
      </p:sp>
      <p:sp>
        <p:nvSpPr>
          <p:cNvPr id="89" name="Google Shape;89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1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