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embeddedFontLst>
    <p:embeddedFont>
      <p:font typeface="Playfair Display"/>
      <p:regular r:id="rId21"/>
      <p:bold r:id="rId22"/>
      <p:italic r:id="rId23"/>
      <p:boldItalic r:id="rId24"/>
    </p:embeddedFont>
    <p:embeddedFont>
      <p:font typeface="Lato"/>
      <p:regular r:id="rId25"/>
      <p:bold r:id="rId26"/>
      <p:italic r:id="rId27"/>
      <p:boldItalic r:id="rId28"/>
    </p:embeddedFont>
    <p:embeddedFont>
      <p:font typeface="Lato Hairline"/>
      <p:regular r:id="rId29"/>
      <p:bold r:id="rId30"/>
      <p:italic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PlayfairDisplay-bold.fntdata"/><Relationship Id="rId21" Type="http://schemas.openxmlformats.org/officeDocument/2006/relationships/font" Target="fonts/PlayfairDisplay-regular.fntdata"/><Relationship Id="rId24" Type="http://schemas.openxmlformats.org/officeDocument/2006/relationships/font" Target="fonts/PlayfairDisplay-boldItalic.fntdata"/><Relationship Id="rId23" Type="http://schemas.openxmlformats.org/officeDocument/2006/relationships/font" Target="fonts/PlayfairDisplay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Lato-bold.fntdata"/><Relationship Id="rId25" Type="http://schemas.openxmlformats.org/officeDocument/2006/relationships/font" Target="fonts/Lato-regular.fntdata"/><Relationship Id="rId28" Type="http://schemas.openxmlformats.org/officeDocument/2006/relationships/font" Target="fonts/Lato-boldItalic.fntdata"/><Relationship Id="rId27" Type="http://schemas.openxmlformats.org/officeDocument/2006/relationships/font" Target="fonts/La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LatoHairline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LatoHairline-italic.fntdata"/><Relationship Id="rId30" Type="http://schemas.openxmlformats.org/officeDocument/2006/relationships/font" Target="fonts/LatoHairline-bold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32" Type="http://schemas.openxmlformats.org/officeDocument/2006/relationships/font" Target="fonts/LatoHairline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731c6c36e4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731c6c36e4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7363cd9b87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7363cd9b87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731c6c36e4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731c6c36e4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7363cd9b87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7363cd9b87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7363cd9b87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7363cd9b87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731c6c36e4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731c6c36e4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7363cd9b87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7363cd9b87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731c6c36e4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731c6c36e4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7363cd9b87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7363cd9b87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7363cd9b87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7363cd9b87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731c6c36e4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731c6c36e4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7363cd9b87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7363cd9b87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731c6c36e4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731c6c36e4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731c6c36e4_0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731c6c36e4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jpg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12.png"/><Relationship Id="rId5" Type="http://schemas.openxmlformats.org/officeDocument/2006/relationships/image" Target="../media/image4.png"/><Relationship Id="rId6" Type="http://schemas.openxmlformats.org/officeDocument/2006/relationships/image" Target="../media/image13.png"/><Relationship Id="rId7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12.png"/><Relationship Id="rId5" Type="http://schemas.openxmlformats.org/officeDocument/2006/relationships/image" Target="../media/image4.png"/><Relationship Id="rId6" Type="http://schemas.openxmlformats.org/officeDocument/2006/relationships/image" Target="../media/image13.png"/><Relationship Id="rId7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Relationship Id="rId4" Type="http://schemas.openxmlformats.org/officeDocument/2006/relationships/image" Target="../media/image18.png"/><Relationship Id="rId5" Type="http://schemas.openxmlformats.org/officeDocument/2006/relationships/image" Target="../media/image1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Daisy Cybersecurity Basics</a:t>
            </a:r>
            <a:endParaRPr/>
          </a:p>
        </p:txBody>
      </p:sp>
      <p:pic>
        <p:nvPicPr>
          <p:cNvPr id="69" name="Google Shape;6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78850" y="3979750"/>
            <a:ext cx="2273875" cy="101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47900" y="1990500"/>
            <a:ext cx="2848200" cy="284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Daisy Cybersecurity Basics </a:t>
            </a:r>
            <a:endParaRPr/>
          </a:p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>
            <a:off x="311700" y="1417800"/>
            <a:ext cx="5835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Computers are machines. They are made up of different parts that work together to allow you to look at pictures, play games, watch movies, and send messages.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Computers can connect to other computers all over the world. Computers are fun to explore with, but you need to know how to be safe while you do it.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77" name="Google Shape;7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7550" y="1398800"/>
            <a:ext cx="2651275" cy="2651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Daisy Cybersecurity Basics </a:t>
            </a:r>
            <a:endParaRPr/>
          </a:p>
        </p:txBody>
      </p:sp>
      <p:sp>
        <p:nvSpPr>
          <p:cNvPr id="83" name="Google Shape;83;p15"/>
          <p:cNvSpPr txBox="1"/>
          <p:nvPr>
            <p:ph idx="1" type="body"/>
          </p:nvPr>
        </p:nvSpPr>
        <p:spPr>
          <a:xfrm>
            <a:off x="311700" y="1276575"/>
            <a:ext cx="8520600" cy="329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You’ll complete the following s</a:t>
            </a:r>
            <a:r>
              <a:rPr lang="en"/>
              <a:t>teps: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1. Find out how computers work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2. Find out how to protect something valuable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3. Discover how you are connected, just like computers!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When you’ve earned this badge, you will know how computers work and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how to stay safe online.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t/>
            </a:r>
            <a:endParaRPr/>
          </a:p>
        </p:txBody>
      </p:sp>
      <p:pic>
        <p:nvPicPr>
          <p:cNvPr id="84" name="Google Shape;8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33750" y="587325"/>
            <a:ext cx="2778775" cy="2778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One: Find out how computers work</a:t>
            </a:r>
            <a:endParaRPr/>
          </a:p>
        </p:txBody>
      </p:sp>
      <p:sp>
        <p:nvSpPr>
          <p:cNvPr id="90" name="Google Shape;90;p16"/>
          <p:cNvSpPr txBox="1"/>
          <p:nvPr>
            <p:ph idx="1" type="body"/>
          </p:nvPr>
        </p:nvSpPr>
        <p:spPr>
          <a:xfrm>
            <a:off x="311700" y="1417800"/>
            <a:ext cx="8520600" cy="34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Find out about the parts of a computer and how they help you connect to the internet, watch videos, send messages, and much more!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Which one of these is a computer?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91" name="Google Shape;9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2989950"/>
            <a:ext cx="1459820" cy="117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78163" y="2989950"/>
            <a:ext cx="1362075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27538" y="2975650"/>
            <a:ext cx="1171575" cy="117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24550" y="2922365"/>
            <a:ext cx="1171575" cy="1197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503495" y="2890950"/>
            <a:ext cx="1294606" cy="120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7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One: Find out how computers work</a:t>
            </a:r>
            <a:endParaRPr/>
          </a:p>
        </p:txBody>
      </p:sp>
      <p:sp>
        <p:nvSpPr>
          <p:cNvPr id="101" name="Google Shape;101;p17"/>
          <p:cNvSpPr txBox="1"/>
          <p:nvPr>
            <p:ph idx="1" type="body"/>
          </p:nvPr>
        </p:nvSpPr>
        <p:spPr>
          <a:xfrm>
            <a:off x="311700" y="1417800"/>
            <a:ext cx="8520600" cy="34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latin typeface="Playfair Display"/>
                <a:ea typeface="Playfair Display"/>
                <a:cs typeface="Playfair Display"/>
                <a:sym typeface="Playfair Display"/>
              </a:rPr>
              <a:t>ALL OF THEM! </a:t>
            </a:r>
            <a:endParaRPr b="1" sz="32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102" name="Google Shape;10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389750"/>
            <a:ext cx="1459820" cy="117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78163" y="1389750"/>
            <a:ext cx="1362075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27538" y="1375450"/>
            <a:ext cx="1171575" cy="117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24550" y="1398365"/>
            <a:ext cx="1171575" cy="1197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503495" y="1366950"/>
            <a:ext cx="1294606" cy="120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8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From Your Room to Your Pocket</a:t>
            </a:r>
            <a:endParaRPr/>
          </a:p>
        </p:txBody>
      </p:sp>
      <p:sp>
        <p:nvSpPr>
          <p:cNvPr id="112" name="Google Shape;112;p18"/>
          <p:cNvSpPr txBox="1"/>
          <p:nvPr>
            <p:ph idx="1" type="body"/>
          </p:nvPr>
        </p:nvSpPr>
        <p:spPr>
          <a:xfrm>
            <a:off x="3842125" y="1417800"/>
            <a:ext cx="4990200" cy="34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The first computers were so big that just one would fill up a whole room! They were mostly used to help people with numbers.</a:t>
            </a:r>
            <a:endParaRPr b="1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Now, you can hold a computer in your hand! A smartphone is a pocket-sized computer. You can do a lot more with today’s computers. </a:t>
            </a:r>
            <a:endParaRPr b="1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You can take pictures, make movies, mix music, write stories, send messages, play games, and watch videos.</a:t>
            </a:r>
            <a:endParaRPr>
              <a:latin typeface="Lato Hairline"/>
              <a:ea typeface="Lato Hairline"/>
              <a:cs typeface="Lato Hairline"/>
              <a:sym typeface="Lato Hairline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113" name="Google Shape;11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1050" y="1685925"/>
            <a:ext cx="3270275" cy="2592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19"/>
          <p:cNvPicPr preferRelativeResize="0"/>
          <p:nvPr/>
        </p:nvPicPr>
        <p:blipFill rotWithShape="1">
          <a:blip r:embed="rId3">
            <a:alphaModFix/>
          </a:blip>
          <a:srcRect b="10829" l="30767" r="35077" t="18293"/>
          <a:stretch/>
        </p:blipFill>
        <p:spPr>
          <a:xfrm>
            <a:off x="1397300" y="483375"/>
            <a:ext cx="6122624" cy="7143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20"/>
          <p:cNvPicPr preferRelativeResize="0"/>
          <p:nvPr/>
        </p:nvPicPr>
        <p:blipFill rotWithShape="1">
          <a:blip r:embed="rId3">
            <a:alphaModFix/>
          </a:blip>
          <a:srcRect b="10829" l="30767" r="35077" t="18293"/>
          <a:stretch/>
        </p:blipFill>
        <p:spPr>
          <a:xfrm>
            <a:off x="1510688" y="-2381025"/>
            <a:ext cx="6122624" cy="7143026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0"/>
          <p:cNvSpPr/>
          <p:nvPr/>
        </p:nvSpPr>
        <p:spPr>
          <a:xfrm>
            <a:off x="24800" y="-3214175"/>
            <a:ext cx="9144000" cy="4090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Step 2: Find out how to protect something valuable</a:t>
            </a:r>
            <a:endParaRPr sz="2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2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Gather these materials: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• A small toy, coin, or something else girls can think of as “treasure” to put in a box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• Material to wrap the box: wrapping paper, bubble wrap, duct tape, regular tape, rope or string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• Crayons, markers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• Decorating materials like stickers and glitter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31" name="Google Shape;13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77506" y="2965475"/>
            <a:ext cx="1756125" cy="1686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2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Step 2: Find out how to protect something valuable</a:t>
            </a:r>
            <a:endParaRPr sz="2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22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Now that </a:t>
            </a:r>
            <a:r>
              <a:rPr lang="en"/>
              <a:t> you have a beautiful box with all your treasures inside, how will you protect the box?  To protect means to keep something from getting broken, hurt, or taken away.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Look at the materials you can use to wrap and protect your box. You can use wrapping paper or bubble wrap.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You can tie a string or rope to make sure no one else will take it.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Do whatever you think will protect your treasure.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38" name="Google Shape;13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7675" y="3228238"/>
            <a:ext cx="1123950" cy="119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3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Step 2: Find out how to protect something valuable</a:t>
            </a:r>
            <a:endParaRPr sz="2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23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are some ways you protect yourself from getting wet when you go outside and it’s raining? Maybe you use an umbrella or wear a raincoat or hat?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       What are some ways you protect yourself from getting sunburn when you                                                          </a:t>
            </a:r>
            <a:r>
              <a:rPr lang="en"/>
              <a:t>	</a:t>
            </a:r>
            <a:r>
              <a:rPr lang="en"/>
              <a:t>play outside?  You could wear sunscreen, long sleeves, and a hat.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Sometimes you do more than one thing to protect yourself. When it’s cold,                                     you wear sweaters, gloves, hats, jackets, socks, and boots, right?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What did you use to protect your treasure box? Did you find more than one way to protect it?</a:t>
            </a:r>
            <a:endParaRPr/>
          </a:p>
        </p:txBody>
      </p:sp>
      <p:pic>
        <p:nvPicPr>
          <p:cNvPr id="145" name="Google Shape;14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06343" y="1855925"/>
            <a:ext cx="789025" cy="454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6144" y="2215669"/>
            <a:ext cx="712125" cy="71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08500" y="2950700"/>
            <a:ext cx="789025" cy="9643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Step 3: Discover how you are connected, just like computers!</a:t>
            </a:r>
            <a:endParaRPr sz="2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24"/>
          <p:cNvSpPr txBox="1"/>
          <p:nvPr>
            <p:ph idx="1" type="body"/>
          </p:nvPr>
        </p:nvSpPr>
        <p:spPr>
          <a:xfrm>
            <a:off x="311700" y="1251800"/>
            <a:ext cx="8520600" cy="331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Think about how you communicate …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Communicate is a big word for telling somebody something.                                                          There are a lot of ways to do this.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You can talk to them: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• in person			• over the phone			• over the computer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You can send a message by: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• texting on your phone	• emailing a message through your computer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• posting a picture or a message online </a:t>
            </a:r>
            <a:endParaRPr/>
          </a:p>
        </p:txBody>
      </p:sp>
      <p:pic>
        <p:nvPicPr>
          <p:cNvPr id="154" name="Google Shape;15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75707" y="1228732"/>
            <a:ext cx="1829700" cy="1859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Step 3: Discover how you are connected, just like computers!</a:t>
            </a:r>
            <a:endParaRPr sz="2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25"/>
          <p:cNvSpPr txBox="1"/>
          <p:nvPr>
            <p:ph idx="1" type="body"/>
          </p:nvPr>
        </p:nvSpPr>
        <p:spPr>
          <a:xfrm>
            <a:off x="311700" y="1251800"/>
            <a:ext cx="8520600" cy="348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are connected.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You spend time with and talk to your family and friends every day.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Computers are connected too. A group of                                                                                                               computers that are all connected is called a                                                                              network. People can send messages to                                                                                                other people over networks.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Computers help us to stay connected to one                                                                                                                                                  another when THEY are connected to one                                                                 another through networking!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61" name="Google Shape;16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9573" y="2255623"/>
            <a:ext cx="3382375" cy="254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Now that I’ve earned this badge: </a:t>
            </a:r>
            <a:endParaRPr/>
          </a:p>
        </p:txBody>
      </p:sp>
      <p:sp>
        <p:nvSpPr>
          <p:cNvPr id="167" name="Google Shape;167;p26"/>
          <p:cNvSpPr txBox="1"/>
          <p:nvPr>
            <p:ph idx="1" type="body"/>
          </p:nvPr>
        </p:nvSpPr>
        <p:spPr>
          <a:xfrm>
            <a:off x="311700" y="1417800"/>
            <a:ext cx="8289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can give service by: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• Telling my family and friends what I learned about how computer parts work together.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• Showing my family and friends how we’re connected in person and through computers.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• Sharing what I learned about safety and protection with my friends or class at school.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68" name="Google Shape;16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34975" y="296525"/>
            <a:ext cx="1398675" cy="1694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7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Did It!</a:t>
            </a:r>
            <a:endParaRPr/>
          </a:p>
        </p:txBody>
      </p:sp>
      <p:sp>
        <p:nvSpPr>
          <p:cNvPr id="174" name="Google Shape;174;p27"/>
          <p:cNvSpPr txBox="1"/>
          <p:nvPr>
            <p:ph idx="1" type="body"/>
          </p:nvPr>
        </p:nvSpPr>
        <p:spPr>
          <a:xfrm>
            <a:off x="311700" y="1417800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Congrats!  You have earned your Daisy Cybersecurity Basics 1 badge! </a:t>
            </a:r>
            <a:endParaRPr/>
          </a:p>
        </p:txBody>
      </p:sp>
      <p:pic>
        <p:nvPicPr>
          <p:cNvPr id="175" name="Google Shape;17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4050" y="2062800"/>
            <a:ext cx="2775900" cy="277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lue &amp; 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